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Sheet1!$A$2:$A$206</c:f>
              <c:numCache>
                <c:formatCode>m/d/yyyy</c:formatCode>
                <c:ptCount val="2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</c:numCache>
            </c:numRef>
          </c:cat>
          <c:val>
            <c:numRef>
              <c:f>Sheet1!$D$2:$D$206</c:f>
              <c:numCache>
                <c:formatCode>#,##0</c:formatCode>
                <c:ptCount val="205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525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568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634</c:v>
                </c:pt>
                <c:pt idx="172">
                  <c:v>655</c:v>
                </c:pt>
                <c:pt idx="173">
                  <c:v>663</c:v>
                </c:pt>
                <c:pt idx="174">
                  <c:v>681</c:v>
                </c:pt>
                <c:pt idx="175">
                  <c:v>695</c:v>
                </c:pt>
                <c:pt idx="176">
                  <c:v>681</c:v>
                </c:pt>
                <c:pt idx="177">
                  <c:v>728</c:v>
                </c:pt>
                <c:pt idx="178">
                  <c:v>720</c:v>
                </c:pt>
                <c:pt idx="179">
                  <c:v>715</c:v>
                </c:pt>
                <c:pt idx="180">
                  <c:v>742</c:v>
                </c:pt>
                <c:pt idx="181">
                  <c:v>782</c:v>
                </c:pt>
                <c:pt idx="182">
                  <c:v>802</c:v>
                </c:pt>
                <c:pt idx="183">
                  <c:v>808</c:v>
                </c:pt>
                <c:pt idx="184">
                  <c:v>828</c:v>
                </c:pt>
                <c:pt idx="185">
                  <c:v>842</c:v>
                </c:pt>
                <c:pt idx="186">
                  <c:v>852</c:v>
                </c:pt>
                <c:pt idx="187">
                  <c:v>870</c:v>
                </c:pt>
                <c:pt idx="188">
                  <c:v>917</c:v>
                </c:pt>
                <c:pt idx="189">
                  <c:v>906</c:v>
                </c:pt>
                <c:pt idx="190">
                  <c:v>913</c:v>
                </c:pt>
                <c:pt idx="191">
                  <c:v>916</c:v>
                </c:pt>
                <c:pt idx="192">
                  <c:v>929</c:v>
                </c:pt>
                <c:pt idx="193">
                  <c:v>911</c:v>
                </c:pt>
                <c:pt idx="194">
                  <c:v>938</c:v>
                </c:pt>
                <c:pt idx="195">
                  <c:v>942</c:v>
                </c:pt>
                <c:pt idx="196">
                  <c:v>927</c:v>
                </c:pt>
                <c:pt idx="197">
                  <c:v>926</c:v>
                </c:pt>
                <c:pt idx="198">
                  <c:v>955</c:v>
                </c:pt>
                <c:pt idx="199">
                  <c:v>945</c:v>
                </c:pt>
                <c:pt idx="200">
                  <c:v>943</c:v>
                </c:pt>
                <c:pt idx="201">
                  <c:v>935</c:v>
                </c:pt>
                <c:pt idx="202">
                  <c:v>975</c:v>
                </c:pt>
                <c:pt idx="203">
                  <c:v>940</c:v>
                </c:pt>
                <c:pt idx="204">
                  <c:v>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0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Sheet1!$A$2:$A$206</c:f>
              <c:numCache>
                <c:formatCode>m/d/yyyy</c:formatCode>
                <c:ptCount val="2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</c:numCache>
            </c:numRef>
          </c:cat>
          <c:val>
            <c:numRef>
              <c:f>Sheet1!$B$2:$B$206</c:f>
              <c:numCache>
                <c:formatCode>#,##0</c:formatCode>
                <c:ptCount val="20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Sheet1!$A$2:$A$206</c:f>
              <c:numCache>
                <c:formatCode>m/d/yyyy</c:formatCode>
                <c:ptCount val="2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</c:numCache>
            </c:numRef>
          </c:cat>
          <c:val>
            <c:numRef>
              <c:f>Sheet1!$C$2:$C$206</c:f>
              <c:numCache>
                <c:formatCode>General</c:formatCode>
                <c:ptCount val="20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Sheet1!$A$2:$A$206</c:f>
              <c:numCache>
                <c:formatCode>m/d/yyyy</c:formatCode>
                <c:ptCount val="2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</c:numCache>
            </c:numRef>
          </c:cat>
          <c:val>
            <c:numRef>
              <c:f>Sheet1!$D$2:$D$206</c:f>
              <c:numCache>
                <c:formatCode>#,##0</c:formatCode>
                <c:ptCount val="205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3355</c:v>
                </c:pt>
                <c:pt idx="69">
                  <c:v>3292</c:v>
                </c:pt>
                <c:pt idx="70">
                  <c:v>3196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1681</c:v>
                </c:pt>
                <c:pt idx="111">
                  <c:v>1681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1747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2927</c:v>
                </c:pt>
                <c:pt idx="136">
                  <c:v>2876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2641</c:v>
                </c:pt>
                <c:pt idx="141">
                  <c:v>2596</c:v>
                </c:pt>
                <c:pt idx="142">
                  <c:v>2587</c:v>
                </c:pt>
                <c:pt idx="143">
                  <c:v>2554</c:v>
                </c:pt>
                <c:pt idx="144">
                  <c:v>2519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2343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2417</c:v>
                </c:pt>
                <c:pt idx="156">
                  <c:v>2397</c:v>
                </c:pt>
                <c:pt idx="157">
                  <c:v>2372</c:v>
                </c:pt>
                <c:pt idx="158">
                  <c:v>2352</c:v>
                </c:pt>
                <c:pt idx="159">
                  <c:v>2414</c:v>
                </c:pt>
                <c:pt idx="160">
                  <c:v>2478</c:v>
                </c:pt>
                <c:pt idx="161">
                  <c:v>2493</c:v>
                </c:pt>
                <c:pt idx="162">
                  <c:v>2421</c:v>
                </c:pt>
                <c:pt idx="163">
                  <c:v>2457</c:v>
                </c:pt>
                <c:pt idx="164">
                  <c:v>2409</c:v>
                </c:pt>
                <c:pt idx="165">
                  <c:v>2474</c:v>
                </c:pt>
                <c:pt idx="166">
                  <c:v>2591</c:v>
                </c:pt>
                <c:pt idx="167">
                  <c:v>2623</c:v>
                </c:pt>
                <c:pt idx="168">
                  <c:v>2655</c:v>
                </c:pt>
                <c:pt idx="169">
                  <c:v>2720</c:v>
                </c:pt>
                <c:pt idx="170">
                  <c:v>2761</c:v>
                </c:pt>
                <c:pt idx="171">
                  <c:v>2679</c:v>
                </c:pt>
                <c:pt idx="172">
                  <c:v>2683</c:v>
                </c:pt>
                <c:pt idx="173">
                  <c:v>2806</c:v>
                </c:pt>
                <c:pt idx="174">
                  <c:v>2999</c:v>
                </c:pt>
                <c:pt idx="175">
                  <c:v>3020</c:v>
                </c:pt>
                <c:pt idx="176">
                  <c:v>3032</c:v>
                </c:pt>
                <c:pt idx="177">
                  <c:v>3044</c:v>
                </c:pt>
                <c:pt idx="178">
                  <c:v>3128</c:v>
                </c:pt>
                <c:pt idx="179">
                  <c:v>3236</c:v>
                </c:pt>
                <c:pt idx="180">
                  <c:v>3377</c:v>
                </c:pt>
                <c:pt idx="181">
                  <c:v>3584</c:v>
                </c:pt>
                <c:pt idx="182">
                  <c:v>3627</c:v>
                </c:pt>
                <c:pt idx="183">
                  <c:v>3604</c:v>
                </c:pt>
                <c:pt idx="184">
                  <c:v>3685</c:v>
                </c:pt>
                <c:pt idx="185">
                  <c:v>3709</c:v>
                </c:pt>
                <c:pt idx="186">
                  <c:v>3799</c:v>
                </c:pt>
                <c:pt idx="187">
                  <c:v>3883</c:v>
                </c:pt>
                <c:pt idx="188">
                  <c:v>3930</c:v>
                </c:pt>
                <c:pt idx="189">
                  <c:v>3946</c:v>
                </c:pt>
                <c:pt idx="190">
                  <c:v>3954</c:v>
                </c:pt>
                <c:pt idx="191">
                  <c:v>3934</c:v>
                </c:pt>
                <c:pt idx="192">
                  <c:v>3864</c:v>
                </c:pt>
                <c:pt idx="193">
                  <c:v>3978</c:v>
                </c:pt>
                <c:pt idx="194">
                  <c:v>4047</c:v>
                </c:pt>
                <c:pt idx="195">
                  <c:v>4193</c:v>
                </c:pt>
                <c:pt idx="196">
                  <c:v>4124</c:v>
                </c:pt>
                <c:pt idx="197">
                  <c:v>4043</c:v>
                </c:pt>
                <c:pt idx="198">
                  <c:v>4015</c:v>
                </c:pt>
                <c:pt idx="199">
                  <c:v>3797</c:v>
                </c:pt>
                <c:pt idx="200">
                  <c:v>3727</c:v>
                </c:pt>
                <c:pt idx="201">
                  <c:v>3806</c:v>
                </c:pt>
                <c:pt idx="202">
                  <c:v>3829</c:v>
                </c:pt>
                <c:pt idx="203">
                  <c:v>3699</c:v>
                </c:pt>
                <c:pt idx="204">
                  <c:v>3527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04"/>
              <c:layout>
                <c:manualLayout>
                  <c:x val="-2.5757087677870098E-2"/>
                  <c:y val="-6.7358568222030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Sheet1!$A$2:$A$206</c:f>
              <c:numCache>
                <c:formatCode>m/d/yyyy</c:formatCode>
                <c:ptCount val="2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</c:numCache>
            </c:numRef>
          </c:cat>
          <c:val>
            <c:numRef>
              <c:f>Sheet1!$B$2:$B$206</c:f>
              <c:numCache>
                <c:formatCode>#,##0</c:formatCode>
                <c:ptCount val="20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6657</c:v>
                </c:pt>
                <c:pt idx="187">
                  <c:v>6412</c:v>
                </c:pt>
                <c:pt idx="188">
                  <c:v>6202</c:v>
                </c:pt>
                <c:pt idx="189">
                  <c:v>6147</c:v>
                </c:pt>
                <c:pt idx="190">
                  <c:v>6053</c:v>
                </c:pt>
                <c:pt idx="191">
                  <c:v>6092</c:v>
                </c:pt>
                <c:pt idx="192">
                  <c:v>6421</c:v>
                </c:pt>
                <c:pt idx="193">
                  <c:v>6629</c:v>
                </c:pt>
                <c:pt idx="194">
                  <c:v>6336</c:v>
                </c:pt>
                <c:pt idx="195">
                  <c:v>6095</c:v>
                </c:pt>
                <c:pt idx="196">
                  <c:v>6133</c:v>
                </c:pt>
                <c:pt idx="197">
                  <c:v>6116</c:v>
                </c:pt>
                <c:pt idx="198">
                  <c:v>6142</c:v>
                </c:pt>
                <c:pt idx="199">
                  <c:v>6388</c:v>
                </c:pt>
                <c:pt idx="200">
                  <c:v>6670</c:v>
                </c:pt>
                <c:pt idx="201">
                  <c:v>6530</c:v>
                </c:pt>
                <c:pt idx="202">
                  <c:v>6192</c:v>
                </c:pt>
                <c:pt idx="203">
                  <c:v>6231</c:v>
                </c:pt>
                <c:pt idx="204">
                  <c:v>6282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Sheet1!$A$2:$A$206</c:f>
              <c:numCache>
                <c:formatCode>m/d/yyyy</c:formatCode>
                <c:ptCount val="2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</c:numCache>
            </c:numRef>
          </c:cat>
          <c:val>
            <c:numRef>
              <c:f>Sheet1!$C$2:$C$206</c:f>
              <c:numCache>
                <c:formatCode>General</c:formatCode>
                <c:ptCount val="20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Sheet1!$A$2:$A$206</c:f>
              <c:numCache>
                <c:formatCode>m/d/yyyy</c:formatCode>
                <c:ptCount val="2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</c:numCache>
            </c:numRef>
          </c:cat>
          <c:val>
            <c:numRef>
              <c:f>Sheet1!$D$2:$D$206</c:f>
              <c:numCache>
                <c:formatCode>#,##0</c:formatCode>
                <c:ptCount val="205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958</c:v>
                </c:pt>
                <c:pt idx="124">
                  <c:v>1003</c:v>
                </c:pt>
                <c:pt idx="125">
                  <c:v>1089</c:v>
                </c:pt>
                <c:pt idx="126">
                  <c:v>1110</c:v>
                </c:pt>
                <c:pt idx="127">
                  <c:v>1148</c:v>
                </c:pt>
                <c:pt idx="128">
                  <c:v>1147</c:v>
                </c:pt>
                <c:pt idx="129">
                  <c:v>1140</c:v>
                </c:pt>
                <c:pt idx="130">
                  <c:v>1147</c:v>
                </c:pt>
                <c:pt idx="131">
                  <c:v>1174</c:v>
                </c:pt>
                <c:pt idx="132">
                  <c:v>1187</c:v>
                </c:pt>
                <c:pt idx="133">
                  <c:v>1172</c:v>
                </c:pt>
                <c:pt idx="134">
                  <c:v>1169</c:v>
                </c:pt>
                <c:pt idx="135">
                  <c:v>1178</c:v>
                </c:pt>
                <c:pt idx="136">
                  <c:v>1167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1135</c:v>
                </c:pt>
                <c:pt idx="141">
                  <c:v>1111</c:v>
                </c:pt>
                <c:pt idx="142">
                  <c:v>1105</c:v>
                </c:pt>
                <c:pt idx="143">
                  <c:v>1109</c:v>
                </c:pt>
                <c:pt idx="144">
                  <c:v>1092</c:v>
                </c:pt>
                <c:pt idx="145">
                  <c:v>1058</c:v>
                </c:pt>
                <c:pt idx="146">
                  <c:v>1080</c:v>
                </c:pt>
                <c:pt idx="147">
                  <c:v>1046</c:v>
                </c:pt>
                <c:pt idx="148">
                  <c:v>1037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1107</c:v>
                </c:pt>
                <c:pt idx="161">
                  <c:v>1092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1169</c:v>
                </c:pt>
                <c:pt idx="168">
                  <c:v>1214</c:v>
                </c:pt>
                <c:pt idx="169">
                  <c:v>1243</c:v>
                </c:pt>
                <c:pt idx="170">
                  <c:v>1267</c:v>
                </c:pt>
                <c:pt idx="171">
                  <c:v>1270</c:v>
                </c:pt>
                <c:pt idx="172">
                  <c:v>1270</c:v>
                </c:pt>
                <c:pt idx="173">
                  <c:v>1280</c:v>
                </c:pt>
                <c:pt idx="174">
                  <c:v>1362</c:v>
                </c:pt>
                <c:pt idx="175">
                  <c:v>1391</c:v>
                </c:pt>
                <c:pt idx="176">
                  <c:v>1409</c:v>
                </c:pt>
                <c:pt idx="177">
                  <c:v>1462</c:v>
                </c:pt>
                <c:pt idx="178">
                  <c:v>1438</c:v>
                </c:pt>
                <c:pt idx="179">
                  <c:v>1467</c:v>
                </c:pt>
                <c:pt idx="180">
                  <c:v>1505</c:v>
                </c:pt>
                <c:pt idx="181">
                  <c:v>1587</c:v>
                </c:pt>
                <c:pt idx="182">
                  <c:v>1601</c:v>
                </c:pt>
                <c:pt idx="183">
                  <c:v>1627</c:v>
                </c:pt>
                <c:pt idx="184">
                  <c:v>1651</c:v>
                </c:pt>
                <c:pt idx="185">
                  <c:v>1671</c:v>
                </c:pt>
                <c:pt idx="186">
                  <c:v>1677</c:v>
                </c:pt>
                <c:pt idx="187">
                  <c:v>1679</c:v>
                </c:pt>
                <c:pt idx="188">
                  <c:v>1773</c:v>
                </c:pt>
                <c:pt idx="189">
                  <c:v>1800</c:v>
                </c:pt>
                <c:pt idx="190">
                  <c:v>1833</c:v>
                </c:pt>
                <c:pt idx="191">
                  <c:v>1825</c:v>
                </c:pt>
                <c:pt idx="192">
                  <c:v>1837</c:v>
                </c:pt>
                <c:pt idx="193">
                  <c:v>1787</c:v>
                </c:pt>
                <c:pt idx="194">
                  <c:v>1833</c:v>
                </c:pt>
                <c:pt idx="195">
                  <c:v>1889</c:v>
                </c:pt>
                <c:pt idx="196">
                  <c:v>1897</c:v>
                </c:pt>
                <c:pt idx="197">
                  <c:v>1866</c:v>
                </c:pt>
                <c:pt idx="198">
                  <c:v>1864</c:v>
                </c:pt>
                <c:pt idx="199">
                  <c:v>1827</c:v>
                </c:pt>
                <c:pt idx="200">
                  <c:v>1791</c:v>
                </c:pt>
                <c:pt idx="201">
                  <c:v>1814</c:v>
                </c:pt>
                <c:pt idx="202">
                  <c:v>1832</c:v>
                </c:pt>
                <c:pt idx="203">
                  <c:v>1795</c:v>
                </c:pt>
                <c:pt idx="204">
                  <c:v>1739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62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8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04"/>
              <c:layout>
                <c:manualLayout>
                  <c:x val="-5.6121672874553101E-2"/>
                  <c:y val="-8.9811424296041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Sheet1!$A$2:$A$206</c:f>
              <c:numCache>
                <c:formatCode>m/d/yyyy</c:formatCode>
                <c:ptCount val="2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</c:numCache>
            </c:numRef>
          </c:cat>
          <c:val>
            <c:numRef>
              <c:f>Sheet1!$B$2:$B$206</c:f>
              <c:numCache>
                <c:formatCode>#,##0</c:formatCode>
                <c:ptCount val="20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>
                  <c:v>723</c:v>
                </c:pt>
                <c:pt idx="181">
                  <c:v>722</c:v>
                </c:pt>
                <c:pt idx="182">
                  <c:v>730</c:v>
                </c:pt>
                <c:pt idx="183">
                  <c:v>741</c:v>
                </c:pt>
                <c:pt idx="184">
                  <c:v>737</c:v>
                </c:pt>
                <c:pt idx="185">
                  <c:v>758</c:v>
                </c:pt>
                <c:pt idx="186">
                  <c:v>748</c:v>
                </c:pt>
                <c:pt idx="187">
                  <c:v>761</c:v>
                </c:pt>
                <c:pt idx="188">
                  <c:v>771</c:v>
                </c:pt>
                <c:pt idx="189">
                  <c:v>693</c:v>
                </c:pt>
                <c:pt idx="190">
                  <c:v>648</c:v>
                </c:pt>
                <c:pt idx="191">
                  <c:v>628</c:v>
                </c:pt>
                <c:pt idx="192">
                  <c:v>675</c:v>
                </c:pt>
                <c:pt idx="193">
                  <c:v>670</c:v>
                </c:pt>
                <c:pt idx="194">
                  <c:v>639</c:v>
                </c:pt>
                <c:pt idx="195">
                  <c:v>641</c:v>
                </c:pt>
                <c:pt idx="196">
                  <c:v>597</c:v>
                </c:pt>
                <c:pt idx="197">
                  <c:v>649</c:v>
                </c:pt>
                <c:pt idx="198">
                  <c:v>673</c:v>
                </c:pt>
                <c:pt idx="199">
                  <c:v>666</c:v>
                </c:pt>
                <c:pt idx="200">
                  <c:v>661</c:v>
                </c:pt>
                <c:pt idx="201">
                  <c:v>676</c:v>
                </c:pt>
                <c:pt idx="202">
                  <c:v>696</c:v>
                </c:pt>
                <c:pt idx="203">
                  <c:v>723</c:v>
                </c:pt>
                <c:pt idx="204">
                  <c:v>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Sheet1!$A$2:$A$206</c:f>
              <c:numCache>
                <c:formatCode>m/d/yyyy</c:formatCode>
                <c:ptCount val="2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</c:numCache>
            </c:numRef>
          </c:cat>
          <c:val>
            <c:numRef>
              <c:f>Sheet1!$C$2:$C$206</c:f>
              <c:numCache>
                <c:formatCode>General</c:formatCode>
                <c:ptCount val="20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Sheet1!$A$2:$A$206</c:f>
              <c:numCache>
                <c:formatCode>m/d/yyyy</c:formatCode>
                <c:ptCount val="2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</c:numCache>
            </c:numRef>
          </c:cat>
          <c:val>
            <c:numRef>
              <c:f>Sheet1!$D$2:$D$206</c:f>
              <c:numCache>
                <c:formatCode>#,##0</c:formatCode>
                <c:ptCount val="2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21</c:v>
                </c:pt>
                <c:pt idx="186">
                  <c:v>22</c:v>
                </c:pt>
                <c:pt idx="187">
                  <c:v>23</c:v>
                </c:pt>
                <c:pt idx="188">
                  <c:v>31</c:v>
                </c:pt>
                <c:pt idx="189">
                  <c:v>26</c:v>
                </c:pt>
                <c:pt idx="190">
                  <c:v>31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25</c:v>
                </c:pt>
                <c:pt idx="20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0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Sheet1!$A$2:$A$206</c:f>
              <c:numCache>
                <c:formatCode>m/d/yyyy</c:formatCode>
                <c:ptCount val="2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</c:numCache>
            </c:numRef>
          </c:cat>
          <c:val>
            <c:numRef>
              <c:f>Sheet1!$B$2:$B$206</c:f>
              <c:numCache>
                <c:formatCode>#,##0</c:formatCode>
                <c:ptCount val="20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Sheet1!$A$2:$A$206</c:f>
              <c:numCache>
                <c:formatCode>m/d/yyyy</c:formatCode>
                <c:ptCount val="2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</c:numCache>
            </c:numRef>
          </c:cat>
          <c:val>
            <c:numRef>
              <c:f>Sheet1!$C$2:$C$206</c:f>
              <c:numCache>
                <c:formatCode>General</c:formatCode>
                <c:ptCount val="20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25.03.2021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25.03.2021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25.03.2021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25.03.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271216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0393895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6695111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88574800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065790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154547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5316</TotalTime>
  <Words>1044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575</cp:revision>
  <dcterms:created xsi:type="dcterms:W3CDTF">2020-08-08T14:25:07Z</dcterms:created>
  <dcterms:modified xsi:type="dcterms:W3CDTF">2021-03-25T04:44:43Z</dcterms:modified>
</cp:coreProperties>
</file>