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79" r:id="rId2"/>
    <p:sldMasterId id="2147483689" r:id="rId3"/>
  </p:sldMasterIdLst>
  <p:notesMasterIdLst>
    <p:notesMasterId r:id="rId25"/>
  </p:notesMasterIdLst>
  <p:sldIdLst>
    <p:sldId id="1413" r:id="rId4"/>
    <p:sldId id="1679" r:id="rId5"/>
    <p:sldId id="1631" r:id="rId6"/>
    <p:sldId id="1569" r:id="rId7"/>
    <p:sldId id="1601" r:id="rId8"/>
    <p:sldId id="1600" r:id="rId9"/>
    <p:sldId id="1652" r:id="rId10"/>
    <p:sldId id="1675" r:id="rId11"/>
    <p:sldId id="1680" r:id="rId12"/>
    <p:sldId id="1690" r:id="rId13"/>
    <p:sldId id="1681" r:id="rId14"/>
    <p:sldId id="1682" r:id="rId15"/>
    <p:sldId id="1683" r:id="rId16"/>
    <p:sldId id="1691" r:id="rId17"/>
    <p:sldId id="1692" r:id="rId18"/>
    <p:sldId id="1684" r:id="rId19"/>
    <p:sldId id="1685" r:id="rId20"/>
    <p:sldId id="1686" r:id="rId21"/>
    <p:sldId id="1687" r:id="rId22"/>
    <p:sldId id="1688" r:id="rId23"/>
    <p:sldId id="1689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B0C2E5"/>
    <a:srgbClr val="7191D1"/>
    <a:srgbClr val="315397"/>
    <a:srgbClr val="F2F2F2"/>
    <a:srgbClr val="FF9966"/>
    <a:srgbClr val="FF6600"/>
    <a:srgbClr val="FF9933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198" y="138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778605280974949E-2"/>
          <c:y val="2.9171253341720396E-2"/>
          <c:w val="0.91251364292647907"/>
          <c:h val="0.90319114640666776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pozitivita po druhé dávce vakcíny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List1!$A$2:$A$87</c:f>
              <c:numCache>
                <c:formatCode>General</c:formatCode>
                <c:ptCount val="8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</c:numCache>
            </c:numRef>
          </c:cat>
          <c:val>
            <c:numRef>
              <c:f>List1!$B$2:$B$87</c:f>
              <c:numCache>
                <c:formatCode>0.00%</c:formatCode>
                <c:ptCount val="86"/>
                <c:pt idx="0">
                  <c:v>8.4957521239380305E-3</c:v>
                </c:pt>
                <c:pt idx="1">
                  <c:v>2.8485757121439279E-2</c:v>
                </c:pt>
                <c:pt idx="2">
                  <c:v>3.2483758120939531E-2</c:v>
                </c:pt>
                <c:pt idx="3">
                  <c:v>3.8980509745127435E-2</c:v>
                </c:pt>
                <c:pt idx="4">
                  <c:v>4.2478760619690158E-2</c:v>
                </c:pt>
                <c:pt idx="5">
                  <c:v>4.5977011494252873E-2</c:v>
                </c:pt>
                <c:pt idx="6">
                  <c:v>5.4972513743128434E-2</c:v>
                </c:pt>
                <c:pt idx="7">
                  <c:v>6.6966516741629192E-2</c:v>
                </c:pt>
                <c:pt idx="8">
                  <c:v>5.0974512743628186E-2</c:v>
                </c:pt>
                <c:pt idx="9">
                  <c:v>4.4477761119440282E-2</c:v>
                </c:pt>
                <c:pt idx="10">
                  <c:v>3.4482758620689655E-2</c:v>
                </c:pt>
                <c:pt idx="11">
                  <c:v>3.9480259870064968E-2</c:v>
                </c:pt>
                <c:pt idx="12">
                  <c:v>2.0989505247376312E-2</c:v>
                </c:pt>
                <c:pt idx="13">
                  <c:v>3.1484257871064465E-2</c:v>
                </c:pt>
                <c:pt idx="14">
                  <c:v>3.1984007996001998E-2</c:v>
                </c:pt>
                <c:pt idx="15">
                  <c:v>2.1989005497251374E-2</c:v>
                </c:pt>
                <c:pt idx="16">
                  <c:v>1.5992003998000999E-2</c:v>
                </c:pt>
                <c:pt idx="17">
                  <c:v>1.4492753623188406E-2</c:v>
                </c:pt>
                <c:pt idx="18">
                  <c:v>2.2988505747126436E-2</c:v>
                </c:pt>
                <c:pt idx="19">
                  <c:v>1.7991004497751123E-2</c:v>
                </c:pt>
                <c:pt idx="20">
                  <c:v>1.4492753623188406E-2</c:v>
                </c:pt>
                <c:pt idx="21">
                  <c:v>1.4992503748125937E-2</c:v>
                </c:pt>
                <c:pt idx="22">
                  <c:v>1.3993003498250875E-2</c:v>
                </c:pt>
                <c:pt idx="23">
                  <c:v>1.0494752623688156E-2</c:v>
                </c:pt>
                <c:pt idx="24">
                  <c:v>1.6491754122938532E-2</c:v>
                </c:pt>
                <c:pt idx="25">
                  <c:v>1.0494752623688156E-2</c:v>
                </c:pt>
                <c:pt idx="26">
                  <c:v>1.3493253373313344E-2</c:v>
                </c:pt>
                <c:pt idx="27">
                  <c:v>1.5492253873063468E-2</c:v>
                </c:pt>
                <c:pt idx="28">
                  <c:v>1.3493253373313344E-2</c:v>
                </c:pt>
                <c:pt idx="29">
                  <c:v>1.1994002998500749E-2</c:v>
                </c:pt>
                <c:pt idx="30">
                  <c:v>1.249375312343828E-2</c:v>
                </c:pt>
                <c:pt idx="31">
                  <c:v>1.1494252873563218E-2</c:v>
                </c:pt>
                <c:pt idx="32">
                  <c:v>1.6991504247876061E-2</c:v>
                </c:pt>
                <c:pt idx="33">
                  <c:v>1.3493253373313344E-2</c:v>
                </c:pt>
                <c:pt idx="34">
                  <c:v>8.4957521239380305E-3</c:v>
                </c:pt>
                <c:pt idx="35">
                  <c:v>1.1994002998500749E-2</c:v>
                </c:pt>
                <c:pt idx="36">
                  <c:v>1.1994002998500749E-2</c:v>
                </c:pt>
                <c:pt idx="37">
                  <c:v>1.1994002998500749E-2</c:v>
                </c:pt>
                <c:pt idx="38">
                  <c:v>7.9960019990004995E-3</c:v>
                </c:pt>
                <c:pt idx="39">
                  <c:v>1.249375312343828E-2</c:v>
                </c:pt>
                <c:pt idx="40">
                  <c:v>8.4957521239380305E-3</c:v>
                </c:pt>
                <c:pt idx="41">
                  <c:v>7.4962518740629685E-3</c:v>
                </c:pt>
                <c:pt idx="42">
                  <c:v>8.4957521239380305E-3</c:v>
                </c:pt>
                <c:pt idx="43">
                  <c:v>6.9965017491254375E-3</c:v>
                </c:pt>
                <c:pt idx="44">
                  <c:v>4.4977511244377807E-3</c:v>
                </c:pt>
                <c:pt idx="45">
                  <c:v>6.4967516241879056E-3</c:v>
                </c:pt>
                <c:pt idx="46">
                  <c:v>5.9970014992503746E-3</c:v>
                </c:pt>
                <c:pt idx="47">
                  <c:v>4.9975012493753126E-3</c:v>
                </c:pt>
                <c:pt idx="48">
                  <c:v>2.9985007496251873E-3</c:v>
                </c:pt>
                <c:pt idx="49">
                  <c:v>2.9985007496251873E-3</c:v>
                </c:pt>
                <c:pt idx="50">
                  <c:v>2.4987506246876563E-3</c:v>
                </c:pt>
                <c:pt idx="51">
                  <c:v>1.9990004997501249E-3</c:v>
                </c:pt>
                <c:pt idx="52">
                  <c:v>1.9990004997501249E-3</c:v>
                </c:pt>
                <c:pt idx="53">
                  <c:v>1.4992503748125937E-3</c:v>
                </c:pt>
                <c:pt idx="54">
                  <c:v>1.9990004997501249E-3</c:v>
                </c:pt>
                <c:pt idx="55">
                  <c:v>1.9990004997501249E-3</c:v>
                </c:pt>
                <c:pt idx="56">
                  <c:v>3.4982508745627187E-3</c:v>
                </c:pt>
                <c:pt idx="57">
                  <c:v>4.9975012493753122E-4</c:v>
                </c:pt>
                <c:pt idx="58">
                  <c:v>1.9990004997501249E-3</c:v>
                </c:pt>
                <c:pt idx="59">
                  <c:v>0</c:v>
                </c:pt>
                <c:pt idx="60">
                  <c:v>4.9975012493753122E-4</c:v>
                </c:pt>
                <c:pt idx="61">
                  <c:v>4.9975012493753122E-4</c:v>
                </c:pt>
                <c:pt idx="62">
                  <c:v>0</c:v>
                </c:pt>
                <c:pt idx="63">
                  <c:v>0</c:v>
                </c:pt>
                <c:pt idx="64">
                  <c:v>4.9975012493753122E-4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73-4F7D-AE92-AD9DA4598E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pozitivita po zahájení očkování celkově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List1!$A$2:$A$87</c:f>
              <c:numCache>
                <c:formatCode>General</c:formatCode>
                <c:ptCount val="8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</c:numCache>
            </c:numRef>
          </c:cat>
          <c:val>
            <c:numRef>
              <c:f>List1!$C$2:$C$87</c:f>
              <c:numCache>
                <c:formatCode>0.00%</c:formatCode>
                <c:ptCount val="86"/>
                <c:pt idx="0">
                  <c:v>2.8007075471698111E-3</c:v>
                </c:pt>
                <c:pt idx="1">
                  <c:v>7.8862028301886801E-3</c:v>
                </c:pt>
                <c:pt idx="2">
                  <c:v>1.4445754716981132E-2</c:v>
                </c:pt>
                <c:pt idx="3">
                  <c:v>1.8278301886792452E-2</c:v>
                </c:pt>
                <c:pt idx="4">
                  <c:v>2.9260023584905662E-2</c:v>
                </c:pt>
                <c:pt idx="5">
                  <c:v>4.0757665094339625E-2</c:v>
                </c:pt>
                <c:pt idx="6">
                  <c:v>4.8201650943396228E-2</c:v>
                </c:pt>
                <c:pt idx="7">
                  <c:v>5.7561910377358493E-2</c:v>
                </c:pt>
                <c:pt idx="8">
                  <c:v>5.498231132075472E-2</c:v>
                </c:pt>
                <c:pt idx="9">
                  <c:v>5.1518278301886794E-2</c:v>
                </c:pt>
                <c:pt idx="10">
                  <c:v>4.8422759433962265E-2</c:v>
                </c:pt>
                <c:pt idx="11">
                  <c:v>5.535082547169811E-2</c:v>
                </c:pt>
                <c:pt idx="12">
                  <c:v>4.7096108490566037E-2</c:v>
                </c:pt>
                <c:pt idx="13">
                  <c:v>4.9675707547169809E-2</c:v>
                </c:pt>
                <c:pt idx="14">
                  <c:v>5.0339033018867926E-2</c:v>
                </c:pt>
                <c:pt idx="15">
                  <c:v>3.2576650943396228E-2</c:v>
                </c:pt>
                <c:pt idx="16">
                  <c:v>3.0218160377358489E-2</c:v>
                </c:pt>
                <c:pt idx="17">
                  <c:v>2.6901533018867923E-2</c:v>
                </c:pt>
                <c:pt idx="18">
                  <c:v>2.2700471698113206E-2</c:v>
                </c:pt>
                <c:pt idx="19">
                  <c:v>2.7785966981132077E-2</c:v>
                </c:pt>
                <c:pt idx="20">
                  <c:v>2.6827830188679246E-2</c:v>
                </c:pt>
                <c:pt idx="21">
                  <c:v>2.2553066037735849E-2</c:v>
                </c:pt>
                <c:pt idx="22">
                  <c:v>1.6214622641509434E-2</c:v>
                </c:pt>
                <c:pt idx="23">
                  <c:v>1.1276533018867925E-2</c:v>
                </c:pt>
                <c:pt idx="24">
                  <c:v>1.1497641509433961E-2</c:v>
                </c:pt>
                <c:pt idx="25">
                  <c:v>1.3266509433962265E-2</c:v>
                </c:pt>
                <c:pt idx="26">
                  <c:v>1.3856132075471699E-2</c:v>
                </c:pt>
                <c:pt idx="27">
                  <c:v>1.4003537735849057E-2</c:v>
                </c:pt>
                <c:pt idx="28">
                  <c:v>1.3192806603773585E-2</c:v>
                </c:pt>
                <c:pt idx="29">
                  <c:v>9.2128537735849062E-3</c:v>
                </c:pt>
                <c:pt idx="30">
                  <c:v>8.0336084905660386E-3</c:v>
                </c:pt>
                <c:pt idx="31">
                  <c:v>9.9498820754716985E-3</c:v>
                </c:pt>
                <c:pt idx="32">
                  <c:v>1.1423938679245283E-2</c:v>
                </c:pt>
                <c:pt idx="33">
                  <c:v>6.2647405660377362E-3</c:v>
                </c:pt>
                <c:pt idx="34">
                  <c:v>5.6014150943396223E-3</c:v>
                </c:pt>
                <c:pt idx="35">
                  <c:v>7.6650943396226415E-3</c:v>
                </c:pt>
                <c:pt idx="36">
                  <c:v>5.527712264150943E-3</c:v>
                </c:pt>
                <c:pt idx="37">
                  <c:v>4.2010613207547169E-3</c:v>
                </c:pt>
                <c:pt idx="38">
                  <c:v>4.2010613207547169E-3</c:v>
                </c:pt>
                <c:pt idx="39">
                  <c:v>3.6851415094339623E-3</c:v>
                </c:pt>
                <c:pt idx="40">
                  <c:v>3.4640330188679246E-3</c:v>
                </c:pt>
                <c:pt idx="41">
                  <c:v>4.0536556603773585E-3</c:v>
                </c:pt>
                <c:pt idx="42">
                  <c:v>2.5058962264150942E-3</c:v>
                </c:pt>
                <c:pt idx="43">
                  <c:v>2.8744103773584904E-3</c:v>
                </c:pt>
                <c:pt idx="44">
                  <c:v>2.432193396226415E-3</c:v>
                </c:pt>
                <c:pt idx="45">
                  <c:v>2.3584905660377358E-3</c:v>
                </c:pt>
                <c:pt idx="46">
                  <c:v>3.90625E-3</c:v>
                </c:pt>
                <c:pt idx="47">
                  <c:v>2.5058962264150942E-3</c:v>
                </c:pt>
                <c:pt idx="48">
                  <c:v>2.6533018867924527E-3</c:v>
                </c:pt>
                <c:pt idx="49">
                  <c:v>1.9162735849056604E-3</c:v>
                </c:pt>
                <c:pt idx="50">
                  <c:v>2.432193396226415E-3</c:v>
                </c:pt>
                <c:pt idx="51">
                  <c:v>1.8425707547169812E-3</c:v>
                </c:pt>
                <c:pt idx="52">
                  <c:v>2.0636792452830188E-3</c:v>
                </c:pt>
                <c:pt idx="53">
                  <c:v>2.6533018867924527E-3</c:v>
                </c:pt>
                <c:pt idx="54">
                  <c:v>1.6951650943396227E-3</c:v>
                </c:pt>
                <c:pt idx="55">
                  <c:v>1.9162735849056604E-3</c:v>
                </c:pt>
                <c:pt idx="56">
                  <c:v>2.0636792452830188E-3</c:v>
                </c:pt>
                <c:pt idx="57">
                  <c:v>1.9162735849056604E-3</c:v>
                </c:pt>
                <c:pt idx="58">
                  <c:v>2.2110849056603773E-3</c:v>
                </c:pt>
                <c:pt idx="59">
                  <c:v>1.2529481132075471E-3</c:v>
                </c:pt>
                <c:pt idx="60">
                  <c:v>1.6214622641509435E-3</c:v>
                </c:pt>
                <c:pt idx="61">
                  <c:v>1.6214622641509435E-3</c:v>
                </c:pt>
                <c:pt idx="62">
                  <c:v>1.6951650943396227E-3</c:v>
                </c:pt>
                <c:pt idx="63">
                  <c:v>1.4003537735849056E-3</c:v>
                </c:pt>
                <c:pt idx="64">
                  <c:v>1.0318396226415094E-3</c:v>
                </c:pt>
                <c:pt idx="65">
                  <c:v>8.1073113207547173E-4</c:v>
                </c:pt>
                <c:pt idx="66">
                  <c:v>1.1055424528301887E-3</c:v>
                </c:pt>
                <c:pt idx="67">
                  <c:v>1.1792452830188679E-3</c:v>
                </c:pt>
                <c:pt idx="68">
                  <c:v>5.8962264150943394E-4</c:v>
                </c:pt>
                <c:pt idx="69">
                  <c:v>5.8962264150943394E-4</c:v>
                </c:pt>
                <c:pt idx="70">
                  <c:v>7.3702830188679251E-4</c:v>
                </c:pt>
                <c:pt idx="71">
                  <c:v>3.6851415094339625E-4</c:v>
                </c:pt>
                <c:pt idx="72">
                  <c:v>5.1591981132075471E-4</c:v>
                </c:pt>
                <c:pt idx="73">
                  <c:v>3.6851415094339625E-4</c:v>
                </c:pt>
                <c:pt idx="74">
                  <c:v>3.6851415094339625E-4</c:v>
                </c:pt>
                <c:pt idx="75">
                  <c:v>3.6851415094339625E-4</c:v>
                </c:pt>
                <c:pt idx="76">
                  <c:v>2.2110849056603774E-4</c:v>
                </c:pt>
                <c:pt idx="77">
                  <c:v>5.1591981132075471E-4</c:v>
                </c:pt>
                <c:pt idx="78">
                  <c:v>7.3702830188679242E-5</c:v>
                </c:pt>
                <c:pt idx="79">
                  <c:v>1.4740566037735848E-4</c:v>
                </c:pt>
                <c:pt idx="80">
                  <c:v>2.9481132075471697E-4</c:v>
                </c:pt>
                <c:pt idx="81">
                  <c:v>0</c:v>
                </c:pt>
                <c:pt idx="82">
                  <c:v>7.3702830188679242E-5</c:v>
                </c:pt>
                <c:pt idx="83">
                  <c:v>1.4740566037735848E-4</c:v>
                </c:pt>
                <c:pt idx="84">
                  <c:v>0</c:v>
                </c:pt>
                <c:pt idx="85">
                  <c:v>7.3702830188679242E-5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73-4F7D-AE92-AD9DA4598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6870383"/>
        <c:axId val="1680393071"/>
      </c:lineChart>
      <c:catAx>
        <c:axId val="152687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80393071"/>
        <c:crosses val="autoZero"/>
        <c:auto val="1"/>
        <c:lblAlgn val="ctr"/>
        <c:lblOffset val="100"/>
        <c:tickLblSkip val="7"/>
        <c:tickMarkSkip val="7"/>
        <c:noMultiLvlLbl val="0"/>
      </c:catAx>
      <c:valAx>
        <c:axId val="16803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26870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17553847713110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2.2022759049447156E-3"/>
                  <c:y val="-2.33129165075820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17.11.20</c:v>
                </c:pt>
                <c:pt idx="1">
                  <c:v>18.11.20</c:v>
                </c:pt>
                <c:pt idx="2">
                  <c:v>19.11.20</c:v>
                </c:pt>
                <c:pt idx="3">
                  <c:v>20.11.20</c:v>
                </c:pt>
                <c:pt idx="4">
                  <c:v>21.11.20</c:v>
                </c:pt>
                <c:pt idx="5">
                  <c:v>22.11.20</c:v>
                </c:pt>
                <c:pt idx="6">
                  <c:v>23.11.20</c:v>
                </c:pt>
                <c:pt idx="7">
                  <c:v>24.11.20</c:v>
                </c:pt>
                <c:pt idx="8">
                  <c:v>25.11.20</c:v>
                </c:pt>
                <c:pt idx="9">
                  <c:v>26.11.20</c:v>
                </c:pt>
                <c:pt idx="10">
                  <c:v>27.11.20</c:v>
                </c:pt>
                <c:pt idx="11">
                  <c:v>28.11.20</c:v>
                </c:pt>
                <c:pt idx="12">
                  <c:v>29.11.20</c:v>
                </c:pt>
                <c:pt idx="13">
                  <c:v>30.11.20</c:v>
                </c:pt>
                <c:pt idx="14">
                  <c:v>01.12.20</c:v>
                </c:pt>
                <c:pt idx="15">
                  <c:v>02.12.20</c:v>
                </c:pt>
                <c:pt idx="16">
                  <c:v>03.12.20</c:v>
                </c:pt>
                <c:pt idx="17">
                  <c:v>04.12.20</c:v>
                </c:pt>
                <c:pt idx="18">
                  <c:v>05.12.20</c:v>
                </c:pt>
                <c:pt idx="19">
                  <c:v>06.12.20</c:v>
                </c:pt>
                <c:pt idx="20">
                  <c:v>07.12.20</c:v>
                </c:pt>
                <c:pt idx="21">
                  <c:v>08.12.20</c:v>
                </c:pt>
                <c:pt idx="22">
                  <c:v>09.12.20</c:v>
                </c:pt>
                <c:pt idx="23">
                  <c:v>10.12.20</c:v>
                </c:pt>
                <c:pt idx="24">
                  <c:v>11.12.20</c:v>
                </c:pt>
                <c:pt idx="25">
                  <c:v>12.12.20</c:v>
                </c:pt>
                <c:pt idx="26">
                  <c:v>13.12.20</c:v>
                </c:pt>
                <c:pt idx="27">
                  <c:v>14.12.20</c:v>
                </c:pt>
                <c:pt idx="28">
                  <c:v>15.12.20</c:v>
                </c:pt>
                <c:pt idx="29">
                  <c:v>16.12.20</c:v>
                </c:pt>
                <c:pt idx="30">
                  <c:v>17.12.20</c:v>
                </c:pt>
                <c:pt idx="31">
                  <c:v>18.12.20</c:v>
                </c:pt>
                <c:pt idx="32">
                  <c:v>19.12.20</c:v>
                </c:pt>
                <c:pt idx="33">
                  <c:v>20.12.20</c:v>
                </c:pt>
                <c:pt idx="34">
                  <c:v>21.12.20</c:v>
                </c:pt>
                <c:pt idx="35">
                  <c:v>22.12.20</c:v>
                </c:pt>
                <c:pt idx="36">
                  <c:v>23.12.20</c:v>
                </c:pt>
                <c:pt idx="37">
                  <c:v>24.12.20</c:v>
                </c:pt>
                <c:pt idx="38">
                  <c:v>25.12.20</c:v>
                </c:pt>
                <c:pt idx="39">
                  <c:v>26.12.20</c:v>
                </c:pt>
                <c:pt idx="40">
                  <c:v>27.12.20</c:v>
                </c:pt>
                <c:pt idx="41">
                  <c:v>28.12.20</c:v>
                </c:pt>
                <c:pt idx="42">
                  <c:v>29.12.20</c:v>
                </c:pt>
                <c:pt idx="43">
                  <c:v>30.12.20</c:v>
                </c:pt>
                <c:pt idx="44">
                  <c:v>31.12.20</c:v>
                </c:pt>
                <c:pt idx="45">
                  <c:v>01.01.21</c:v>
                </c:pt>
                <c:pt idx="46">
                  <c:v>02.01.21</c:v>
                </c:pt>
                <c:pt idx="47">
                  <c:v>03.01.21</c:v>
                </c:pt>
                <c:pt idx="48">
                  <c:v>04.01.21</c:v>
                </c:pt>
                <c:pt idx="49">
                  <c:v>05.01.21</c:v>
                </c:pt>
                <c:pt idx="50">
                  <c:v>06.01.21</c:v>
                </c:pt>
                <c:pt idx="51">
                  <c:v>07.01.21</c:v>
                </c:pt>
                <c:pt idx="52">
                  <c:v>08.01.21</c:v>
                </c:pt>
                <c:pt idx="53">
                  <c:v>09.01.21</c:v>
                </c:pt>
                <c:pt idx="54">
                  <c:v>10.01.21</c:v>
                </c:pt>
                <c:pt idx="55">
                  <c:v>11.01.21</c:v>
                </c:pt>
                <c:pt idx="56">
                  <c:v>12.01.21</c:v>
                </c:pt>
                <c:pt idx="57">
                  <c:v>13.01.21</c:v>
                </c:pt>
                <c:pt idx="58">
                  <c:v>14.01.21</c:v>
                </c:pt>
                <c:pt idx="59">
                  <c:v>15.01.21</c:v>
                </c:pt>
                <c:pt idx="60">
                  <c:v>16.01.21</c:v>
                </c:pt>
                <c:pt idx="61">
                  <c:v>17.01.21</c:v>
                </c:pt>
                <c:pt idx="62">
                  <c:v>18.01.21</c:v>
                </c:pt>
                <c:pt idx="63">
                  <c:v>19.01.21</c:v>
                </c:pt>
                <c:pt idx="64">
                  <c:v>20.01.21</c:v>
                </c:pt>
                <c:pt idx="65">
                  <c:v>21.01.21</c:v>
                </c:pt>
                <c:pt idx="66">
                  <c:v>22.01.21</c:v>
                </c:pt>
                <c:pt idx="67">
                  <c:v>23.01.21</c:v>
                </c:pt>
                <c:pt idx="68">
                  <c:v>24.01.21</c:v>
                </c:pt>
                <c:pt idx="69">
                  <c:v>25.01.21</c:v>
                </c:pt>
                <c:pt idx="70">
                  <c:v>26.01.21</c:v>
                </c:pt>
                <c:pt idx="71">
                  <c:v>27.01.21</c:v>
                </c:pt>
                <c:pt idx="72">
                  <c:v>28.01.21</c:v>
                </c:pt>
                <c:pt idx="73">
                  <c:v>29.01.21</c:v>
                </c:pt>
                <c:pt idx="74">
                  <c:v>30.01.21</c:v>
                </c:pt>
                <c:pt idx="75">
                  <c:v>31.01.21</c:v>
                </c:pt>
                <c:pt idx="76">
                  <c:v>01.02.21</c:v>
                </c:pt>
                <c:pt idx="77">
                  <c:v>02.02.21</c:v>
                </c:pt>
                <c:pt idx="78">
                  <c:v>03.02.21</c:v>
                </c:pt>
                <c:pt idx="79">
                  <c:v>04.02.21</c:v>
                </c:pt>
                <c:pt idx="80">
                  <c:v>05.02.21</c:v>
                </c:pt>
                <c:pt idx="81">
                  <c:v>06.02.21</c:v>
                </c:pt>
                <c:pt idx="82">
                  <c:v>07.02.21</c:v>
                </c:pt>
                <c:pt idx="83">
                  <c:v>08.02.21</c:v>
                </c:pt>
                <c:pt idx="84">
                  <c:v>09.02.21</c:v>
                </c:pt>
                <c:pt idx="85">
                  <c:v>10.02.21</c:v>
                </c:pt>
                <c:pt idx="86">
                  <c:v>11.02.21</c:v>
                </c:pt>
                <c:pt idx="87">
                  <c:v>12.02.21</c:v>
                </c:pt>
                <c:pt idx="88">
                  <c:v>13.02.21</c:v>
                </c:pt>
                <c:pt idx="89">
                  <c:v>14.02.21</c:v>
                </c:pt>
                <c:pt idx="90">
                  <c:v>15.02.21</c:v>
                </c:pt>
                <c:pt idx="91">
                  <c:v>16.02.21</c:v>
                </c:pt>
                <c:pt idx="92">
                  <c:v>17.02.21</c:v>
                </c:pt>
                <c:pt idx="93">
                  <c:v>18.02.21</c:v>
                </c:pt>
                <c:pt idx="94">
                  <c:v>19.02.21</c:v>
                </c:pt>
                <c:pt idx="95">
                  <c:v>20.02.21</c:v>
                </c:pt>
                <c:pt idx="96">
                  <c:v>21.02.21</c:v>
                </c:pt>
                <c:pt idx="97">
                  <c:v>22.02.21</c:v>
                </c:pt>
                <c:pt idx="98">
                  <c:v>23.02.21</c:v>
                </c:pt>
                <c:pt idx="99">
                  <c:v>24.02.21</c:v>
                </c:pt>
                <c:pt idx="100">
                  <c:v>25.02.21</c:v>
                </c:pt>
                <c:pt idx="101">
                  <c:v>26.02.21</c:v>
                </c:pt>
                <c:pt idx="102">
                  <c:v>27.02.21</c:v>
                </c:pt>
                <c:pt idx="103">
                  <c:v>28.02.21</c:v>
                </c:pt>
                <c:pt idx="104">
                  <c:v>01.03.21</c:v>
                </c:pt>
                <c:pt idx="105">
                  <c:v>02.03.21</c:v>
                </c:pt>
                <c:pt idx="106">
                  <c:v>03.03.21</c:v>
                </c:pt>
                <c:pt idx="107">
                  <c:v>04.03.21</c:v>
                </c:pt>
                <c:pt idx="108">
                  <c:v>05.03.21</c:v>
                </c:pt>
                <c:pt idx="109">
                  <c:v>06.03.21</c:v>
                </c:pt>
                <c:pt idx="110">
                  <c:v>07.03.21</c:v>
                </c:pt>
                <c:pt idx="111">
                  <c:v>08.03.21</c:v>
                </c:pt>
                <c:pt idx="112">
                  <c:v>09.03.21</c:v>
                </c:pt>
                <c:pt idx="113">
                  <c:v>10.03.21</c:v>
                </c:pt>
                <c:pt idx="114">
                  <c:v>11.03.21</c:v>
                </c:pt>
                <c:pt idx="115">
                  <c:v>12.03.21</c:v>
                </c:pt>
                <c:pt idx="116">
                  <c:v>13.03.21</c:v>
                </c:pt>
                <c:pt idx="117">
                  <c:v>14.03.21</c:v>
                </c:pt>
                <c:pt idx="118">
                  <c:v>15.03.21</c:v>
                </c:pt>
                <c:pt idx="119">
                  <c:v>16.03.21</c:v>
                </c:pt>
                <c:pt idx="120">
                  <c:v>17.03.21</c:v>
                </c:pt>
                <c:pt idx="121">
                  <c:v>18.03.21</c:v>
                </c:pt>
                <c:pt idx="122">
                  <c:v>19.03.21</c:v>
                </c:pt>
                <c:pt idx="123">
                  <c:v>20.03.21</c:v>
                </c:pt>
                <c:pt idx="124">
                  <c:v>21.03.21</c:v>
                </c:pt>
                <c:pt idx="125">
                  <c:v>22.03.21</c:v>
                </c:pt>
                <c:pt idx="126">
                  <c:v>23.03.21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30</c:v>
                </c:pt>
                <c:pt idx="1">
                  <c:v>70</c:v>
                </c:pt>
                <c:pt idx="2">
                  <c:v>50</c:v>
                </c:pt>
                <c:pt idx="3">
                  <c:v>50</c:v>
                </c:pt>
                <c:pt idx="4">
                  <c:v>26</c:v>
                </c:pt>
                <c:pt idx="5">
                  <c:v>19</c:v>
                </c:pt>
                <c:pt idx="6">
                  <c:v>62</c:v>
                </c:pt>
                <c:pt idx="7">
                  <c:v>51</c:v>
                </c:pt>
                <c:pt idx="8">
                  <c:v>46</c:v>
                </c:pt>
                <c:pt idx="9">
                  <c:v>56</c:v>
                </c:pt>
                <c:pt idx="10">
                  <c:v>49</c:v>
                </c:pt>
                <c:pt idx="11">
                  <c:v>28</c:v>
                </c:pt>
                <c:pt idx="12">
                  <c:v>19</c:v>
                </c:pt>
                <c:pt idx="13">
                  <c:v>70</c:v>
                </c:pt>
                <c:pt idx="14">
                  <c:v>62</c:v>
                </c:pt>
                <c:pt idx="15">
                  <c:v>53</c:v>
                </c:pt>
                <c:pt idx="16">
                  <c:v>50</c:v>
                </c:pt>
                <c:pt idx="17">
                  <c:v>68</c:v>
                </c:pt>
                <c:pt idx="18">
                  <c:v>31</c:v>
                </c:pt>
                <c:pt idx="19">
                  <c:v>30</c:v>
                </c:pt>
                <c:pt idx="20">
                  <c:v>81</c:v>
                </c:pt>
                <c:pt idx="21">
                  <c:v>81</c:v>
                </c:pt>
                <c:pt idx="22">
                  <c:v>74</c:v>
                </c:pt>
                <c:pt idx="23">
                  <c:v>76</c:v>
                </c:pt>
                <c:pt idx="24">
                  <c:v>72</c:v>
                </c:pt>
                <c:pt idx="25">
                  <c:v>43</c:v>
                </c:pt>
                <c:pt idx="26">
                  <c:v>25</c:v>
                </c:pt>
                <c:pt idx="27">
                  <c:v>84</c:v>
                </c:pt>
                <c:pt idx="28">
                  <c:v>111</c:v>
                </c:pt>
                <c:pt idx="29">
                  <c:v>72</c:v>
                </c:pt>
                <c:pt idx="30">
                  <c:v>94</c:v>
                </c:pt>
                <c:pt idx="31">
                  <c:v>105</c:v>
                </c:pt>
                <c:pt idx="32">
                  <c:v>45</c:v>
                </c:pt>
                <c:pt idx="33">
                  <c:v>53</c:v>
                </c:pt>
                <c:pt idx="34">
                  <c:v>141</c:v>
                </c:pt>
                <c:pt idx="35">
                  <c:v>126</c:v>
                </c:pt>
                <c:pt idx="36">
                  <c:v>185</c:v>
                </c:pt>
                <c:pt idx="37">
                  <c:v>58</c:v>
                </c:pt>
                <c:pt idx="38">
                  <c:v>44</c:v>
                </c:pt>
                <c:pt idx="39">
                  <c:v>47</c:v>
                </c:pt>
                <c:pt idx="40">
                  <c:v>72</c:v>
                </c:pt>
                <c:pt idx="41">
                  <c:v>162</c:v>
                </c:pt>
                <c:pt idx="42">
                  <c:v>121</c:v>
                </c:pt>
                <c:pt idx="43">
                  <c:v>110</c:v>
                </c:pt>
                <c:pt idx="44">
                  <c:v>111</c:v>
                </c:pt>
                <c:pt idx="45">
                  <c:v>44</c:v>
                </c:pt>
                <c:pt idx="46">
                  <c:v>49</c:v>
                </c:pt>
                <c:pt idx="47">
                  <c:v>74</c:v>
                </c:pt>
                <c:pt idx="48">
                  <c:v>164</c:v>
                </c:pt>
                <c:pt idx="49">
                  <c:v>128</c:v>
                </c:pt>
                <c:pt idx="50">
                  <c:v>97</c:v>
                </c:pt>
                <c:pt idx="51">
                  <c:v>83</c:v>
                </c:pt>
                <c:pt idx="52">
                  <c:v>82</c:v>
                </c:pt>
                <c:pt idx="53">
                  <c:v>49</c:v>
                </c:pt>
                <c:pt idx="54">
                  <c:v>34</c:v>
                </c:pt>
                <c:pt idx="55">
                  <c:v>79</c:v>
                </c:pt>
                <c:pt idx="56">
                  <c:v>72</c:v>
                </c:pt>
                <c:pt idx="57">
                  <c:v>74</c:v>
                </c:pt>
                <c:pt idx="58">
                  <c:v>55</c:v>
                </c:pt>
                <c:pt idx="59">
                  <c:v>70</c:v>
                </c:pt>
                <c:pt idx="60">
                  <c:v>43</c:v>
                </c:pt>
                <c:pt idx="61">
                  <c:v>21</c:v>
                </c:pt>
                <c:pt idx="62">
                  <c:v>79</c:v>
                </c:pt>
                <c:pt idx="63">
                  <c:v>54</c:v>
                </c:pt>
                <c:pt idx="64">
                  <c:v>53</c:v>
                </c:pt>
                <c:pt idx="65">
                  <c:v>49</c:v>
                </c:pt>
                <c:pt idx="66">
                  <c:v>67</c:v>
                </c:pt>
                <c:pt idx="67">
                  <c:v>29</c:v>
                </c:pt>
                <c:pt idx="68">
                  <c:v>9</c:v>
                </c:pt>
                <c:pt idx="69">
                  <c:v>41</c:v>
                </c:pt>
                <c:pt idx="70">
                  <c:v>46</c:v>
                </c:pt>
                <c:pt idx="71">
                  <c:v>42</c:v>
                </c:pt>
                <c:pt idx="72">
                  <c:v>42</c:v>
                </c:pt>
                <c:pt idx="73">
                  <c:v>35</c:v>
                </c:pt>
                <c:pt idx="74">
                  <c:v>19</c:v>
                </c:pt>
                <c:pt idx="75">
                  <c:v>23</c:v>
                </c:pt>
                <c:pt idx="76">
                  <c:v>40</c:v>
                </c:pt>
                <c:pt idx="77">
                  <c:v>33</c:v>
                </c:pt>
                <c:pt idx="78">
                  <c:v>27</c:v>
                </c:pt>
                <c:pt idx="79">
                  <c:v>40</c:v>
                </c:pt>
                <c:pt idx="80">
                  <c:v>26</c:v>
                </c:pt>
                <c:pt idx="81">
                  <c:v>16</c:v>
                </c:pt>
                <c:pt idx="82">
                  <c:v>14</c:v>
                </c:pt>
                <c:pt idx="83">
                  <c:v>19</c:v>
                </c:pt>
                <c:pt idx="84">
                  <c:v>24</c:v>
                </c:pt>
                <c:pt idx="85">
                  <c:v>30</c:v>
                </c:pt>
                <c:pt idx="86">
                  <c:v>25</c:v>
                </c:pt>
                <c:pt idx="87">
                  <c:v>29</c:v>
                </c:pt>
                <c:pt idx="88">
                  <c:v>12</c:v>
                </c:pt>
                <c:pt idx="89">
                  <c:v>7</c:v>
                </c:pt>
                <c:pt idx="90">
                  <c:v>23</c:v>
                </c:pt>
                <c:pt idx="91">
                  <c:v>33</c:v>
                </c:pt>
                <c:pt idx="92">
                  <c:v>13</c:v>
                </c:pt>
                <c:pt idx="93">
                  <c:v>26</c:v>
                </c:pt>
                <c:pt idx="94">
                  <c:v>24</c:v>
                </c:pt>
                <c:pt idx="95">
                  <c:v>15</c:v>
                </c:pt>
                <c:pt idx="96">
                  <c:v>8</c:v>
                </c:pt>
                <c:pt idx="97">
                  <c:v>32</c:v>
                </c:pt>
                <c:pt idx="98">
                  <c:v>29</c:v>
                </c:pt>
                <c:pt idx="99">
                  <c:v>25</c:v>
                </c:pt>
                <c:pt idx="100">
                  <c:v>37</c:v>
                </c:pt>
                <c:pt idx="101">
                  <c:v>34</c:v>
                </c:pt>
                <c:pt idx="102">
                  <c:v>23</c:v>
                </c:pt>
                <c:pt idx="103">
                  <c:v>19</c:v>
                </c:pt>
                <c:pt idx="104">
                  <c:v>29</c:v>
                </c:pt>
                <c:pt idx="105">
                  <c:v>41</c:v>
                </c:pt>
                <c:pt idx="106">
                  <c:v>37</c:v>
                </c:pt>
                <c:pt idx="107">
                  <c:v>20</c:v>
                </c:pt>
                <c:pt idx="108">
                  <c:v>25</c:v>
                </c:pt>
                <c:pt idx="109">
                  <c:v>11</c:v>
                </c:pt>
                <c:pt idx="110">
                  <c:v>10</c:v>
                </c:pt>
                <c:pt idx="111">
                  <c:v>23</c:v>
                </c:pt>
                <c:pt idx="112">
                  <c:v>20</c:v>
                </c:pt>
                <c:pt idx="113">
                  <c:v>21</c:v>
                </c:pt>
                <c:pt idx="114">
                  <c:v>7</c:v>
                </c:pt>
                <c:pt idx="115">
                  <c:v>16</c:v>
                </c:pt>
                <c:pt idx="116">
                  <c:v>7</c:v>
                </c:pt>
                <c:pt idx="117">
                  <c:v>6</c:v>
                </c:pt>
                <c:pt idx="118">
                  <c:v>23</c:v>
                </c:pt>
                <c:pt idx="119">
                  <c:v>28</c:v>
                </c:pt>
                <c:pt idx="120">
                  <c:v>11</c:v>
                </c:pt>
                <c:pt idx="121">
                  <c:v>16</c:v>
                </c:pt>
                <c:pt idx="122">
                  <c:v>11</c:v>
                </c:pt>
                <c:pt idx="123">
                  <c:v>6</c:v>
                </c:pt>
                <c:pt idx="124">
                  <c:v>6</c:v>
                </c:pt>
                <c:pt idx="125">
                  <c:v>9</c:v>
                </c:pt>
                <c:pt idx="12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1.06253057508230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17.11.20</c:v>
                </c:pt>
                <c:pt idx="1">
                  <c:v>18.11.20</c:v>
                </c:pt>
                <c:pt idx="2">
                  <c:v>19.11.20</c:v>
                </c:pt>
                <c:pt idx="3">
                  <c:v>20.11.20</c:v>
                </c:pt>
                <c:pt idx="4">
                  <c:v>21.11.20</c:v>
                </c:pt>
                <c:pt idx="5">
                  <c:v>22.11.20</c:v>
                </c:pt>
                <c:pt idx="6">
                  <c:v>23.11.20</c:v>
                </c:pt>
                <c:pt idx="7">
                  <c:v>24.11.20</c:v>
                </c:pt>
                <c:pt idx="8">
                  <c:v>25.11.20</c:v>
                </c:pt>
                <c:pt idx="9">
                  <c:v>26.11.20</c:v>
                </c:pt>
                <c:pt idx="10">
                  <c:v>27.11.20</c:v>
                </c:pt>
                <c:pt idx="11">
                  <c:v>28.11.20</c:v>
                </c:pt>
                <c:pt idx="12">
                  <c:v>29.11.20</c:v>
                </c:pt>
                <c:pt idx="13">
                  <c:v>30.11.20</c:v>
                </c:pt>
                <c:pt idx="14">
                  <c:v>01.12.20</c:v>
                </c:pt>
                <c:pt idx="15">
                  <c:v>02.12.20</c:v>
                </c:pt>
                <c:pt idx="16">
                  <c:v>03.12.20</c:v>
                </c:pt>
                <c:pt idx="17">
                  <c:v>04.12.20</c:v>
                </c:pt>
                <c:pt idx="18">
                  <c:v>05.12.20</c:v>
                </c:pt>
                <c:pt idx="19">
                  <c:v>06.12.20</c:v>
                </c:pt>
                <c:pt idx="20">
                  <c:v>07.12.20</c:v>
                </c:pt>
                <c:pt idx="21">
                  <c:v>08.12.20</c:v>
                </c:pt>
                <c:pt idx="22">
                  <c:v>09.12.20</c:v>
                </c:pt>
                <c:pt idx="23">
                  <c:v>10.12.20</c:v>
                </c:pt>
                <c:pt idx="24">
                  <c:v>11.12.20</c:v>
                </c:pt>
                <c:pt idx="25">
                  <c:v>12.12.20</c:v>
                </c:pt>
                <c:pt idx="26">
                  <c:v>13.12.20</c:v>
                </c:pt>
                <c:pt idx="27">
                  <c:v>14.12.20</c:v>
                </c:pt>
                <c:pt idx="28">
                  <c:v>15.12.20</c:v>
                </c:pt>
                <c:pt idx="29">
                  <c:v>16.12.20</c:v>
                </c:pt>
                <c:pt idx="30">
                  <c:v>17.12.20</c:v>
                </c:pt>
                <c:pt idx="31">
                  <c:v>18.12.20</c:v>
                </c:pt>
                <c:pt idx="32">
                  <c:v>19.12.20</c:v>
                </c:pt>
                <c:pt idx="33">
                  <c:v>20.12.20</c:v>
                </c:pt>
                <c:pt idx="34">
                  <c:v>21.12.20</c:v>
                </c:pt>
                <c:pt idx="35">
                  <c:v>22.12.20</c:v>
                </c:pt>
                <c:pt idx="36">
                  <c:v>23.12.20</c:v>
                </c:pt>
                <c:pt idx="37">
                  <c:v>24.12.20</c:v>
                </c:pt>
                <c:pt idx="38">
                  <c:v>25.12.20</c:v>
                </c:pt>
                <c:pt idx="39">
                  <c:v>26.12.20</c:v>
                </c:pt>
                <c:pt idx="40">
                  <c:v>27.12.20</c:v>
                </c:pt>
                <c:pt idx="41">
                  <c:v>28.12.20</c:v>
                </c:pt>
                <c:pt idx="42">
                  <c:v>29.12.20</c:v>
                </c:pt>
                <c:pt idx="43">
                  <c:v>30.12.20</c:v>
                </c:pt>
                <c:pt idx="44">
                  <c:v>31.12.20</c:v>
                </c:pt>
                <c:pt idx="45">
                  <c:v>01.01.21</c:v>
                </c:pt>
                <c:pt idx="46">
                  <c:v>02.01.21</c:v>
                </c:pt>
                <c:pt idx="47">
                  <c:v>03.01.21</c:v>
                </c:pt>
                <c:pt idx="48">
                  <c:v>04.01.21</c:v>
                </c:pt>
                <c:pt idx="49">
                  <c:v>05.01.21</c:v>
                </c:pt>
                <c:pt idx="50">
                  <c:v>06.01.21</c:v>
                </c:pt>
                <c:pt idx="51">
                  <c:v>07.01.21</c:v>
                </c:pt>
                <c:pt idx="52">
                  <c:v>08.01.21</c:v>
                </c:pt>
                <c:pt idx="53">
                  <c:v>09.01.21</c:v>
                </c:pt>
                <c:pt idx="54">
                  <c:v>10.01.21</c:v>
                </c:pt>
                <c:pt idx="55">
                  <c:v>11.01.21</c:v>
                </c:pt>
                <c:pt idx="56">
                  <c:v>12.01.21</c:v>
                </c:pt>
                <c:pt idx="57">
                  <c:v>13.01.21</c:v>
                </c:pt>
                <c:pt idx="58">
                  <c:v>14.01.21</c:v>
                </c:pt>
                <c:pt idx="59">
                  <c:v>15.01.21</c:v>
                </c:pt>
                <c:pt idx="60">
                  <c:v>16.01.21</c:v>
                </c:pt>
                <c:pt idx="61">
                  <c:v>17.01.21</c:v>
                </c:pt>
                <c:pt idx="62">
                  <c:v>18.01.21</c:v>
                </c:pt>
                <c:pt idx="63">
                  <c:v>19.01.21</c:v>
                </c:pt>
                <c:pt idx="64">
                  <c:v>20.01.21</c:v>
                </c:pt>
                <c:pt idx="65">
                  <c:v>21.01.21</c:v>
                </c:pt>
                <c:pt idx="66">
                  <c:v>22.01.21</c:v>
                </c:pt>
                <c:pt idx="67">
                  <c:v>23.01.21</c:v>
                </c:pt>
                <c:pt idx="68">
                  <c:v>24.01.21</c:v>
                </c:pt>
                <c:pt idx="69">
                  <c:v>25.01.21</c:v>
                </c:pt>
                <c:pt idx="70">
                  <c:v>26.01.21</c:v>
                </c:pt>
                <c:pt idx="71">
                  <c:v>27.01.21</c:v>
                </c:pt>
                <c:pt idx="72">
                  <c:v>28.01.21</c:v>
                </c:pt>
                <c:pt idx="73">
                  <c:v>29.01.21</c:v>
                </c:pt>
                <c:pt idx="74">
                  <c:v>30.01.21</c:v>
                </c:pt>
                <c:pt idx="75">
                  <c:v>31.01.21</c:v>
                </c:pt>
                <c:pt idx="76">
                  <c:v>01.02.21</c:v>
                </c:pt>
                <c:pt idx="77">
                  <c:v>02.02.21</c:v>
                </c:pt>
                <c:pt idx="78">
                  <c:v>03.02.21</c:v>
                </c:pt>
                <c:pt idx="79">
                  <c:v>04.02.21</c:v>
                </c:pt>
                <c:pt idx="80">
                  <c:v>05.02.21</c:v>
                </c:pt>
                <c:pt idx="81">
                  <c:v>06.02.21</c:v>
                </c:pt>
                <c:pt idx="82">
                  <c:v>07.02.21</c:v>
                </c:pt>
                <c:pt idx="83">
                  <c:v>08.02.21</c:v>
                </c:pt>
                <c:pt idx="84">
                  <c:v>09.02.21</c:v>
                </c:pt>
                <c:pt idx="85">
                  <c:v>10.02.21</c:v>
                </c:pt>
                <c:pt idx="86">
                  <c:v>11.02.21</c:v>
                </c:pt>
                <c:pt idx="87">
                  <c:v>12.02.21</c:v>
                </c:pt>
                <c:pt idx="88">
                  <c:v>13.02.21</c:v>
                </c:pt>
                <c:pt idx="89">
                  <c:v>14.02.21</c:v>
                </c:pt>
                <c:pt idx="90">
                  <c:v>15.02.21</c:v>
                </c:pt>
                <c:pt idx="91">
                  <c:v>16.02.21</c:v>
                </c:pt>
                <c:pt idx="92">
                  <c:v>17.02.21</c:v>
                </c:pt>
                <c:pt idx="93">
                  <c:v>18.02.21</c:v>
                </c:pt>
                <c:pt idx="94">
                  <c:v>19.02.21</c:v>
                </c:pt>
                <c:pt idx="95">
                  <c:v>20.02.21</c:v>
                </c:pt>
                <c:pt idx="96">
                  <c:v>21.02.21</c:v>
                </c:pt>
                <c:pt idx="97">
                  <c:v>22.02.21</c:v>
                </c:pt>
                <c:pt idx="98">
                  <c:v>23.02.21</c:v>
                </c:pt>
                <c:pt idx="99">
                  <c:v>24.02.21</c:v>
                </c:pt>
                <c:pt idx="100">
                  <c:v>25.02.21</c:v>
                </c:pt>
                <c:pt idx="101">
                  <c:v>26.02.21</c:v>
                </c:pt>
                <c:pt idx="102">
                  <c:v>27.02.21</c:v>
                </c:pt>
                <c:pt idx="103">
                  <c:v>28.02.21</c:v>
                </c:pt>
                <c:pt idx="104">
                  <c:v>01.03.21</c:v>
                </c:pt>
                <c:pt idx="105">
                  <c:v>02.03.21</c:v>
                </c:pt>
                <c:pt idx="106">
                  <c:v>03.03.21</c:v>
                </c:pt>
                <c:pt idx="107">
                  <c:v>04.03.21</c:v>
                </c:pt>
                <c:pt idx="108">
                  <c:v>05.03.21</c:v>
                </c:pt>
                <c:pt idx="109">
                  <c:v>06.03.21</c:v>
                </c:pt>
                <c:pt idx="110">
                  <c:v>07.03.21</c:v>
                </c:pt>
                <c:pt idx="111">
                  <c:v>08.03.21</c:v>
                </c:pt>
                <c:pt idx="112">
                  <c:v>09.03.21</c:v>
                </c:pt>
                <c:pt idx="113">
                  <c:v>10.03.21</c:v>
                </c:pt>
                <c:pt idx="114">
                  <c:v>11.03.21</c:v>
                </c:pt>
                <c:pt idx="115">
                  <c:v>12.03.21</c:v>
                </c:pt>
                <c:pt idx="116">
                  <c:v>13.03.21</c:v>
                </c:pt>
                <c:pt idx="117">
                  <c:v>14.03.21</c:v>
                </c:pt>
                <c:pt idx="118">
                  <c:v>15.03.21</c:v>
                </c:pt>
                <c:pt idx="119">
                  <c:v>16.03.21</c:v>
                </c:pt>
                <c:pt idx="120">
                  <c:v>17.03.21</c:v>
                </c:pt>
                <c:pt idx="121">
                  <c:v>18.03.21</c:v>
                </c:pt>
                <c:pt idx="122">
                  <c:v>19.03.21</c:v>
                </c:pt>
                <c:pt idx="123">
                  <c:v>20.03.21</c:v>
                </c:pt>
                <c:pt idx="124">
                  <c:v>21.03.21</c:v>
                </c:pt>
                <c:pt idx="125">
                  <c:v>22.03.21</c:v>
                </c:pt>
                <c:pt idx="126">
                  <c:v>23.03.21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139</c:v>
                </c:pt>
                <c:pt idx="1">
                  <c:v>231</c:v>
                </c:pt>
                <c:pt idx="2">
                  <c:v>230</c:v>
                </c:pt>
                <c:pt idx="3">
                  <c:v>190</c:v>
                </c:pt>
                <c:pt idx="4">
                  <c:v>94</c:v>
                </c:pt>
                <c:pt idx="5">
                  <c:v>49</c:v>
                </c:pt>
                <c:pt idx="6">
                  <c:v>213</c:v>
                </c:pt>
                <c:pt idx="7">
                  <c:v>245</c:v>
                </c:pt>
                <c:pt idx="8">
                  <c:v>177</c:v>
                </c:pt>
                <c:pt idx="9">
                  <c:v>153</c:v>
                </c:pt>
                <c:pt idx="10">
                  <c:v>144</c:v>
                </c:pt>
                <c:pt idx="11">
                  <c:v>69</c:v>
                </c:pt>
                <c:pt idx="12">
                  <c:v>35</c:v>
                </c:pt>
                <c:pt idx="13">
                  <c:v>163</c:v>
                </c:pt>
                <c:pt idx="14">
                  <c:v>195</c:v>
                </c:pt>
                <c:pt idx="15">
                  <c:v>173</c:v>
                </c:pt>
                <c:pt idx="16">
                  <c:v>213</c:v>
                </c:pt>
                <c:pt idx="17">
                  <c:v>161</c:v>
                </c:pt>
                <c:pt idx="18">
                  <c:v>108</c:v>
                </c:pt>
                <c:pt idx="19">
                  <c:v>61</c:v>
                </c:pt>
                <c:pt idx="20">
                  <c:v>246</c:v>
                </c:pt>
                <c:pt idx="21">
                  <c:v>211</c:v>
                </c:pt>
                <c:pt idx="22">
                  <c:v>203</c:v>
                </c:pt>
                <c:pt idx="23">
                  <c:v>178</c:v>
                </c:pt>
                <c:pt idx="24">
                  <c:v>196</c:v>
                </c:pt>
                <c:pt idx="25">
                  <c:v>89</c:v>
                </c:pt>
                <c:pt idx="26">
                  <c:v>65</c:v>
                </c:pt>
                <c:pt idx="27">
                  <c:v>227</c:v>
                </c:pt>
                <c:pt idx="28">
                  <c:v>218</c:v>
                </c:pt>
                <c:pt idx="29">
                  <c:v>202</c:v>
                </c:pt>
                <c:pt idx="30">
                  <c:v>163</c:v>
                </c:pt>
                <c:pt idx="31">
                  <c:v>223</c:v>
                </c:pt>
                <c:pt idx="32">
                  <c:v>111</c:v>
                </c:pt>
                <c:pt idx="33">
                  <c:v>104</c:v>
                </c:pt>
                <c:pt idx="34">
                  <c:v>273</c:v>
                </c:pt>
                <c:pt idx="35">
                  <c:v>295</c:v>
                </c:pt>
                <c:pt idx="36">
                  <c:v>293</c:v>
                </c:pt>
                <c:pt idx="37">
                  <c:v>88</c:v>
                </c:pt>
                <c:pt idx="38">
                  <c:v>78</c:v>
                </c:pt>
                <c:pt idx="39">
                  <c:v>115</c:v>
                </c:pt>
                <c:pt idx="40">
                  <c:v>120</c:v>
                </c:pt>
                <c:pt idx="41">
                  <c:v>331</c:v>
                </c:pt>
                <c:pt idx="42">
                  <c:v>389</c:v>
                </c:pt>
                <c:pt idx="43">
                  <c:v>356</c:v>
                </c:pt>
                <c:pt idx="44">
                  <c:v>248</c:v>
                </c:pt>
                <c:pt idx="45">
                  <c:v>80</c:v>
                </c:pt>
                <c:pt idx="46">
                  <c:v>138</c:v>
                </c:pt>
                <c:pt idx="47">
                  <c:v>155</c:v>
                </c:pt>
                <c:pt idx="48">
                  <c:v>377</c:v>
                </c:pt>
                <c:pt idx="49">
                  <c:v>375</c:v>
                </c:pt>
                <c:pt idx="50">
                  <c:v>338</c:v>
                </c:pt>
                <c:pt idx="51">
                  <c:v>270</c:v>
                </c:pt>
                <c:pt idx="52">
                  <c:v>241</c:v>
                </c:pt>
                <c:pt idx="53">
                  <c:v>126</c:v>
                </c:pt>
                <c:pt idx="54">
                  <c:v>74</c:v>
                </c:pt>
                <c:pt idx="55">
                  <c:v>270</c:v>
                </c:pt>
                <c:pt idx="56">
                  <c:v>226</c:v>
                </c:pt>
                <c:pt idx="57">
                  <c:v>190</c:v>
                </c:pt>
                <c:pt idx="58">
                  <c:v>156</c:v>
                </c:pt>
                <c:pt idx="59">
                  <c:v>197</c:v>
                </c:pt>
                <c:pt idx="60">
                  <c:v>87</c:v>
                </c:pt>
                <c:pt idx="61">
                  <c:v>45</c:v>
                </c:pt>
                <c:pt idx="62">
                  <c:v>191</c:v>
                </c:pt>
                <c:pt idx="63">
                  <c:v>209</c:v>
                </c:pt>
                <c:pt idx="64">
                  <c:v>171</c:v>
                </c:pt>
                <c:pt idx="65">
                  <c:v>144</c:v>
                </c:pt>
                <c:pt idx="66">
                  <c:v>136</c:v>
                </c:pt>
                <c:pt idx="67">
                  <c:v>65</c:v>
                </c:pt>
                <c:pt idx="68">
                  <c:v>42</c:v>
                </c:pt>
                <c:pt idx="69">
                  <c:v>152</c:v>
                </c:pt>
                <c:pt idx="70">
                  <c:v>166</c:v>
                </c:pt>
                <c:pt idx="71">
                  <c:v>109</c:v>
                </c:pt>
                <c:pt idx="72">
                  <c:v>124</c:v>
                </c:pt>
                <c:pt idx="73">
                  <c:v>102</c:v>
                </c:pt>
                <c:pt idx="74">
                  <c:v>53</c:v>
                </c:pt>
                <c:pt idx="75">
                  <c:v>30</c:v>
                </c:pt>
                <c:pt idx="76">
                  <c:v>122</c:v>
                </c:pt>
                <c:pt idx="77">
                  <c:v>112</c:v>
                </c:pt>
                <c:pt idx="78">
                  <c:v>124</c:v>
                </c:pt>
                <c:pt idx="79">
                  <c:v>104</c:v>
                </c:pt>
                <c:pt idx="80">
                  <c:v>106</c:v>
                </c:pt>
                <c:pt idx="81">
                  <c:v>55</c:v>
                </c:pt>
                <c:pt idx="82">
                  <c:v>28</c:v>
                </c:pt>
                <c:pt idx="83">
                  <c:v>119</c:v>
                </c:pt>
                <c:pt idx="84">
                  <c:v>111</c:v>
                </c:pt>
                <c:pt idx="85">
                  <c:v>100</c:v>
                </c:pt>
                <c:pt idx="86">
                  <c:v>105</c:v>
                </c:pt>
                <c:pt idx="87">
                  <c:v>98</c:v>
                </c:pt>
                <c:pt idx="88">
                  <c:v>45</c:v>
                </c:pt>
                <c:pt idx="89">
                  <c:v>28</c:v>
                </c:pt>
                <c:pt idx="90">
                  <c:v>117</c:v>
                </c:pt>
                <c:pt idx="91">
                  <c:v>116</c:v>
                </c:pt>
                <c:pt idx="92">
                  <c:v>111</c:v>
                </c:pt>
                <c:pt idx="93">
                  <c:v>109</c:v>
                </c:pt>
                <c:pt idx="94">
                  <c:v>122</c:v>
                </c:pt>
                <c:pt idx="95">
                  <c:v>55</c:v>
                </c:pt>
                <c:pt idx="96">
                  <c:v>35</c:v>
                </c:pt>
                <c:pt idx="97">
                  <c:v>122</c:v>
                </c:pt>
                <c:pt idx="98">
                  <c:v>149</c:v>
                </c:pt>
                <c:pt idx="99">
                  <c:v>130</c:v>
                </c:pt>
                <c:pt idx="100">
                  <c:v>118</c:v>
                </c:pt>
                <c:pt idx="101">
                  <c:v>143</c:v>
                </c:pt>
                <c:pt idx="102">
                  <c:v>74</c:v>
                </c:pt>
                <c:pt idx="103">
                  <c:v>36</c:v>
                </c:pt>
                <c:pt idx="104">
                  <c:v>124</c:v>
                </c:pt>
                <c:pt idx="105">
                  <c:v>135</c:v>
                </c:pt>
                <c:pt idx="106">
                  <c:v>113</c:v>
                </c:pt>
                <c:pt idx="107">
                  <c:v>112</c:v>
                </c:pt>
                <c:pt idx="108">
                  <c:v>116</c:v>
                </c:pt>
                <c:pt idx="109">
                  <c:v>59</c:v>
                </c:pt>
                <c:pt idx="110">
                  <c:v>37</c:v>
                </c:pt>
                <c:pt idx="111">
                  <c:v>103</c:v>
                </c:pt>
                <c:pt idx="112">
                  <c:v>115</c:v>
                </c:pt>
                <c:pt idx="113">
                  <c:v>106</c:v>
                </c:pt>
                <c:pt idx="114">
                  <c:v>87</c:v>
                </c:pt>
                <c:pt idx="115">
                  <c:v>105</c:v>
                </c:pt>
                <c:pt idx="116">
                  <c:v>48</c:v>
                </c:pt>
                <c:pt idx="117">
                  <c:v>26</c:v>
                </c:pt>
                <c:pt idx="118">
                  <c:v>105</c:v>
                </c:pt>
                <c:pt idx="119">
                  <c:v>85</c:v>
                </c:pt>
                <c:pt idx="120">
                  <c:v>88</c:v>
                </c:pt>
                <c:pt idx="121">
                  <c:v>77</c:v>
                </c:pt>
                <c:pt idx="122">
                  <c:v>76</c:v>
                </c:pt>
                <c:pt idx="123">
                  <c:v>30</c:v>
                </c:pt>
                <c:pt idx="124">
                  <c:v>24</c:v>
                </c:pt>
                <c:pt idx="125">
                  <c:v>97</c:v>
                </c:pt>
                <c:pt idx="126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6.2810391044661358E-4"/>
                  <c:y val="-3.4687952889821398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0.11136865311771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17.11.20</c:v>
                </c:pt>
                <c:pt idx="1">
                  <c:v>18.11.20</c:v>
                </c:pt>
                <c:pt idx="2">
                  <c:v>19.11.20</c:v>
                </c:pt>
                <c:pt idx="3">
                  <c:v>20.11.20</c:v>
                </c:pt>
                <c:pt idx="4">
                  <c:v>21.11.20</c:v>
                </c:pt>
                <c:pt idx="5">
                  <c:v>22.11.20</c:v>
                </c:pt>
                <c:pt idx="6">
                  <c:v>23.11.20</c:v>
                </c:pt>
                <c:pt idx="7">
                  <c:v>24.11.20</c:v>
                </c:pt>
                <c:pt idx="8">
                  <c:v>25.11.20</c:v>
                </c:pt>
                <c:pt idx="9">
                  <c:v>26.11.20</c:v>
                </c:pt>
                <c:pt idx="10">
                  <c:v>27.11.20</c:v>
                </c:pt>
                <c:pt idx="11">
                  <c:v>28.11.20</c:v>
                </c:pt>
                <c:pt idx="12">
                  <c:v>29.11.20</c:v>
                </c:pt>
                <c:pt idx="13">
                  <c:v>30.11.20</c:v>
                </c:pt>
                <c:pt idx="14">
                  <c:v>01.12.20</c:v>
                </c:pt>
                <c:pt idx="15">
                  <c:v>02.12.20</c:v>
                </c:pt>
                <c:pt idx="16">
                  <c:v>03.12.20</c:v>
                </c:pt>
                <c:pt idx="17">
                  <c:v>04.12.20</c:v>
                </c:pt>
                <c:pt idx="18">
                  <c:v>05.12.20</c:v>
                </c:pt>
                <c:pt idx="19">
                  <c:v>06.12.20</c:v>
                </c:pt>
                <c:pt idx="20">
                  <c:v>07.12.20</c:v>
                </c:pt>
                <c:pt idx="21">
                  <c:v>08.12.20</c:v>
                </c:pt>
                <c:pt idx="22">
                  <c:v>09.12.20</c:v>
                </c:pt>
                <c:pt idx="23">
                  <c:v>10.12.20</c:v>
                </c:pt>
                <c:pt idx="24">
                  <c:v>11.12.20</c:v>
                </c:pt>
                <c:pt idx="25">
                  <c:v>12.12.20</c:v>
                </c:pt>
                <c:pt idx="26">
                  <c:v>13.12.20</c:v>
                </c:pt>
                <c:pt idx="27">
                  <c:v>14.12.20</c:v>
                </c:pt>
                <c:pt idx="28">
                  <c:v>15.12.20</c:v>
                </c:pt>
                <c:pt idx="29">
                  <c:v>16.12.20</c:v>
                </c:pt>
                <c:pt idx="30">
                  <c:v>17.12.20</c:v>
                </c:pt>
                <c:pt idx="31">
                  <c:v>18.12.20</c:v>
                </c:pt>
                <c:pt idx="32">
                  <c:v>19.12.20</c:v>
                </c:pt>
                <c:pt idx="33">
                  <c:v>20.12.20</c:v>
                </c:pt>
                <c:pt idx="34">
                  <c:v>21.12.20</c:v>
                </c:pt>
                <c:pt idx="35">
                  <c:v>22.12.20</c:v>
                </c:pt>
                <c:pt idx="36">
                  <c:v>23.12.20</c:v>
                </c:pt>
                <c:pt idx="37">
                  <c:v>24.12.20</c:v>
                </c:pt>
                <c:pt idx="38">
                  <c:v>25.12.20</c:v>
                </c:pt>
                <c:pt idx="39">
                  <c:v>26.12.20</c:v>
                </c:pt>
                <c:pt idx="40">
                  <c:v>27.12.20</c:v>
                </c:pt>
                <c:pt idx="41">
                  <c:v>28.12.20</c:v>
                </c:pt>
                <c:pt idx="42">
                  <c:v>29.12.20</c:v>
                </c:pt>
                <c:pt idx="43">
                  <c:v>30.12.20</c:v>
                </c:pt>
                <c:pt idx="44">
                  <c:v>31.12.20</c:v>
                </c:pt>
                <c:pt idx="45">
                  <c:v>01.01.21</c:v>
                </c:pt>
                <c:pt idx="46">
                  <c:v>02.01.21</c:v>
                </c:pt>
                <c:pt idx="47">
                  <c:v>03.01.21</c:v>
                </c:pt>
                <c:pt idx="48">
                  <c:v>04.01.21</c:v>
                </c:pt>
                <c:pt idx="49">
                  <c:v>05.01.21</c:v>
                </c:pt>
                <c:pt idx="50">
                  <c:v>06.01.21</c:v>
                </c:pt>
                <c:pt idx="51">
                  <c:v>07.01.21</c:v>
                </c:pt>
                <c:pt idx="52">
                  <c:v>08.01.21</c:v>
                </c:pt>
                <c:pt idx="53">
                  <c:v>09.01.21</c:v>
                </c:pt>
                <c:pt idx="54">
                  <c:v>10.01.21</c:v>
                </c:pt>
                <c:pt idx="55">
                  <c:v>11.01.21</c:v>
                </c:pt>
                <c:pt idx="56">
                  <c:v>12.01.21</c:v>
                </c:pt>
                <c:pt idx="57">
                  <c:v>13.01.21</c:v>
                </c:pt>
                <c:pt idx="58">
                  <c:v>14.01.21</c:v>
                </c:pt>
                <c:pt idx="59">
                  <c:v>15.01.21</c:v>
                </c:pt>
                <c:pt idx="60">
                  <c:v>16.01.21</c:v>
                </c:pt>
                <c:pt idx="61">
                  <c:v>17.01.21</c:v>
                </c:pt>
                <c:pt idx="62">
                  <c:v>18.01.21</c:v>
                </c:pt>
                <c:pt idx="63">
                  <c:v>19.01.21</c:v>
                </c:pt>
                <c:pt idx="64">
                  <c:v>20.01.21</c:v>
                </c:pt>
                <c:pt idx="65">
                  <c:v>21.01.21</c:v>
                </c:pt>
                <c:pt idx="66">
                  <c:v>22.01.21</c:v>
                </c:pt>
                <c:pt idx="67">
                  <c:v>23.01.21</c:v>
                </c:pt>
                <c:pt idx="68">
                  <c:v>24.01.21</c:v>
                </c:pt>
                <c:pt idx="69">
                  <c:v>25.01.21</c:v>
                </c:pt>
                <c:pt idx="70">
                  <c:v>26.01.21</c:v>
                </c:pt>
                <c:pt idx="71">
                  <c:v>27.01.21</c:v>
                </c:pt>
                <c:pt idx="72">
                  <c:v>28.01.21</c:v>
                </c:pt>
                <c:pt idx="73">
                  <c:v>29.01.21</c:v>
                </c:pt>
                <c:pt idx="74">
                  <c:v>30.01.21</c:v>
                </c:pt>
                <c:pt idx="75">
                  <c:v>31.01.21</c:v>
                </c:pt>
                <c:pt idx="76">
                  <c:v>01.02.21</c:v>
                </c:pt>
                <c:pt idx="77">
                  <c:v>02.02.21</c:v>
                </c:pt>
                <c:pt idx="78">
                  <c:v>03.02.21</c:v>
                </c:pt>
                <c:pt idx="79">
                  <c:v>04.02.21</c:v>
                </c:pt>
                <c:pt idx="80">
                  <c:v>05.02.21</c:v>
                </c:pt>
                <c:pt idx="81">
                  <c:v>06.02.21</c:v>
                </c:pt>
                <c:pt idx="82">
                  <c:v>07.02.21</c:v>
                </c:pt>
                <c:pt idx="83">
                  <c:v>08.02.21</c:v>
                </c:pt>
                <c:pt idx="84">
                  <c:v>09.02.21</c:v>
                </c:pt>
                <c:pt idx="85">
                  <c:v>10.02.21</c:v>
                </c:pt>
                <c:pt idx="86">
                  <c:v>11.02.21</c:v>
                </c:pt>
                <c:pt idx="87">
                  <c:v>12.02.21</c:v>
                </c:pt>
                <c:pt idx="88">
                  <c:v>13.02.21</c:v>
                </c:pt>
                <c:pt idx="89">
                  <c:v>14.02.21</c:v>
                </c:pt>
                <c:pt idx="90">
                  <c:v>15.02.21</c:v>
                </c:pt>
                <c:pt idx="91">
                  <c:v>16.02.21</c:v>
                </c:pt>
                <c:pt idx="92">
                  <c:v>17.02.21</c:v>
                </c:pt>
                <c:pt idx="93">
                  <c:v>18.02.21</c:v>
                </c:pt>
                <c:pt idx="94">
                  <c:v>19.02.21</c:v>
                </c:pt>
                <c:pt idx="95">
                  <c:v>20.02.21</c:v>
                </c:pt>
                <c:pt idx="96">
                  <c:v>21.02.21</c:v>
                </c:pt>
                <c:pt idx="97">
                  <c:v>22.02.21</c:v>
                </c:pt>
                <c:pt idx="98">
                  <c:v>23.02.21</c:v>
                </c:pt>
                <c:pt idx="99">
                  <c:v>24.02.21</c:v>
                </c:pt>
                <c:pt idx="100">
                  <c:v>25.02.21</c:v>
                </c:pt>
                <c:pt idx="101">
                  <c:v>26.02.21</c:v>
                </c:pt>
                <c:pt idx="102">
                  <c:v>27.02.21</c:v>
                </c:pt>
                <c:pt idx="103">
                  <c:v>28.02.21</c:v>
                </c:pt>
                <c:pt idx="104">
                  <c:v>01.03.21</c:v>
                </c:pt>
                <c:pt idx="105">
                  <c:v>02.03.21</c:v>
                </c:pt>
                <c:pt idx="106">
                  <c:v>03.03.21</c:v>
                </c:pt>
                <c:pt idx="107">
                  <c:v>04.03.21</c:v>
                </c:pt>
                <c:pt idx="108">
                  <c:v>05.03.21</c:v>
                </c:pt>
                <c:pt idx="109">
                  <c:v>06.03.21</c:v>
                </c:pt>
                <c:pt idx="110">
                  <c:v>07.03.21</c:v>
                </c:pt>
                <c:pt idx="111">
                  <c:v>08.03.21</c:v>
                </c:pt>
                <c:pt idx="112">
                  <c:v>09.03.21</c:v>
                </c:pt>
                <c:pt idx="113">
                  <c:v>10.03.21</c:v>
                </c:pt>
                <c:pt idx="114">
                  <c:v>11.03.21</c:v>
                </c:pt>
                <c:pt idx="115">
                  <c:v>12.03.21</c:v>
                </c:pt>
                <c:pt idx="116">
                  <c:v>13.03.21</c:v>
                </c:pt>
                <c:pt idx="117">
                  <c:v>14.03.21</c:v>
                </c:pt>
                <c:pt idx="118">
                  <c:v>15.03.21</c:v>
                </c:pt>
                <c:pt idx="119">
                  <c:v>16.03.21</c:v>
                </c:pt>
                <c:pt idx="120">
                  <c:v>17.03.21</c:v>
                </c:pt>
                <c:pt idx="121">
                  <c:v>18.03.21</c:v>
                </c:pt>
                <c:pt idx="122">
                  <c:v>19.03.21</c:v>
                </c:pt>
                <c:pt idx="123">
                  <c:v>20.03.21</c:v>
                </c:pt>
                <c:pt idx="124">
                  <c:v>21.03.21</c:v>
                </c:pt>
                <c:pt idx="125">
                  <c:v>22.03.21</c:v>
                </c:pt>
                <c:pt idx="126">
                  <c:v>23.03.21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127</c:v>
                </c:pt>
                <c:pt idx="1">
                  <c:v>175</c:v>
                </c:pt>
                <c:pt idx="2">
                  <c:v>161</c:v>
                </c:pt>
                <c:pt idx="3">
                  <c:v>174</c:v>
                </c:pt>
                <c:pt idx="4">
                  <c:v>91</c:v>
                </c:pt>
                <c:pt idx="5">
                  <c:v>32</c:v>
                </c:pt>
                <c:pt idx="6">
                  <c:v>126</c:v>
                </c:pt>
                <c:pt idx="7">
                  <c:v>157</c:v>
                </c:pt>
                <c:pt idx="8">
                  <c:v>129</c:v>
                </c:pt>
                <c:pt idx="9">
                  <c:v>121</c:v>
                </c:pt>
                <c:pt idx="10">
                  <c:v>108</c:v>
                </c:pt>
                <c:pt idx="11">
                  <c:v>49</c:v>
                </c:pt>
                <c:pt idx="12">
                  <c:v>27</c:v>
                </c:pt>
                <c:pt idx="13">
                  <c:v>133</c:v>
                </c:pt>
                <c:pt idx="14">
                  <c:v>173</c:v>
                </c:pt>
                <c:pt idx="15">
                  <c:v>133</c:v>
                </c:pt>
                <c:pt idx="16">
                  <c:v>127</c:v>
                </c:pt>
                <c:pt idx="17">
                  <c:v>126</c:v>
                </c:pt>
                <c:pt idx="18">
                  <c:v>85</c:v>
                </c:pt>
                <c:pt idx="19">
                  <c:v>34</c:v>
                </c:pt>
                <c:pt idx="20">
                  <c:v>167</c:v>
                </c:pt>
                <c:pt idx="21">
                  <c:v>159</c:v>
                </c:pt>
                <c:pt idx="22">
                  <c:v>171</c:v>
                </c:pt>
                <c:pt idx="23">
                  <c:v>127</c:v>
                </c:pt>
                <c:pt idx="24">
                  <c:v>175</c:v>
                </c:pt>
                <c:pt idx="25">
                  <c:v>81</c:v>
                </c:pt>
                <c:pt idx="26">
                  <c:v>41</c:v>
                </c:pt>
                <c:pt idx="27">
                  <c:v>170</c:v>
                </c:pt>
                <c:pt idx="28">
                  <c:v>176</c:v>
                </c:pt>
                <c:pt idx="29">
                  <c:v>180</c:v>
                </c:pt>
                <c:pt idx="30">
                  <c:v>160</c:v>
                </c:pt>
                <c:pt idx="31">
                  <c:v>173</c:v>
                </c:pt>
                <c:pt idx="32">
                  <c:v>93</c:v>
                </c:pt>
                <c:pt idx="33">
                  <c:v>65</c:v>
                </c:pt>
                <c:pt idx="34">
                  <c:v>198</c:v>
                </c:pt>
                <c:pt idx="35">
                  <c:v>223</c:v>
                </c:pt>
                <c:pt idx="36">
                  <c:v>271</c:v>
                </c:pt>
                <c:pt idx="37">
                  <c:v>90</c:v>
                </c:pt>
                <c:pt idx="38">
                  <c:v>61</c:v>
                </c:pt>
                <c:pt idx="39">
                  <c:v>72</c:v>
                </c:pt>
                <c:pt idx="40">
                  <c:v>100</c:v>
                </c:pt>
                <c:pt idx="41">
                  <c:v>263</c:v>
                </c:pt>
                <c:pt idx="42">
                  <c:v>332</c:v>
                </c:pt>
                <c:pt idx="43">
                  <c:v>335</c:v>
                </c:pt>
                <c:pt idx="44">
                  <c:v>246</c:v>
                </c:pt>
                <c:pt idx="45">
                  <c:v>58</c:v>
                </c:pt>
                <c:pt idx="46">
                  <c:v>122</c:v>
                </c:pt>
                <c:pt idx="47">
                  <c:v>86</c:v>
                </c:pt>
                <c:pt idx="48">
                  <c:v>310</c:v>
                </c:pt>
                <c:pt idx="49">
                  <c:v>301</c:v>
                </c:pt>
                <c:pt idx="50">
                  <c:v>299</c:v>
                </c:pt>
                <c:pt idx="51">
                  <c:v>263</c:v>
                </c:pt>
                <c:pt idx="52">
                  <c:v>227</c:v>
                </c:pt>
                <c:pt idx="53">
                  <c:v>118</c:v>
                </c:pt>
                <c:pt idx="54">
                  <c:v>67</c:v>
                </c:pt>
                <c:pt idx="55">
                  <c:v>184</c:v>
                </c:pt>
                <c:pt idx="56">
                  <c:v>206</c:v>
                </c:pt>
                <c:pt idx="57">
                  <c:v>224</c:v>
                </c:pt>
                <c:pt idx="58">
                  <c:v>143</c:v>
                </c:pt>
                <c:pt idx="59">
                  <c:v>189</c:v>
                </c:pt>
                <c:pt idx="60">
                  <c:v>81</c:v>
                </c:pt>
                <c:pt idx="61">
                  <c:v>32</c:v>
                </c:pt>
                <c:pt idx="62">
                  <c:v>192</c:v>
                </c:pt>
                <c:pt idx="63">
                  <c:v>192</c:v>
                </c:pt>
                <c:pt idx="64">
                  <c:v>124</c:v>
                </c:pt>
                <c:pt idx="65">
                  <c:v>153</c:v>
                </c:pt>
                <c:pt idx="66">
                  <c:v>151</c:v>
                </c:pt>
                <c:pt idx="67">
                  <c:v>69</c:v>
                </c:pt>
                <c:pt idx="68">
                  <c:v>48</c:v>
                </c:pt>
                <c:pt idx="69">
                  <c:v>139</c:v>
                </c:pt>
                <c:pt idx="70">
                  <c:v>144</c:v>
                </c:pt>
                <c:pt idx="71">
                  <c:v>154</c:v>
                </c:pt>
                <c:pt idx="72">
                  <c:v>130</c:v>
                </c:pt>
                <c:pt idx="73">
                  <c:v>98</c:v>
                </c:pt>
                <c:pt idx="74">
                  <c:v>54</c:v>
                </c:pt>
                <c:pt idx="75">
                  <c:v>44</c:v>
                </c:pt>
                <c:pt idx="76">
                  <c:v>114</c:v>
                </c:pt>
                <c:pt idx="77">
                  <c:v>132</c:v>
                </c:pt>
                <c:pt idx="78">
                  <c:v>142</c:v>
                </c:pt>
                <c:pt idx="79">
                  <c:v>87</c:v>
                </c:pt>
                <c:pt idx="80">
                  <c:v>108</c:v>
                </c:pt>
                <c:pt idx="81">
                  <c:v>47</c:v>
                </c:pt>
                <c:pt idx="82">
                  <c:v>40</c:v>
                </c:pt>
                <c:pt idx="83">
                  <c:v>118</c:v>
                </c:pt>
                <c:pt idx="84">
                  <c:v>141</c:v>
                </c:pt>
                <c:pt idx="85">
                  <c:v>137</c:v>
                </c:pt>
                <c:pt idx="86">
                  <c:v>107</c:v>
                </c:pt>
                <c:pt idx="87">
                  <c:v>108</c:v>
                </c:pt>
                <c:pt idx="88">
                  <c:v>55</c:v>
                </c:pt>
                <c:pt idx="89">
                  <c:v>23</c:v>
                </c:pt>
                <c:pt idx="90">
                  <c:v>124</c:v>
                </c:pt>
                <c:pt idx="91">
                  <c:v>124</c:v>
                </c:pt>
                <c:pt idx="92">
                  <c:v>132</c:v>
                </c:pt>
                <c:pt idx="93">
                  <c:v>127</c:v>
                </c:pt>
                <c:pt idx="94">
                  <c:v>115</c:v>
                </c:pt>
                <c:pt idx="95">
                  <c:v>61</c:v>
                </c:pt>
                <c:pt idx="96">
                  <c:v>28</c:v>
                </c:pt>
                <c:pt idx="97">
                  <c:v>121</c:v>
                </c:pt>
                <c:pt idx="98">
                  <c:v>159</c:v>
                </c:pt>
                <c:pt idx="99">
                  <c:v>139</c:v>
                </c:pt>
                <c:pt idx="100">
                  <c:v>136</c:v>
                </c:pt>
                <c:pt idx="101">
                  <c:v>139</c:v>
                </c:pt>
                <c:pt idx="102">
                  <c:v>75</c:v>
                </c:pt>
                <c:pt idx="103">
                  <c:v>37</c:v>
                </c:pt>
                <c:pt idx="104">
                  <c:v>153</c:v>
                </c:pt>
                <c:pt idx="105">
                  <c:v>169</c:v>
                </c:pt>
                <c:pt idx="106">
                  <c:v>162</c:v>
                </c:pt>
                <c:pt idx="107">
                  <c:v>143</c:v>
                </c:pt>
                <c:pt idx="108">
                  <c:v>137</c:v>
                </c:pt>
                <c:pt idx="109">
                  <c:v>68</c:v>
                </c:pt>
                <c:pt idx="110">
                  <c:v>32</c:v>
                </c:pt>
                <c:pt idx="111">
                  <c:v>113</c:v>
                </c:pt>
                <c:pt idx="112">
                  <c:v>146</c:v>
                </c:pt>
                <c:pt idx="113">
                  <c:v>124</c:v>
                </c:pt>
                <c:pt idx="114">
                  <c:v>108</c:v>
                </c:pt>
                <c:pt idx="115">
                  <c:v>112</c:v>
                </c:pt>
                <c:pt idx="116">
                  <c:v>52</c:v>
                </c:pt>
                <c:pt idx="117">
                  <c:v>29</c:v>
                </c:pt>
                <c:pt idx="118">
                  <c:v>99</c:v>
                </c:pt>
                <c:pt idx="119">
                  <c:v>113</c:v>
                </c:pt>
                <c:pt idx="120">
                  <c:v>85</c:v>
                </c:pt>
                <c:pt idx="121">
                  <c:v>80</c:v>
                </c:pt>
                <c:pt idx="122">
                  <c:v>63</c:v>
                </c:pt>
                <c:pt idx="123">
                  <c:v>25</c:v>
                </c:pt>
                <c:pt idx="124">
                  <c:v>15</c:v>
                </c:pt>
                <c:pt idx="125">
                  <c:v>75</c:v>
                </c:pt>
                <c:pt idx="126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Kraj Vysočina</c:v>
                </c:pt>
                <c:pt idx="2">
                  <c:v>Hlavní město Praha</c:v>
                </c:pt>
                <c:pt idx="3">
                  <c:v>Jihomoravský kraj</c:v>
                </c:pt>
                <c:pt idx="4">
                  <c:v>Jihočeský kraj</c:v>
                </c:pt>
                <c:pt idx="5">
                  <c:v>Středočeský kraj</c:v>
                </c:pt>
                <c:pt idx="6">
                  <c:v>ČR</c:v>
                </c:pt>
                <c:pt idx="7">
                  <c:v>Liberecký kraj</c:v>
                </c:pt>
                <c:pt idx="8">
                  <c:v>Olomoucký kraj</c:v>
                </c:pt>
                <c:pt idx="9">
                  <c:v>Ústecký kraj</c:v>
                </c:pt>
                <c:pt idx="10">
                  <c:v>Královéhradecký kraj</c:v>
                </c:pt>
                <c:pt idx="11">
                  <c:v>Pardubický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80.515117581187013</c:v>
                </c:pt>
                <c:pt idx="1">
                  <c:v>79.024767801857593</c:v>
                </c:pt>
                <c:pt idx="2">
                  <c:v>78.620689655172413</c:v>
                </c:pt>
                <c:pt idx="3">
                  <c:v>76.437587657784007</c:v>
                </c:pt>
                <c:pt idx="4">
                  <c:v>75.904809122459099</c:v>
                </c:pt>
                <c:pt idx="5">
                  <c:v>75.744550199570156</c:v>
                </c:pt>
                <c:pt idx="6">
                  <c:v>75.549749618985416</c:v>
                </c:pt>
                <c:pt idx="7">
                  <c:v>75.526742301458668</c:v>
                </c:pt>
                <c:pt idx="8">
                  <c:v>75.057950857672694</c:v>
                </c:pt>
                <c:pt idx="9">
                  <c:v>74.987787005373718</c:v>
                </c:pt>
                <c:pt idx="10">
                  <c:v>74.92227979274611</c:v>
                </c:pt>
                <c:pt idx="11">
                  <c:v>74.019245003700959</c:v>
                </c:pt>
                <c:pt idx="12">
                  <c:v>73.782234957020052</c:v>
                </c:pt>
                <c:pt idx="13">
                  <c:v>72.211088844355373</c:v>
                </c:pt>
                <c:pt idx="14">
                  <c:v>69.761342774718074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Hlavní město Praha</c:v>
                </c:pt>
                <c:pt idx="2">
                  <c:v>Středočeský kraj</c:v>
                </c:pt>
                <c:pt idx="3">
                  <c:v>Ústecký kraj</c:v>
                </c:pt>
                <c:pt idx="4">
                  <c:v>Karlovarský kraj</c:v>
                </c:pt>
                <c:pt idx="5">
                  <c:v>Plzeňský kraj</c:v>
                </c:pt>
                <c:pt idx="6">
                  <c:v>Jihomoravský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Královéhradecký kraj</c:v>
                </c:pt>
                <c:pt idx="10">
                  <c:v>Liberecký kraj</c:v>
                </c:pt>
                <c:pt idx="11">
                  <c:v>Pardubický kraj</c:v>
                </c:pt>
                <c:pt idx="12">
                  <c:v>Olomoucký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66.957983193277315</c:v>
                </c:pt>
                <c:pt idx="1">
                  <c:v>66.604761100793525</c:v>
                </c:pt>
                <c:pt idx="2">
                  <c:v>65.150674801257168</c:v>
                </c:pt>
                <c:pt idx="3">
                  <c:v>64.970467969104945</c:v>
                </c:pt>
                <c:pt idx="4">
                  <c:v>64.810849393290511</c:v>
                </c:pt>
                <c:pt idx="5">
                  <c:v>62.585421412300676</c:v>
                </c:pt>
                <c:pt idx="6">
                  <c:v>61.896877956480601</c:v>
                </c:pt>
                <c:pt idx="7">
                  <c:v>61.673414304993258</c:v>
                </c:pt>
                <c:pt idx="8">
                  <c:v>60.682821041851774</c:v>
                </c:pt>
                <c:pt idx="9">
                  <c:v>59.291806668389768</c:v>
                </c:pt>
                <c:pt idx="10">
                  <c:v>57.122040072859747</c:v>
                </c:pt>
                <c:pt idx="11">
                  <c:v>54.974765681326609</c:v>
                </c:pt>
                <c:pt idx="12">
                  <c:v>53.287037037037031</c:v>
                </c:pt>
                <c:pt idx="13">
                  <c:v>53.192771084337352</c:v>
                </c:pt>
                <c:pt idx="14">
                  <c:v>52.064697953682149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86179302602063E-2"/>
          <c:y val="2.2410741472614397E-2"/>
          <c:w val="0.81797922860901429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Pracovníci v zařízeních sociálních služeb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1.3428715198568168E-2"/>
                  <c:y val="-9.02843151487577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206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206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List1!$A$2:$A$128</c:f>
              <c:numCache>
                <c:formatCode>dd/mm/yy;@</c:formatCode>
                <c:ptCount val="127"/>
                <c:pt idx="0">
                  <c:v>44152</c:v>
                </c:pt>
                <c:pt idx="1">
                  <c:v>44153</c:v>
                </c:pt>
                <c:pt idx="2">
                  <c:v>44154</c:v>
                </c:pt>
                <c:pt idx="3">
                  <c:v>44155</c:v>
                </c:pt>
                <c:pt idx="4">
                  <c:v>44156</c:v>
                </c:pt>
                <c:pt idx="5">
                  <c:v>44157</c:v>
                </c:pt>
                <c:pt idx="6">
                  <c:v>44158</c:v>
                </c:pt>
                <c:pt idx="7">
                  <c:v>44159</c:v>
                </c:pt>
                <c:pt idx="8">
                  <c:v>44160</c:v>
                </c:pt>
                <c:pt idx="9">
                  <c:v>44161</c:v>
                </c:pt>
                <c:pt idx="10">
                  <c:v>44162</c:v>
                </c:pt>
                <c:pt idx="11">
                  <c:v>44163</c:v>
                </c:pt>
                <c:pt idx="12">
                  <c:v>44164</c:v>
                </c:pt>
                <c:pt idx="13">
                  <c:v>44165</c:v>
                </c:pt>
                <c:pt idx="14">
                  <c:v>44166</c:v>
                </c:pt>
                <c:pt idx="15">
                  <c:v>44167</c:v>
                </c:pt>
                <c:pt idx="16">
                  <c:v>44168</c:v>
                </c:pt>
                <c:pt idx="17">
                  <c:v>44169</c:v>
                </c:pt>
                <c:pt idx="18">
                  <c:v>44170</c:v>
                </c:pt>
                <c:pt idx="19">
                  <c:v>44171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44177</c:v>
                </c:pt>
                <c:pt idx="26">
                  <c:v>44178</c:v>
                </c:pt>
                <c:pt idx="27">
                  <c:v>44179</c:v>
                </c:pt>
                <c:pt idx="28">
                  <c:v>44180</c:v>
                </c:pt>
                <c:pt idx="29">
                  <c:v>44181</c:v>
                </c:pt>
                <c:pt idx="30">
                  <c:v>44182</c:v>
                </c:pt>
                <c:pt idx="31">
                  <c:v>44183</c:v>
                </c:pt>
                <c:pt idx="32">
                  <c:v>44184</c:v>
                </c:pt>
                <c:pt idx="33">
                  <c:v>44185</c:v>
                </c:pt>
                <c:pt idx="34">
                  <c:v>44186</c:v>
                </c:pt>
                <c:pt idx="35">
                  <c:v>44187</c:v>
                </c:pt>
                <c:pt idx="36">
                  <c:v>44188</c:v>
                </c:pt>
                <c:pt idx="37">
                  <c:v>44189</c:v>
                </c:pt>
                <c:pt idx="38">
                  <c:v>44190</c:v>
                </c:pt>
                <c:pt idx="39">
                  <c:v>44191</c:v>
                </c:pt>
                <c:pt idx="40">
                  <c:v>44192</c:v>
                </c:pt>
                <c:pt idx="41">
                  <c:v>44193</c:v>
                </c:pt>
                <c:pt idx="42">
                  <c:v>44194</c:v>
                </c:pt>
                <c:pt idx="43">
                  <c:v>44195</c:v>
                </c:pt>
                <c:pt idx="44">
                  <c:v>44196</c:v>
                </c:pt>
                <c:pt idx="45">
                  <c:v>44197</c:v>
                </c:pt>
                <c:pt idx="46">
                  <c:v>44198</c:v>
                </c:pt>
                <c:pt idx="47">
                  <c:v>44199</c:v>
                </c:pt>
                <c:pt idx="48">
                  <c:v>44200</c:v>
                </c:pt>
                <c:pt idx="49">
                  <c:v>44201</c:v>
                </c:pt>
                <c:pt idx="50">
                  <c:v>44202</c:v>
                </c:pt>
                <c:pt idx="51">
                  <c:v>44203</c:v>
                </c:pt>
                <c:pt idx="52">
                  <c:v>44204</c:v>
                </c:pt>
                <c:pt idx="53">
                  <c:v>44205</c:v>
                </c:pt>
                <c:pt idx="54">
                  <c:v>44206</c:v>
                </c:pt>
                <c:pt idx="55">
                  <c:v>44207</c:v>
                </c:pt>
                <c:pt idx="56">
                  <c:v>44208</c:v>
                </c:pt>
                <c:pt idx="57">
                  <c:v>44209</c:v>
                </c:pt>
                <c:pt idx="58">
                  <c:v>44210</c:v>
                </c:pt>
                <c:pt idx="59">
                  <c:v>44211</c:v>
                </c:pt>
                <c:pt idx="60">
                  <c:v>44212</c:v>
                </c:pt>
                <c:pt idx="61">
                  <c:v>44213</c:v>
                </c:pt>
                <c:pt idx="62">
                  <c:v>44214</c:v>
                </c:pt>
                <c:pt idx="63">
                  <c:v>44215</c:v>
                </c:pt>
                <c:pt idx="64">
                  <c:v>44216</c:v>
                </c:pt>
                <c:pt idx="65">
                  <c:v>44217</c:v>
                </c:pt>
                <c:pt idx="66">
                  <c:v>44218</c:v>
                </c:pt>
                <c:pt idx="67">
                  <c:v>44219</c:v>
                </c:pt>
                <c:pt idx="68">
                  <c:v>44220</c:v>
                </c:pt>
                <c:pt idx="69">
                  <c:v>44221</c:v>
                </c:pt>
                <c:pt idx="70">
                  <c:v>44222</c:v>
                </c:pt>
                <c:pt idx="71">
                  <c:v>44223</c:v>
                </c:pt>
                <c:pt idx="72">
                  <c:v>44224</c:v>
                </c:pt>
                <c:pt idx="73">
                  <c:v>44225</c:v>
                </c:pt>
                <c:pt idx="74">
                  <c:v>44226</c:v>
                </c:pt>
                <c:pt idx="75">
                  <c:v>44227</c:v>
                </c:pt>
                <c:pt idx="76">
                  <c:v>44228</c:v>
                </c:pt>
                <c:pt idx="77">
                  <c:v>44229</c:v>
                </c:pt>
                <c:pt idx="78">
                  <c:v>44230</c:v>
                </c:pt>
                <c:pt idx="79">
                  <c:v>44231</c:v>
                </c:pt>
                <c:pt idx="80">
                  <c:v>44232</c:v>
                </c:pt>
                <c:pt idx="81">
                  <c:v>44233</c:v>
                </c:pt>
                <c:pt idx="82">
                  <c:v>44234</c:v>
                </c:pt>
                <c:pt idx="83">
                  <c:v>44235</c:v>
                </c:pt>
                <c:pt idx="84">
                  <c:v>44236</c:v>
                </c:pt>
                <c:pt idx="85">
                  <c:v>44237</c:v>
                </c:pt>
                <c:pt idx="86">
                  <c:v>44238</c:v>
                </c:pt>
                <c:pt idx="87">
                  <c:v>44239</c:v>
                </c:pt>
                <c:pt idx="88">
                  <c:v>44240</c:v>
                </c:pt>
                <c:pt idx="89">
                  <c:v>44241</c:v>
                </c:pt>
                <c:pt idx="90">
                  <c:v>44242</c:v>
                </c:pt>
                <c:pt idx="91">
                  <c:v>44243</c:v>
                </c:pt>
                <c:pt idx="92">
                  <c:v>44244</c:v>
                </c:pt>
                <c:pt idx="93">
                  <c:v>44245</c:v>
                </c:pt>
                <c:pt idx="94">
                  <c:v>44246</c:v>
                </c:pt>
                <c:pt idx="95">
                  <c:v>44247</c:v>
                </c:pt>
                <c:pt idx="96">
                  <c:v>44248</c:v>
                </c:pt>
                <c:pt idx="97">
                  <c:v>44249</c:v>
                </c:pt>
                <c:pt idx="98">
                  <c:v>44250</c:v>
                </c:pt>
                <c:pt idx="99">
                  <c:v>44251</c:v>
                </c:pt>
                <c:pt idx="100">
                  <c:v>44252</c:v>
                </c:pt>
                <c:pt idx="101">
                  <c:v>44253</c:v>
                </c:pt>
                <c:pt idx="102">
                  <c:v>44254</c:v>
                </c:pt>
                <c:pt idx="103">
                  <c:v>44255</c:v>
                </c:pt>
                <c:pt idx="104">
                  <c:v>44256</c:v>
                </c:pt>
                <c:pt idx="105">
                  <c:v>44257</c:v>
                </c:pt>
                <c:pt idx="106">
                  <c:v>44258</c:v>
                </c:pt>
                <c:pt idx="107">
                  <c:v>44259</c:v>
                </c:pt>
                <c:pt idx="108">
                  <c:v>44260</c:v>
                </c:pt>
                <c:pt idx="109">
                  <c:v>44261</c:v>
                </c:pt>
                <c:pt idx="110">
                  <c:v>44262</c:v>
                </c:pt>
                <c:pt idx="111">
                  <c:v>44263</c:v>
                </c:pt>
                <c:pt idx="112">
                  <c:v>44264</c:v>
                </c:pt>
                <c:pt idx="113">
                  <c:v>44265</c:v>
                </c:pt>
                <c:pt idx="114">
                  <c:v>44266</c:v>
                </c:pt>
                <c:pt idx="115">
                  <c:v>44267</c:v>
                </c:pt>
                <c:pt idx="116">
                  <c:v>44268</c:v>
                </c:pt>
                <c:pt idx="117">
                  <c:v>44269</c:v>
                </c:pt>
                <c:pt idx="118">
                  <c:v>44270</c:v>
                </c:pt>
                <c:pt idx="119">
                  <c:v>44271</c:v>
                </c:pt>
                <c:pt idx="120">
                  <c:v>44272</c:v>
                </c:pt>
                <c:pt idx="121">
                  <c:v>44273</c:v>
                </c:pt>
                <c:pt idx="122">
                  <c:v>44274</c:v>
                </c:pt>
                <c:pt idx="123">
                  <c:v>44275</c:v>
                </c:pt>
                <c:pt idx="124">
                  <c:v>44276</c:v>
                </c:pt>
                <c:pt idx="125">
                  <c:v>44277</c:v>
                </c:pt>
                <c:pt idx="126">
                  <c:v>44278</c:v>
                </c:pt>
              </c:numCache>
            </c:numRef>
          </c:cat>
          <c:val>
            <c:numRef>
              <c:f>List1!$B$2:$B$128</c:f>
              <c:numCache>
                <c:formatCode>General</c:formatCode>
                <c:ptCount val="127"/>
                <c:pt idx="0">
                  <c:v>1792</c:v>
                </c:pt>
                <c:pt idx="1">
                  <c:v>1891</c:v>
                </c:pt>
                <c:pt idx="2">
                  <c:v>1959</c:v>
                </c:pt>
                <c:pt idx="3">
                  <c:v>1904</c:v>
                </c:pt>
                <c:pt idx="4">
                  <c:v>1649</c:v>
                </c:pt>
                <c:pt idx="5">
                  <c:v>1466</c:v>
                </c:pt>
                <c:pt idx="6">
                  <c:v>1442</c:v>
                </c:pt>
                <c:pt idx="7">
                  <c:v>1379</c:v>
                </c:pt>
                <c:pt idx="8">
                  <c:v>1402</c:v>
                </c:pt>
                <c:pt idx="9">
                  <c:v>1421</c:v>
                </c:pt>
                <c:pt idx="10">
                  <c:v>1374</c:v>
                </c:pt>
                <c:pt idx="11">
                  <c:v>1339</c:v>
                </c:pt>
                <c:pt idx="12">
                  <c:v>1191</c:v>
                </c:pt>
                <c:pt idx="13">
                  <c:v>1170</c:v>
                </c:pt>
                <c:pt idx="14">
                  <c:v>1163</c:v>
                </c:pt>
                <c:pt idx="15">
                  <c:v>1207</c:v>
                </c:pt>
                <c:pt idx="16">
                  <c:v>1242</c:v>
                </c:pt>
                <c:pt idx="17">
                  <c:v>1171</c:v>
                </c:pt>
                <c:pt idx="18">
                  <c:v>1108</c:v>
                </c:pt>
                <c:pt idx="19">
                  <c:v>1035</c:v>
                </c:pt>
                <c:pt idx="20">
                  <c:v>1095</c:v>
                </c:pt>
                <c:pt idx="21">
                  <c:v>1081</c:v>
                </c:pt>
                <c:pt idx="22">
                  <c:v>1117</c:v>
                </c:pt>
                <c:pt idx="23">
                  <c:v>1163</c:v>
                </c:pt>
                <c:pt idx="24">
                  <c:v>1140</c:v>
                </c:pt>
                <c:pt idx="25">
                  <c:v>1069</c:v>
                </c:pt>
                <c:pt idx="26">
                  <c:v>1026</c:v>
                </c:pt>
                <c:pt idx="27">
                  <c:v>1064</c:v>
                </c:pt>
                <c:pt idx="28">
                  <c:v>1063</c:v>
                </c:pt>
                <c:pt idx="29">
                  <c:v>1131</c:v>
                </c:pt>
                <c:pt idx="30">
                  <c:v>1162</c:v>
                </c:pt>
                <c:pt idx="31">
                  <c:v>1098</c:v>
                </c:pt>
                <c:pt idx="32">
                  <c:v>1043</c:v>
                </c:pt>
                <c:pt idx="33">
                  <c:v>993</c:v>
                </c:pt>
                <c:pt idx="34">
                  <c:v>1090</c:v>
                </c:pt>
                <c:pt idx="35">
                  <c:v>1134</c:v>
                </c:pt>
                <c:pt idx="36">
                  <c:v>1220</c:v>
                </c:pt>
                <c:pt idx="37">
                  <c:v>1234</c:v>
                </c:pt>
                <c:pt idx="38">
                  <c:v>1178</c:v>
                </c:pt>
                <c:pt idx="39">
                  <c:v>1134</c:v>
                </c:pt>
                <c:pt idx="40">
                  <c:v>1101</c:v>
                </c:pt>
                <c:pt idx="41">
                  <c:v>1209</c:v>
                </c:pt>
                <c:pt idx="42">
                  <c:v>1292</c:v>
                </c:pt>
                <c:pt idx="43">
                  <c:v>1367</c:v>
                </c:pt>
                <c:pt idx="44">
                  <c:v>1430</c:v>
                </c:pt>
                <c:pt idx="45">
                  <c:v>1335</c:v>
                </c:pt>
                <c:pt idx="46">
                  <c:v>1262</c:v>
                </c:pt>
                <c:pt idx="47">
                  <c:v>1194</c:v>
                </c:pt>
                <c:pt idx="48">
                  <c:v>1431</c:v>
                </c:pt>
                <c:pt idx="49">
                  <c:v>1548</c:v>
                </c:pt>
                <c:pt idx="50">
                  <c:v>1619</c:v>
                </c:pt>
                <c:pt idx="51">
                  <c:v>1677</c:v>
                </c:pt>
                <c:pt idx="52">
                  <c:v>1575</c:v>
                </c:pt>
                <c:pt idx="53">
                  <c:v>1458</c:v>
                </c:pt>
                <c:pt idx="54">
                  <c:v>1341</c:v>
                </c:pt>
                <c:pt idx="55">
                  <c:v>1471</c:v>
                </c:pt>
                <c:pt idx="56">
                  <c:v>1552</c:v>
                </c:pt>
                <c:pt idx="57">
                  <c:v>1622</c:v>
                </c:pt>
                <c:pt idx="58">
                  <c:v>1618</c:v>
                </c:pt>
                <c:pt idx="59">
                  <c:v>1477</c:v>
                </c:pt>
                <c:pt idx="60">
                  <c:v>1334</c:v>
                </c:pt>
                <c:pt idx="61">
                  <c:v>1225</c:v>
                </c:pt>
                <c:pt idx="62">
                  <c:v>1218</c:v>
                </c:pt>
                <c:pt idx="63">
                  <c:v>1166</c:v>
                </c:pt>
                <c:pt idx="64">
                  <c:v>1199</c:v>
                </c:pt>
                <c:pt idx="65">
                  <c:v>1225</c:v>
                </c:pt>
                <c:pt idx="66">
                  <c:v>1128</c:v>
                </c:pt>
                <c:pt idx="67">
                  <c:v>1053</c:v>
                </c:pt>
                <c:pt idx="68">
                  <c:v>943</c:v>
                </c:pt>
                <c:pt idx="69">
                  <c:v>954</c:v>
                </c:pt>
                <c:pt idx="70">
                  <c:v>956</c:v>
                </c:pt>
                <c:pt idx="71">
                  <c:v>979</c:v>
                </c:pt>
                <c:pt idx="72">
                  <c:v>991</c:v>
                </c:pt>
                <c:pt idx="73">
                  <c:v>906</c:v>
                </c:pt>
                <c:pt idx="74">
                  <c:v>839</c:v>
                </c:pt>
                <c:pt idx="75">
                  <c:v>762</c:v>
                </c:pt>
                <c:pt idx="76">
                  <c:v>780</c:v>
                </c:pt>
                <c:pt idx="77">
                  <c:v>772</c:v>
                </c:pt>
                <c:pt idx="78">
                  <c:v>806</c:v>
                </c:pt>
                <c:pt idx="79">
                  <c:v>827</c:v>
                </c:pt>
                <c:pt idx="80">
                  <c:v>770</c:v>
                </c:pt>
                <c:pt idx="81">
                  <c:v>702</c:v>
                </c:pt>
                <c:pt idx="82">
                  <c:v>660</c:v>
                </c:pt>
                <c:pt idx="83">
                  <c:v>680</c:v>
                </c:pt>
                <c:pt idx="84">
                  <c:v>649</c:v>
                </c:pt>
                <c:pt idx="85">
                  <c:v>666</c:v>
                </c:pt>
                <c:pt idx="86">
                  <c:v>692</c:v>
                </c:pt>
                <c:pt idx="87">
                  <c:v>654</c:v>
                </c:pt>
                <c:pt idx="88">
                  <c:v>594</c:v>
                </c:pt>
                <c:pt idx="89">
                  <c:v>539</c:v>
                </c:pt>
                <c:pt idx="90">
                  <c:v>556</c:v>
                </c:pt>
                <c:pt idx="91">
                  <c:v>546</c:v>
                </c:pt>
                <c:pt idx="92">
                  <c:v>569</c:v>
                </c:pt>
                <c:pt idx="93">
                  <c:v>582</c:v>
                </c:pt>
                <c:pt idx="94">
                  <c:v>551</c:v>
                </c:pt>
                <c:pt idx="95">
                  <c:v>513</c:v>
                </c:pt>
                <c:pt idx="96">
                  <c:v>487</c:v>
                </c:pt>
                <c:pt idx="97">
                  <c:v>511</c:v>
                </c:pt>
                <c:pt idx="98">
                  <c:v>522</c:v>
                </c:pt>
                <c:pt idx="99">
                  <c:v>537</c:v>
                </c:pt>
                <c:pt idx="100">
                  <c:v>559</c:v>
                </c:pt>
                <c:pt idx="101">
                  <c:v>533</c:v>
                </c:pt>
                <c:pt idx="102">
                  <c:v>488</c:v>
                </c:pt>
                <c:pt idx="103">
                  <c:v>452</c:v>
                </c:pt>
                <c:pt idx="104">
                  <c:v>471</c:v>
                </c:pt>
                <c:pt idx="105">
                  <c:v>462</c:v>
                </c:pt>
                <c:pt idx="106">
                  <c:v>497</c:v>
                </c:pt>
                <c:pt idx="107">
                  <c:v>511</c:v>
                </c:pt>
                <c:pt idx="108">
                  <c:v>457</c:v>
                </c:pt>
                <c:pt idx="109">
                  <c:v>402</c:v>
                </c:pt>
                <c:pt idx="110">
                  <c:v>366</c:v>
                </c:pt>
                <c:pt idx="111">
                  <c:v>365</c:v>
                </c:pt>
                <c:pt idx="112">
                  <c:v>359</c:v>
                </c:pt>
                <c:pt idx="113">
                  <c:v>386</c:v>
                </c:pt>
                <c:pt idx="114">
                  <c:v>405</c:v>
                </c:pt>
                <c:pt idx="115">
                  <c:v>426</c:v>
                </c:pt>
                <c:pt idx="116">
                  <c:v>440</c:v>
                </c:pt>
                <c:pt idx="117">
                  <c:v>450</c:v>
                </c:pt>
                <c:pt idx="118">
                  <c:v>477</c:v>
                </c:pt>
                <c:pt idx="119">
                  <c:v>452</c:v>
                </c:pt>
                <c:pt idx="120">
                  <c:v>431</c:v>
                </c:pt>
                <c:pt idx="121">
                  <c:v>407</c:v>
                </c:pt>
                <c:pt idx="122">
                  <c:v>390</c:v>
                </c:pt>
                <c:pt idx="123">
                  <c:v>357</c:v>
                </c:pt>
                <c:pt idx="124">
                  <c:v>355</c:v>
                </c:pt>
                <c:pt idx="125">
                  <c:v>378</c:v>
                </c:pt>
                <c:pt idx="126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dateAx>
        <c:axId val="604314152"/>
        <c:scaling>
          <c:orientation val="minMax"/>
        </c:scaling>
        <c:delete val="0"/>
        <c:axPos val="b"/>
        <c:numFmt formatCode="dd/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Offset val="100"/>
        <c:baseTimeUnit val="days"/>
        <c:majorUnit val="7"/>
      </c:dateAx>
      <c:valAx>
        <c:axId val="60431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00206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Sheet1!$A$2:$A$128</c:f>
              <c:numCache>
                <c:formatCode>m/d/yyyy</c:formatCode>
                <c:ptCount val="127"/>
                <c:pt idx="0">
                  <c:v>44152</c:v>
                </c:pt>
                <c:pt idx="1">
                  <c:v>44153</c:v>
                </c:pt>
                <c:pt idx="2">
                  <c:v>44154</c:v>
                </c:pt>
                <c:pt idx="3">
                  <c:v>44155</c:v>
                </c:pt>
                <c:pt idx="4">
                  <c:v>44156</c:v>
                </c:pt>
                <c:pt idx="5">
                  <c:v>44157</c:v>
                </c:pt>
                <c:pt idx="6">
                  <c:v>44158</c:v>
                </c:pt>
                <c:pt idx="7">
                  <c:v>44159</c:v>
                </c:pt>
                <c:pt idx="8">
                  <c:v>44160</c:v>
                </c:pt>
                <c:pt idx="9">
                  <c:v>44161</c:v>
                </c:pt>
                <c:pt idx="10">
                  <c:v>44162</c:v>
                </c:pt>
                <c:pt idx="11">
                  <c:v>44163</c:v>
                </c:pt>
                <c:pt idx="12">
                  <c:v>44164</c:v>
                </c:pt>
                <c:pt idx="13">
                  <c:v>44165</c:v>
                </c:pt>
                <c:pt idx="14">
                  <c:v>44166</c:v>
                </c:pt>
                <c:pt idx="15">
                  <c:v>44167</c:v>
                </c:pt>
                <c:pt idx="16">
                  <c:v>44168</c:v>
                </c:pt>
                <c:pt idx="17">
                  <c:v>44169</c:v>
                </c:pt>
                <c:pt idx="18">
                  <c:v>44170</c:v>
                </c:pt>
                <c:pt idx="19">
                  <c:v>44171</c:v>
                </c:pt>
                <c:pt idx="20">
                  <c:v>44172</c:v>
                </c:pt>
                <c:pt idx="21">
                  <c:v>44173</c:v>
                </c:pt>
                <c:pt idx="22">
                  <c:v>44174</c:v>
                </c:pt>
                <c:pt idx="23">
                  <c:v>44175</c:v>
                </c:pt>
                <c:pt idx="24">
                  <c:v>44176</c:v>
                </c:pt>
                <c:pt idx="25">
                  <c:v>44177</c:v>
                </c:pt>
                <c:pt idx="26">
                  <c:v>44178</c:v>
                </c:pt>
                <c:pt idx="27">
                  <c:v>44179</c:v>
                </c:pt>
                <c:pt idx="28">
                  <c:v>44180</c:v>
                </c:pt>
                <c:pt idx="29">
                  <c:v>44181</c:v>
                </c:pt>
                <c:pt idx="30">
                  <c:v>44182</c:v>
                </c:pt>
                <c:pt idx="31">
                  <c:v>44183</c:v>
                </c:pt>
                <c:pt idx="32">
                  <c:v>44184</c:v>
                </c:pt>
                <c:pt idx="33">
                  <c:v>44185</c:v>
                </c:pt>
                <c:pt idx="34">
                  <c:v>44186</c:v>
                </c:pt>
                <c:pt idx="35">
                  <c:v>44187</c:v>
                </c:pt>
                <c:pt idx="36">
                  <c:v>44188</c:v>
                </c:pt>
                <c:pt idx="37">
                  <c:v>44189</c:v>
                </c:pt>
                <c:pt idx="38">
                  <c:v>44190</c:v>
                </c:pt>
                <c:pt idx="39">
                  <c:v>44191</c:v>
                </c:pt>
                <c:pt idx="40">
                  <c:v>44192</c:v>
                </c:pt>
                <c:pt idx="41">
                  <c:v>44193</c:v>
                </c:pt>
                <c:pt idx="42">
                  <c:v>44194</c:v>
                </c:pt>
                <c:pt idx="43">
                  <c:v>44195</c:v>
                </c:pt>
                <c:pt idx="44">
                  <c:v>44196</c:v>
                </c:pt>
                <c:pt idx="45">
                  <c:v>44197</c:v>
                </c:pt>
                <c:pt idx="46">
                  <c:v>44198</c:v>
                </c:pt>
                <c:pt idx="47">
                  <c:v>44199</c:v>
                </c:pt>
                <c:pt idx="48">
                  <c:v>44200</c:v>
                </c:pt>
                <c:pt idx="49">
                  <c:v>44201</c:v>
                </c:pt>
                <c:pt idx="50">
                  <c:v>44202</c:v>
                </c:pt>
                <c:pt idx="51">
                  <c:v>44203</c:v>
                </c:pt>
                <c:pt idx="52">
                  <c:v>44204</c:v>
                </c:pt>
                <c:pt idx="53">
                  <c:v>44205</c:v>
                </c:pt>
                <c:pt idx="54">
                  <c:v>44206</c:v>
                </c:pt>
                <c:pt idx="55">
                  <c:v>44207</c:v>
                </c:pt>
                <c:pt idx="56">
                  <c:v>44208</c:v>
                </c:pt>
                <c:pt idx="57">
                  <c:v>44209</c:v>
                </c:pt>
                <c:pt idx="58">
                  <c:v>44210</c:v>
                </c:pt>
                <c:pt idx="59">
                  <c:v>44211</c:v>
                </c:pt>
                <c:pt idx="60">
                  <c:v>44212</c:v>
                </c:pt>
                <c:pt idx="61">
                  <c:v>44213</c:v>
                </c:pt>
                <c:pt idx="62">
                  <c:v>44214</c:v>
                </c:pt>
                <c:pt idx="63">
                  <c:v>44215</c:v>
                </c:pt>
                <c:pt idx="64">
                  <c:v>44216</c:v>
                </c:pt>
                <c:pt idx="65">
                  <c:v>44217</c:v>
                </c:pt>
                <c:pt idx="66">
                  <c:v>44218</c:v>
                </c:pt>
                <c:pt idx="67">
                  <c:v>44219</c:v>
                </c:pt>
                <c:pt idx="68">
                  <c:v>44220</c:v>
                </c:pt>
                <c:pt idx="69">
                  <c:v>44221</c:v>
                </c:pt>
                <c:pt idx="70">
                  <c:v>44222</c:v>
                </c:pt>
                <c:pt idx="71">
                  <c:v>44223</c:v>
                </c:pt>
                <c:pt idx="72">
                  <c:v>44224</c:v>
                </c:pt>
                <c:pt idx="73">
                  <c:v>44225</c:v>
                </c:pt>
                <c:pt idx="74">
                  <c:v>44226</c:v>
                </c:pt>
                <c:pt idx="75">
                  <c:v>44227</c:v>
                </c:pt>
                <c:pt idx="76">
                  <c:v>44228</c:v>
                </c:pt>
                <c:pt idx="77">
                  <c:v>44229</c:v>
                </c:pt>
                <c:pt idx="78">
                  <c:v>44230</c:v>
                </c:pt>
                <c:pt idx="79">
                  <c:v>44231</c:v>
                </c:pt>
                <c:pt idx="80">
                  <c:v>44232</c:v>
                </c:pt>
                <c:pt idx="81">
                  <c:v>44233</c:v>
                </c:pt>
                <c:pt idx="82">
                  <c:v>44234</c:v>
                </c:pt>
                <c:pt idx="83">
                  <c:v>44235</c:v>
                </c:pt>
                <c:pt idx="84">
                  <c:v>44236</c:v>
                </c:pt>
                <c:pt idx="85">
                  <c:v>44237</c:v>
                </c:pt>
                <c:pt idx="86">
                  <c:v>44238</c:v>
                </c:pt>
                <c:pt idx="87">
                  <c:v>44239</c:v>
                </c:pt>
                <c:pt idx="88">
                  <c:v>44240</c:v>
                </c:pt>
                <c:pt idx="89">
                  <c:v>44241</c:v>
                </c:pt>
                <c:pt idx="90">
                  <c:v>44242</c:v>
                </c:pt>
                <c:pt idx="91">
                  <c:v>44243</c:v>
                </c:pt>
                <c:pt idx="92">
                  <c:v>44244</c:v>
                </c:pt>
                <c:pt idx="93">
                  <c:v>44245</c:v>
                </c:pt>
                <c:pt idx="94">
                  <c:v>44246</c:v>
                </c:pt>
                <c:pt idx="95">
                  <c:v>44247</c:v>
                </c:pt>
                <c:pt idx="96">
                  <c:v>44248</c:v>
                </c:pt>
                <c:pt idx="97">
                  <c:v>44249</c:v>
                </c:pt>
                <c:pt idx="98">
                  <c:v>44250</c:v>
                </c:pt>
                <c:pt idx="99">
                  <c:v>44251</c:v>
                </c:pt>
                <c:pt idx="100">
                  <c:v>44252</c:v>
                </c:pt>
                <c:pt idx="101">
                  <c:v>44253</c:v>
                </c:pt>
                <c:pt idx="102">
                  <c:v>44254</c:v>
                </c:pt>
                <c:pt idx="103">
                  <c:v>44255</c:v>
                </c:pt>
                <c:pt idx="104">
                  <c:v>44256</c:v>
                </c:pt>
                <c:pt idx="105">
                  <c:v>44257</c:v>
                </c:pt>
                <c:pt idx="106">
                  <c:v>44258</c:v>
                </c:pt>
                <c:pt idx="107">
                  <c:v>44259</c:v>
                </c:pt>
                <c:pt idx="108">
                  <c:v>44260</c:v>
                </c:pt>
                <c:pt idx="109">
                  <c:v>44261</c:v>
                </c:pt>
                <c:pt idx="110">
                  <c:v>44262</c:v>
                </c:pt>
                <c:pt idx="111">
                  <c:v>44263</c:v>
                </c:pt>
                <c:pt idx="112">
                  <c:v>44264</c:v>
                </c:pt>
                <c:pt idx="113">
                  <c:v>44265</c:v>
                </c:pt>
                <c:pt idx="114">
                  <c:v>44266</c:v>
                </c:pt>
                <c:pt idx="115">
                  <c:v>44267</c:v>
                </c:pt>
                <c:pt idx="116">
                  <c:v>44268</c:v>
                </c:pt>
                <c:pt idx="117">
                  <c:v>44269</c:v>
                </c:pt>
                <c:pt idx="118">
                  <c:v>44270</c:v>
                </c:pt>
                <c:pt idx="119">
                  <c:v>44271</c:v>
                </c:pt>
                <c:pt idx="120">
                  <c:v>44272</c:v>
                </c:pt>
                <c:pt idx="121">
                  <c:v>44273</c:v>
                </c:pt>
                <c:pt idx="122">
                  <c:v>44274</c:v>
                </c:pt>
                <c:pt idx="123">
                  <c:v>44275</c:v>
                </c:pt>
                <c:pt idx="124">
                  <c:v>44276</c:v>
                </c:pt>
                <c:pt idx="125">
                  <c:v>44277</c:v>
                </c:pt>
                <c:pt idx="126">
                  <c:v>44278</c:v>
                </c:pt>
              </c:numCache>
            </c:numRef>
          </c:cat>
          <c:val>
            <c:numRef>
              <c:f>Sheet1!$B$2:$B$128</c:f>
              <c:numCache>
                <c:formatCode>#,##0_ ;\-#,##0\ </c:formatCode>
                <c:ptCount val="127"/>
                <c:pt idx="0">
                  <c:v>46</c:v>
                </c:pt>
                <c:pt idx="1">
                  <c:v>161</c:v>
                </c:pt>
                <c:pt idx="2">
                  <c:v>123</c:v>
                </c:pt>
                <c:pt idx="3">
                  <c:v>120</c:v>
                </c:pt>
                <c:pt idx="4">
                  <c:v>33</c:v>
                </c:pt>
                <c:pt idx="5">
                  <c:v>17</c:v>
                </c:pt>
                <c:pt idx="6">
                  <c:v>138</c:v>
                </c:pt>
                <c:pt idx="7">
                  <c:v>105</c:v>
                </c:pt>
                <c:pt idx="8">
                  <c:v>92</c:v>
                </c:pt>
                <c:pt idx="9">
                  <c:v>53</c:v>
                </c:pt>
                <c:pt idx="10">
                  <c:v>79</c:v>
                </c:pt>
                <c:pt idx="11">
                  <c:v>23</c:v>
                </c:pt>
                <c:pt idx="12">
                  <c:v>15</c:v>
                </c:pt>
                <c:pt idx="13">
                  <c:v>108</c:v>
                </c:pt>
                <c:pt idx="14">
                  <c:v>85</c:v>
                </c:pt>
                <c:pt idx="15">
                  <c:v>65</c:v>
                </c:pt>
                <c:pt idx="16">
                  <c:v>54</c:v>
                </c:pt>
                <c:pt idx="17">
                  <c:v>88</c:v>
                </c:pt>
                <c:pt idx="18">
                  <c:v>38</c:v>
                </c:pt>
                <c:pt idx="19">
                  <c:v>24</c:v>
                </c:pt>
                <c:pt idx="20">
                  <c:v>121</c:v>
                </c:pt>
                <c:pt idx="21">
                  <c:v>75</c:v>
                </c:pt>
                <c:pt idx="22">
                  <c:v>61</c:v>
                </c:pt>
                <c:pt idx="23">
                  <c:v>59</c:v>
                </c:pt>
                <c:pt idx="24">
                  <c:v>77</c:v>
                </c:pt>
                <c:pt idx="25">
                  <c:v>20</c:v>
                </c:pt>
                <c:pt idx="26">
                  <c:v>15</c:v>
                </c:pt>
                <c:pt idx="27">
                  <c:v>131</c:v>
                </c:pt>
                <c:pt idx="28">
                  <c:v>69</c:v>
                </c:pt>
                <c:pt idx="29">
                  <c:v>94</c:v>
                </c:pt>
                <c:pt idx="30">
                  <c:v>49</c:v>
                </c:pt>
                <c:pt idx="31">
                  <c:v>74</c:v>
                </c:pt>
                <c:pt idx="32">
                  <c:v>26</c:v>
                </c:pt>
                <c:pt idx="33">
                  <c:v>27</c:v>
                </c:pt>
                <c:pt idx="34">
                  <c:v>157</c:v>
                </c:pt>
                <c:pt idx="35">
                  <c:v>109</c:v>
                </c:pt>
                <c:pt idx="36">
                  <c:v>115</c:v>
                </c:pt>
                <c:pt idx="37">
                  <c:v>27</c:v>
                </c:pt>
                <c:pt idx="38">
                  <c:v>44</c:v>
                </c:pt>
                <c:pt idx="39">
                  <c:v>49</c:v>
                </c:pt>
                <c:pt idx="40">
                  <c:v>45</c:v>
                </c:pt>
                <c:pt idx="41">
                  <c:v>188</c:v>
                </c:pt>
                <c:pt idx="42">
                  <c:v>143</c:v>
                </c:pt>
                <c:pt idx="43">
                  <c:v>108</c:v>
                </c:pt>
                <c:pt idx="44">
                  <c:v>82</c:v>
                </c:pt>
                <c:pt idx="45">
                  <c:v>28</c:v>
                </c:pt>
                <c:pt idx="46">
                  <c:v>57</c:v>
                </c:pt>
                <c:pt idx="47">
                  <c:v>34</c:v>
                </c:pt>
                <c:pt idx="48">
                  <c:v>253</c:v>
                </c:pt>
                <c:pt idx="49">
                  <c:v>140</c:v>
                </c:pt>
                <c:pt idx="50">
                  <c:v>109</c:v>
                </c:pt>
                <c:pt idx="51">
                  <c:v>97</c:v>
                </c:pt>
                <c:pt idx="52">
                  <c:v>119</c:v>
                </c:pt>
                <c:pt idx="53">
                  <c:v>45</c:v>
                </c:pt>
                <c:pt idx="54">
                  <c:v>22</c:v>
                </c:pt>
                <c:pt idx="55">
                  <c:v>214</c:v>
                </c:pt>
                <c:pt idx="56">
                  <c:v>93</c:v>
                </c:pt>
                <c:pt idx="57">
                  <c:v>106</c:v>
                </c:pt>
                <c:pt idx="58">
                  <c:v>49</c:v>
                </c:pt>
                <c:pt idx="59">
                  <c:v>63</c:v>
                </c:pt>
                <c:pt idx="60">
                  <c:v>31</c:v>
                </c:pt>
                <c:pt idx="61">
                  <c:v>25</c:v>
                </c:pt>
                <c:pt idx="62">
                  <c:v>120</c:v>
                </c:pt>
                <c:pt idx="63">
                  <c:v>71</c:v>
                </c:pt>
                <c:pt idx="64">
                  <c:v>71</c:v>
                </c:pt>
                <c:pt idx="65">
                  <c:v>57</c:v>
                </c:pt>
                <c:pt idx="66">
                  <c:v>76</c:v>
                </c:pt>
                <c:pt idx="67">
                  <c:v>26</c:v>
                </c:pt>
                <c:pt idx="68">
                  <c:v>11</c:v>
                </c:pt>
                <c:pt idx="69">
                  <c:v>87</c:v>
                </c:pt>
                <c:pt idx="70">
                  <c:v>74</c:v>
                </c:pt>
                <c:pt idx="71">
                  <c:v>55</c:v>
                </c:pt>
                <c:pt idx="72">
                  <c:v>32</c:v>
                </c:pt>
                <c:pt idx="73">
                  <c:v>45</c:v>
                </c:pt>
                <c:pt idx="74">
                  <c:v>28</c:v>
                </c:pt>
                <c:pt idx="75">
                  <c:v>9</c:v>
                </c:pt>
                <c:pt idx="76">
                  <c:v>77</c:v>
                </c:pt>
                <c:pt idx="77">
                  <c:v>66</c:v>
                </c:pt>
                <c:pt idx="78">
                  <c:v>54</c:v>
                </c:pt>
                <c:pt idx="79">
                  <c:v>42</c:v>
                </c:pt>
                <c:pt idx="80">
                  <c:v>43</c:v>
                </c:pt>
                <c:pt idx="81">
                  <c:v>10</c:v>
                </c:pt>
                <c:pt idx="82">
                  <c:v>17</c:v>
                </c:pt>
                <c:pt idx="83">
                  <c:v>67</c:v>
                </c:pt>
                <c:pt idx="84">
                  <c:v>20</c:v>
                </c:pt>
                <c:pt idx="85">
                  <c:v>32</c:v>
                </c:pt>
                <c:pt idx="86">
                  <c:v>38</c:v>
                </c:pt>
                <c:pt idx="87">
                  <c:v>39</c:v>
                </c:pt>
                <c:pt idx="88">
                  <c:v>15</c:v>
                </c:pt>
                <c:pt idx="89">
                  <c:v>7</c:v>
                </c:pt>
                <c:pt idx="90">
                  <c:v>62</c:v>
                </c:pt>
                <c:pt idx="91">
                  <c:v>32</c:v>
                </c:pt>
                <c:pt idx="92">
                  <c:v>36</c:v>
                </c:pt>
                <c:pt idx="93">
                  <c:v>28</c:v>
                </c:pt>
                <c:pt idx="94">
                  <c:v>33</c:v>
                </c:pt>
                <c:pt idx="95">
                  <c:v>5</c:v>
                </c:pt>
                <c:pt idx="96">
                  <c:v>18</c:v>
                </c:pt>
                <c:pt idx="97">
                  <c:v>67</c:v>
                </c:pt>
                <c:pt idx="98">
                  <c:v>43</c:v>
                </c:pt>
                <c:pt idx="99">
                  <c:v>34</c:v>
                </c:pt>
                <c:pt idx="100">
                  <c:v>29</c:v>
                </c:pt>
                <c:pt idx="101">
                  <c:v>38</c:v>
                </c:pt>
                <c:pt idx="102">
                  <c:v>10</c:v>
                </c:pt>
                <c:pt idx="103">
                  <c:v>8</c:v>
                </c:pt>
                <c:pt idx="104">
                  <c:v>52</c:v>
                </c:pt>
                <c:pt idx="105">
                  <c:v>34</c:v>
                </c:pt>
                <c:pt idx="106">
                  <c:v>51</c:v>
                </c:pt>
                <c:pt idx="107">
                  <c:v>26</c:v>
                </c:pt>
                <c:pt idx="108">
                  <c:v>22</c:v>
                </c:pt>
                <c:pt idx="109">
                  <c:v>9</c:v>
                </c:pt>
                <c:pt idx="110">
                  <c:v>6</c:v>
                </c:pt>
                <c:pt idx="111">
                  <c:v>40</c:v>
                </c:pt>
                <c:pt idx="112">
                  <c:v>46</c:v>
                </c:pt>
                <c:pt idx="113">
                  <c:v>33</c:v>
                </c:pt>
                <c:pt idx="114">
                  <c:v>29</c:v>
                </c:pt>
                <c:pt idx="115">
                  <c:v>22</c:v>
                </c:pt>
                <c:pt idx="116">
                  <c:v>14</c:v>
                </c:pt>
                <c:pt idx="117">
                  <c:v>10</c:v>
                </c:pt>
                <c:pt idx="118">
                  <c:v>27</c:v>
                </c:pt>
                <c:pt idx="119">
                  <c:v>34</c:v>
                </c:pt>
                <c:pt idx="120">
                  <c:v>25</c:v>
                </c:pt>
                <c:pt idx="121">
                  <c:v>30</c:v>
                </c:pt>
                <c:pt idx="122">
                  <c:v>24</c:v>
                </c:pt>
                <c:pt idx="123">
                  <c:v>2</c:v>
                </c:pt>
                <c:pt idx="124">
                  <c:v>1</c:v>
                </c:pt>
                <c:pt idx="125">
                  <c:v>24</c:v>
                </c:pt>
                <c:pt idx="12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2B-4678-9FFD-46841F3CB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#,##0_ ;\-#,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Sheet1!$A$2:$A$203</c:f>
              <c:numCache>
                <c:formatCode>m/d/yyyy</c:formatCode>
                <c:ptCount val="2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</c:numCache>
            </c:numRef>
          </c:cat>
          <c:val>
            <c:numRef>
              <c:f>Sheet1!$B$2:$B$203</c:f>
              <c:numCache>
                <c:formatCode>General</c:formatCode>
                <c:ptCount val="20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59</c:v>
                </c:pt>
                <c:pt idx="32">
                  <c:v>37</c:v>
                </c:pt>
                <c:pt idx="33">
                  <c:v>53</c:v>
                </c:pt>
                <c:pt idx="34">
                  <c:v>135</c:v>
                </c:pt>
                <c:pt idx="35">
                  <c:v>81</c:v>
                </c:pt>
                <c:pt idx="36">
                  <c:v>45</c:v>
                </c:pt>
                <c:pt idx="37">
                  <c:v>78</c:v>
                </c:pt>
                <c:pt idx="38">
                  <c:v>138</c:v>
                </c:pt>
                <c:pt idx="39">
                  <c:v>28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180</c:v>
                </c:pt>
                <c:pt idx="44">
                  <c:v>190</c:v>
                </c:pt>
                <c:pt idx="45">
                  <c:v>204</c:v>
                </c:pt>
                <c:pt idx="46">
                  <c:v>154</c:v>
                </c:pt>
                <c:pt idx="47">
                  <c:v>41</c:v>
                </c:pt>
                <c:pt idx="48">
                  <c:v>233</c:v>
                </c:pt>
                <c:pt idx="49">
                  <c:v>194</c:v>
                </c:pt>
                <c:pt idx="50">
                  <c:v>325</c:v>
                </c:pt>
                <c:pt idx="51">
                  <c:v>216</c:v>
                </c:pt>
                <c:pt idx="52">
                  <c:v>413</c:v>
                </c:pt>
                <c:pt idx="53">
                  <c:v>213</c:v>
                </c:pt>
                <c:pt idx="54">
                  <c:v>194</c:v>
                </c:pt>
                <c:pt idx="55">
                  <c:v>385</c:v>
                </c:pt>
                <c:pt idx="56">
                  <c:v>520</c:v>
                </c:pt>
                <c:pt idx="57">
                  <c:v>261</c:v>
                </c:pt>
                <c:pt idx="58">
                  <c:v>535</c:v>
                </c:pt>
                <c:pt idx="59">
                  <c:v>584</c:v>
                </c:pt>
                <c:pt idx="60">
                  <c:v>336</c:v>
                </c:pt>
                <c:pt idx="61">
                  <c:v>213</c:v>
                </c:pt>
                <c:pt idx="62">
                  <c:v>331</c:v>
                </c:pt>
                <c:pt idx="63">
                  <c:v>330</c:v>
                </c:pt>
                <c:pt idx="64">
                  <c:v>423</c:v>
                </c:pt>
                <c:pt idx="65">
                  <c:v>531</c:v>
                </c:pt>
                <c:pt idx="66">
                  <c:v>486</c:v>
                </c:pt>
                <c:pt idx="67">
                  <c:v>212</c:v>
                </c:pt>
                <c:pt idx="68">
                  <c:v>76</c:v>
                </c:pt>
                <c:pt idx="69">
                  <c:v>201</c:v>
                </c:pt>
                <c:pt idx="70">
                  <c:v>381</c:v>
                </c:pt>
                <c:pt idx="71">
                  <c:v>667</c:v>
                </c:pt>
                <c:pt idx="72">
                  <c:v>497</c:v>
                </c:pt>
                <c:pt idx="73">
                  <c:v>474</c:v>
                </c:pt>
                <c:pt idx="74">
                  <c:v>179</c:v>
                </c:pt>
                <c:pt idx="75">
                  <c:v>166</c:v>
                </c:pt>
                <c:pt idx="76">
                  <c:v>374</c:v>
                </c:pt>
                <c:pt idx="77">
                  <c:v>137</c:v>
                </c:pt>
                <c:pt idx="78">
                  <c:v>271</c:v>
                </c:pt>
                <c:pt idx="79">
                  <c:v>267</c:v>
                </c:pt>
                <c:pt idx="80">
                  <c:v>237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123</c:v>
                </c:pt>
                <c:pt idx="86">
                  <c:v>194</c:v>
                </c:pt>
                <c:pt idx="87">
                  <c:v>138</c:v>
                </c:pt>
                <c:pt idx="88">
                  <c:v>76</c:v>
                </c:pt>
                <c:pt idx="89">
                  <c:v>26</c:v>
                </c:pt>
                <c:pt idx="90">
                  <c:v>213</c:v>
                </c:pt>
                <c:pt idx="91">
                  <c:v>123</c:v>
                </c:pt>
                <c:pt idx="92">
                  <c:v>131</c:v>
                </c:pt>
                <c:pt idx="93">
                  <c:v>131</c:v>
                </c:pt>
                <c:pt idx="94">
                  <c:v>137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87</c:v>
                </c:pt>
                <c:pt idx="99">
                  <c:v>141</c:v>
                </c:pt>
                <c:pt idx="100">
                  <c:v>84</c:v>
                </c:pt>
                <c:pt idx="101">
                  <c:v>229</c:v>
                </c:pt>
                <c:pt idx="102">
                  <c:v>66</c:v>
                </c:pt>
                <c:pt idx="103">
                  <c:v>49</c:v>
                </c:pt>
                <c:pt idx="104">
                  <c:v>146</c:v>
                </c:pt>
                <c:pt idx="105">
                  <c:v>130</c:v>
                </c:pt>
                <c:pt idx="106">
                  <c:v>100</c:v>
                </c:pt>
                <c:pt idx="107">
                  <c:v>69</c:v>
                </c:pt>
                <c:pt idx="108">
                  <c:v>215</c:v>
                </c:pt>
                <c:pt idx="109">
                  <c:v>58</c:v>
                </c:pt>
                <c:pt idx="110">
                  <c:v>20</c:v>
                </c:pt>
                <c:pt idx="111">
                  <c:v>177</c:v>
                </c:pt>
                <c:pt idx="112">
                  <c:v>173</c:v>
                </c:pt>
                <c:pt idx="113">
                  <c:v>123</c:v>
                </c:pt>
                <c:pt idx="114">
                  <c:v>18</c:v>
                </c:pt>
                <c:pt idx="115">
                  <c:v>71</c:v>
                </c:pt>
                <c:pt idx="116">
                  <c:v>76</c:v>
                </c:pt>
                <c:pt idx="117">
                  <c:v>97</c:v>
                </c:pt>
                <c:pt idx="118">
                  <c:v>165</c:v>
                </c:pt>
                <c:pt idx="119">
                  <c:v>185</c:v>
                </c:pt>
                <c:pt idx="120">
                  <c:v>143</c:v>
                </c:pt>
                <c:pt idx="121">
                  <c:v>131</c:v>
                </c:pt>
                <c:pt idx="122">
                  <c:v>61</c:v>
                </c:pt>
                <c:pt idx="123">
                  <c:v>59</c:v>
                </c:pt>
                <c:pt idx="124">
                  <c:v>40</c:v>
                </c:pt>
                <c:pt idx="125">
                  <c:v>268</c:v>
                </c:pt>
                <c:pt idx="126">
                  <c:v>152</c:v>
                </c:pt>
                <c:pt idx="127">
                  <c:v>164</c:v>
                </c:pt>
                <c:pt idx="128">
                  <c:v>228</c:v>
                </c:pt>
                <c:pt idx="129">
                  <c:v>184</c:v>
                </c:pt>
                <c:pt idx="130">
                  <c:v>59</c:v>
                </c:pt>
                <c:pt idx="131">
                  <c:v>28</c:v>
                </c:pt>
                <c:pt idx="132">
                  <c:v>234</c:v>
                </c:pt>
                <c:pt idx="133">
                  <c:v>112</c:v>
                </c:pt>
                <c:pt idx="134">
                  <c:v>174</c:v>
                </c:pt>
                <c:pt idx="135">
                  <c:v>104</c:v>
                </c:pt>
                <c:pt idx="136">
                  <c:v>87</c:v>
                </c:pt>
                <c:pt idx="137">
                  <c:v>34</c:v>
                </c:pt>
                <c:pt idx="138">
                  <c:v>44</c:v>
                </c:pt>
                <c:pt idx="139">
                  <c:v>159</c:v>
                </c:pt>
                <c:pt idx="140">
                  <c:v>79</c:v>
                </c:pt>
                <c:pt idx="141">
                  <c:v>146</c:v>
                </c:pt>
                <c:pt idx="142">
                  <c:v>105</c:v>
                </c:pt>
                <c:pt idx="143">
                  <c:v>113</c:v>
                </c:pt>
                <c:pt idx="144">
                  <c:v>51</c:v>
                </c:pt>
                <c:pt idx="145">
                  <c:v>22</c:v>
                </c:pt>
                <c:pt idx="146">
                  <c:v>88</c:v>
                </c:pt>
                <c:pt idx="147">
                  <c:v>41</c:v>
                </c:pt>
                <c:pt idx="148">
                  <c:v>94</c:v>
                </c:pt>
                <c:pt idx="149">
                  <c:v>65</c:v>
                </c:pt>
                <c:pt idx="150">
                  <c:v>36</c:v>
                </c:pt>
                <c:pt idx="151">
                  <c:v>47</c:v>
                </c:pt>
                <c:pt idx="152">
                  <c:v>8</c:v>
                </c:pt>
                <c:pt idx="153">
                  <c:v>106</c:v>
                </c:pt>
                <c:pt idx="154">
                  <c:v>95</c:v>
                </c:pt>
                <c:pt idx="155">
                  <c:v>102</c:v>
                </c:pt>
                <c:pt idx="156">
                  <c:v>79</c:v>
                </c:pt>
                <c:pt idx="157">
                  <c:v>84</c:v>
                </c:pt>
                <c:pt idx="158">
                  <c:v>42</c:v>
                </c:pt>
                <c:pt idx="159">
                  <c:v>15</c:v>
                </c:pt>
                <c:pt idx="160">
                  <c:v>63</c:v>
                </c:pt>
                <c:pt idx="161">
                  <c:v>64</c:v>
                </c:pt>
                <c:pt idx="162">
                  <c:v>66</c:v>
                </c:pt>
                <c:pt idx="163">
                  <c:v>64</c:v>
                </c:pt>
                <c:pt idx="164">
                  <c:v>51</c:v>
                </c:pt>
                <c:pt idx="165">
                  <c:v>9</c:v>
                </c:pt>
                <c:pt idx="166">
                  <c:v>12</c:v>
                </c:pt>
                <c:pt idx="167">
                  <c:v>37</c:v>
                </c:pt>
                <c:pt idx="168">
                  <c:v>19</c:v>
                </c:pt>
                <c:pt idx="169">
                  <c:v>30</c:v>
                </c:pt>
                <c:pt idx="170">
                  <c:v>27</c:v>
                </c:pt>
                <c:pt idx="171">
                  <c:v>25</c:v>
                </c:pt>
                <c:pt idx="172">
                  <c:v>20</c:v>
                </c:pt>
                <c:pt idx="173">
                  <c:v>5</c:v>
                </c:pt>
                <c:pt idx="174">
                  <c:v>90</c:v>
                </c:pt>
                <c:pt idx="175">
                  <c:v>32</c:v>
                </c:pt>
                <c:pt idx="176">
                  <c:v>35</c:v>
                </c:pt>
                <c:pt idx="177">
                  <c:v>47</c:v>
                </c:pt>
                <c:pt idx="178">
                  <c:v>46</c:v>
                </c:pt>
                <c:pt idx="179">
                  <c:v>6</c:v>
                </c:pt>
                <c:pt idx="180">
                  <c:v>3</c:v>
                </c:pt>
                <c:pt idx="181">
                  <c:v>75</c:v>
                </c:pt>
                <c:pt idx="182">
                  <c:v>27</c:v>
                </c:pt>
                <c:pt idx="183">
                  <c:v>45</c:v>
                </c:pt>
                <c:pt idx="184">
                  <c:v>9</c:v>
                </c:pt>
                <c:pt idx="185">
                  <c:v>27</c:v>
                </c:pt>
                <c:pt idx="186">
                  <c:v>6</c:v>
                </c:pt>
                <c:pt idx="187">
                  <c:v>1</c:v>
                </c:pt>
                <c:pt idx="188">
                  <c:v>17</c:v>
                </c:pt>
                <c:pt idx="189">
                  <c:v>49</c:v>
                </c:pt>
                <c:pt idx="190">
                  <c:v>41</c:v>
                </c:pt>
                <c:pt idx="191">
                  <c:v>24</c:v>
                </c:pt>
                <c:pt idx="192">
                  <c:v>25</c:v>
                </c:pt>
                <c:pt idx="193">
                  <c:v>15</c:v>
                </c:pt>
                <c:pt idx="194">
                  <c:v>10</c:v>
                </c:pt>
                <c:pt idx="195">
                  <c:v>20</c:v>
                </c:pt>
                <c:pt idx="196">
                  <c:v>42</c:v>
                </c:pt>
                <c:pt idx="197">
                  <c:v>10</c:v>
                </c:pt>
                <c:pt idx="198">
                  <c:v>46</c:v>
                </c:pt>
                <c:pt idx="199">
                  <c:v>18</c:v>
                </c:pt>
                <c:pt idx="200">
                  <c:v>6</c:v>
                </c:pt>
                <c:pt idx="20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254441033617626E-2"/>
          <c:y val="3.7756793861981899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Hospitalizace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Sheet1!$A$2:$A$197</c:f>
              <c:numCache>
                <c:formatCode>m/d/yyyy</c:formatCode>
                <c:ptCount val="196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</c:numCache>
            </c:numRef>
          </c:cat>
          <c:val>
            <c:numRef>
              <c:f>Sheet1!$B$2:$B$197</c:f>
              <c:numCache>
                <c:formatCode>General</c:formatCode>
                <c:ptCount val="1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4</c:v>
                </c:pt>
                <c:pt idx="22">
                  <c:v>1</c:v>
                </c:pt>
                <c:pt idx="23">
                  <c:v>8</c:v>
                </c:pt>
                <c:pt idx="24">
                  <c:v>9</c:v>
                </c:pt>
                <c:pt idx="25">
                  <c:v>17</c:v>
                </c:pt>
                <c:pt idx="26">
                  <c:v>9</c:v>
                </c:pt>
                <c:pt idx="27">
                  <c:v>7</c:v>
                </c:pt>
                <c:pt idx="28">
                  <c:v>35</c:v>
                </c:pt>
                <c:pt idx="29">
                  <c:v>15</c:v>
                </c:pt>
                <c:pt idx="30">
                  <c:v>8</c:v>
                </c:pt>
                <c:pt idx="31">
                  <c:v>16</c:v>
                </c:pt>
                <c:pt idx="32">
                  <c:v>28</c:v>
                </c:pt>
                <c:pt idx="33">
                  <c:v>10</c:v>
                </c:pt>
                <c:pt idx="34">
                  <c:v>2</c:v>
                </c:pt>
                <c:pt idx="35">
                  <c:v>28</c:v>
                </c:pt>
                <c:pt idx="36">
                  <c:v>35</c:v>
                </c:pt>
                <c:pt idx="37">
                  <c:v>48</c:v>
                </c:pt>
                <c:pt idx="38">
                  <c:v>30</c:v>
                </c:pt>
                <c:pt idx="39">
                  <c:v>37</c:v>
                </c:pt>
                <c:pt idx="40">
                  <c:v>25</c:v>
                </c:pt>
                <c:pt idx="41">
                  <c:v>16</c:v>
                </c:pt>
                <c:pt idx="42">
                  <c:v>40</c:v>
                </c:pt>
                <c:pt idx="43">
                  <c:v>38</c:v>
                </c:pt>
                <c:pt idx="44">
                  <c:v>49</c:v>
                </c:pt>
                <c:pt idx="45">
                  <c:v>58</c:v>
                </c:pt>
                <c:pt idx="46">
                  <c:v>73</c:v>
                </c:pt>
                <c:pt idx="47">
                  <c:v>45</c:v>
                </c:pt>
                <c:pt idx="48">
                  <c:v>33</c:v>
                </c:pt>
                <c:pt idx="49">
                  <c:v>76</c:v>
                </c:pt>
                <c:pt idx="50">
                  <c:v>68</c:v>
                </c:pt>
                <c:pt idx="51">
                  <c:v>41</c:v>
                </c:pt>
                <c:pt idx="52">
                  <c:v>83</c:v>
                </c:pt>
                <c:pt idx="53">
                  <c:v>91</c:v>
                </c:pt>
                <c:pt idx="54">
                  <c:v>37</c:v>
                </c:pt>
                <c:pt idx="55">
                  <c:v>36</c:v>
                </c:pt>
                <c:pt idx="56">
                  <c:v>61</c:v>
                </c:pt>
                <c:pt idx="57">
                  <c:v>58</c:v>
                </c:pt>
                <c:pt idx="58">
                  <c:v>64</c:v>
                </c:pt>
                <c:pt idx="59">
                  <c:v>77</c:v>
                </c:pt>
                <c:pt idx="60">
                  <c:v>82</c:v>
                </c:pt>
                <c:pt idx="61">
                  <c:v>30</c:v>
                </c:pt>
                <c:pt idx="62">
                  <c:v>16</c:v>
                </c:pt>
                <c:pt idx="63">
                  <c:v>52</c:v>
                </c:pt>
                <c:pt idx="64">
                  <c:v>66</c:v>
                </c:pt>
                <c:pt idx="65">
                  <c:v>109</c:v>
                </c:pt>
                <c:pt idx="66">
                  <c:v>91</c:v>
                </c:pt>
                <c:pt idx="67">
                  <c:v>68</c:v>
                </c:pt>
                <c:pt idx="68">
                  <c:v>43</c:v>
                </c:pt>
                <c:pt idx="69">
                  <c:v>24</c:v>
                </c:pt>
                <c:pt idx="70">
                  <c:v>65</c:v>
                </c:pt>
                <c:pt idx="71">
                  <c:v>26</c:v>
                </c:pt>
                <c:pt idx="72">
                  <c:v>48</c:v>
                </c:pt>
                <c:pt idx="73">
                  <c:v>57</c:v>
                </c:pt>
                <c:pt idx="74">
                  <c:v>48</c:v>
                </c:pt>
                <c:pt idx="75">
                  <c:v>17</c:v>
                </c:pt>
                <c:pt idx="76">
                  <c:v>13</c:v>
                </c:pt>
                <c:pt idx="77">
                  <c:v>64</c:v>
                </c:pt>
                <c:pt idx="78">
                  <c:v>37</c:v>
                </c:pt>
                <c:pt idx="79">
                  <c:v>25</c:v>
                </c:pt>
                <c:pt idx="80">
                  <c:v>32</c:v>
                </c:pt>
                <c:pt idx="81">
                  <c:v>28</c:v>
                </c:pt>
                <c:pt idx="82">
                  <c:v>13</c:v>
                </c:pt>
                <c:pt idx="83">
                  <c:v>11</c:v>
                </c:pt>
                <c:pt idx="84">
                  <c:v>41</c:v>
                </c:pt>
                <c:pt idx="85">
                  <c:v>34</c:v>
                </c:pt>
                <c:pt idx="86">
                  <c:v>27</c:v>
                </c:pt>
                <c:pt idx="87">
                  <c:v>20</c:v>
                </c:pt>
                <c:pt idx="88">
                  <c:v>34</c:v>
                </c:pt>
                <c:pt idx="89">
                  <c:v>19</c:v>
                </c:pt>
                <c:pt idx="90">
                  <c:v>10</c:v>
                </c:pt>
                <c:pt idx="91">
                  <c:v>34</c:v>
                </c:pt>
                <c:pt idx="92">
                  <c:v>26</c:v>
                </c:pt>
                <c:pt idx="93">
                  <c:v>32</c:v>
                </c:pt>
                <c:pt idx="94">
                  <c:v>24</c:v>
                </c:pt>
                <c:pt idx="95">
                  <c:v>32</c:v>
                </c:pt>
                <c:pt idx="96">
                  <c:v>17</c:v>
                </c:pt>
                <c:pt idx="97">
                  <c:v>23</c:v>
                </c:pt>
                <c:pt idx="98">
                  <c:v>35</c:v>
                </c:pt>
                <c:pt idx="99">
                  <c:v>25</c:v>
                </c:pt>
                <c:pt idx="100">
                  <c:v>27</c:v>
                </c:pt>
                <c:pt idx="101">
                  <c:v>15</c:v>
                </c:pt>
                <c:pt idx="102">
                  <c:v>39</c:v>
                </c:pt>
                <c:pt idx="103">
                  <c:v>15</c:v>
                </c:pt>
                <c:pt idx="104">
                  <c:v>5</c:v>
                </c:pt>
                <c:pt idx="105">
                  <c:v>28</c:v>
                </c:pt>
                <c:pt idx="106">
                  <c:v>39</c:v>
                </c:pt>
                <c:pt idx="107">
                  <c:v>20</c:v>
                </c:pt>
                <c:pt idx="108">
                  <c:v>5</c:v>
                </c:pt>
                <c:pt idx="109">
                  <c:v>21</c:v>
                </c:pt>
                <c:pt idx="110">
                  <c:v>16</c:v>
                </c:pt>
                <c:pt idx="111">
                  <c:v>19</c:v>
                </c:pt>
                <c:pt idx="112">
                  <c:v>20</c:v>
                </c:pt>
                <c:pt idx="113">
                  <c:v>43</c:v>
                </c:pt>
                <c:pt idx="114">
                  <c:v>24</c:v>
                </c:pt>
                <c:pt idx="115">
                  <c:v>34</c:v>
                </c:pt>
                <c:pt idx="116">
                  <c:v>16</c:v>
                </c:pt>
                <c:pt idx="117">
                  <c:v>14</c:v>
                </c:pt>
                <c:pt idx="118">
                  <c:v>3</c:v>
                </c:pt>
                <c:pt idx="119">
                  <c:v>29</c:v>
                </c:pt>
                <c:pt idx="120">
                  <c:v>28</c:v>
                </c:pt>
                <c:pt idx="121">
                  <c:v>40</c:v>
                </c:pt>
                <c:pt idx="122">
                  <c:v>37</c:v>
                </c:pt>
                <c:pt idx="123">
                  <c:v>34</c:v>
                </c:pt>
                <c:pt idx="124">
                  <c:v>14</c:v>
                </c:pt>
                <c:pt idx="125">
                  <c:v>6</c:v>
                </c:pt>
                <c:pt idx="126">
                  <c:v>47</c:v>
                </c:pt>
                <c:pt idx="127">
                  <c:v>19</c:v>
                </c:pt>
                <c:pt idx="128">
                  <c:v>23</c:v>
                </c:pt>
                <c:pt idx="129">
                  <c:v>12</c:v>
                </c:pt>
                <c:pt idx="130">
                  <c:v>20</c:v>
                </c:pt>
                <c:pt idx="131">
                  <c:v>12</c:v>
                </c:pt>
                <c:pt idx="132">
                  <c:v>14</c:v>
                </c:pt>
                <c:pt idx="133">
                  <c:v>28</c:v>
                </c:pt>
                <c:pt idx="134">
                  <c:v>21</c:v>
                </c:pt>
                <c:pt idx="135">
                  <c:v>38</c:v>
                </c:pt>
                <c:pt idx="136">
                  <c:v>22</c:v>
                </c:pt>
                <c:pt idx="137">
                  <c:v>19</c:v>
                </c:pt>
                <c:pt idx="138">
                  <c:v>5</c:v>
                </c:pt>
                <c:pt idx="139">
                  <c:v>7</c:v>
                </c:pt>
                <c:pt idx="140">
                  <c:v>25</c:v>
                </c:pt>
                <c:pt idx="141">
                  <c:v>11</c:v>
                </c:pt>
                <c:pt idx="142">
                  <c:v>21</c:v>
                </c:pt>
                <c:pt idx="143">
                  <c:v>10</c:v>
                </c:pt>
                <c:pt idx="144">
                  <c:v>7</c:v>
                </c:pt>
                <c:pt idx="145">
                  <c:v>8</c:v>
                </c:pt>
                <c:pt idx="146">
                  <c:v>4</c:v>
                </c:pt>
                <c:pt idx="147">
                  <c:v>20</c:v>
                </c:pt>
                <c:pt idx="148">
                  <c:v>20</c:v>
                </c:pt>
                <c:pt idx="149">
                  <c:v>13</c:v>
                </c:pt>
                <c:pt idx="150">
                  <c:v>18</c:v>
                </c:pt>
                <c:pt idx="151">
                  <c:v>15</c:v>
                </c:pt>
                <c:pt idx="152">
                  <c:v>5</c:v>
                </c:pt>
                <c:pt idx="153">
                  <c:v>5</c:v>
                </c:pt>
                <c:pt idx="154">
                  <c:v>13</c:v>
                </c:pt>
                <c:pt idx="155">
                  <c:v>13</c:v>
                </c:pt>
                <c:pt idx="156">
                  <c:v>15</c:v>
                </c:pt>
                <c:pt idx="157">
                  <c:v>11</c:v>
                </c:pt>
                <c:pt idx="158">
                  <c:v>13</c:v>
                </c:pt>
                <c:pt idx="159">
                  <c:v>3</c:v>
                </c:pt>
                <c:pt idx="160">
                  <c:v>2</c:v>
                </c:pt>
                <c:pt idx="161">
                  <c:v>8</c:v>
                </c:pt>
                <c:pt idx="162">
                  <c:v>7</c:v>
                </c:pt>
                <c:pt idx="163">
                  <c:v>8</c:v>
                </c:pt>
                <c:pt idx="164">
                  <c:v>7</c:v>
                </c:pt>
                <c:pt idx="165">
                  <c:v>5</c:v>
                </c:pt>
                <c:pt idx="166">
                  <c:v>12</c:v>
                </c:pt>
                <c:pt idx="167">
                  <c:v>3</c:v>
                </c:pt>
                <c:pt idx="168">
                  <c:v>20</c:v>
                </c:pt>
                <c:pt idx="169">
                  <c:v>11</c:v>
                </c:pt>
                <c:pt idx="170">
                  <c:v>8</c:v>
                </c:pt>
                <c:pt idx="171">
                  <c:v>10</c:v>
                </c:pt>
                <c:pt idx="172">
                  <c:v>8</c:v>
                </c:pt>
                <c:pt idx="173">
                  <c:v>4</c:v>
                </c:pt>
                <c:pt idx="174">
                  <c:v>1</c:v>
                </c:pt>
                <c:pt idx="175">
                  <c:v>8</c:v>
                </c:pt>
                <c:pt idx="176">
                  <c:v>7</c:v>
                </c:pt>
                <c:pt idx="177">
                  <c:v>9</c:v>
                </c:pt>
                <c:pt idx="178">
                  <c:v>4</c:v>
                </c:pt>
                <c:pt idx="179">
                  <c:v>4</c:v>
                </c:pt>
                <c:pt idx="180">
                  <c:v>1</c:v>
                </c:pt>
                <c:pt idx="181">
                  <c:v>1</c:v>
                </c:pt>
                <c:pt idx="182">
                  <c:v>4</c:v>
                </c:pt>
                <c:pt idx="183">
                  <c:v>2</c:v>
                </c:pt>
                <c:pt idx="184">
                  <c:v>7</c:v>
                </c:pt>
                <c:pt idx="185">
                  <c:v>4</c:v>
                </c:pt>
                <c:pt idx="186">
                  <c:v>3</c:v>
                </c:pt>
                <c:pt idx="187">
                  <c:v>5</c:v>
                </c:pt>
                <c:pt idx="188">
                  <c:v>2</c:v>
                </c:pt>
                <c:pt idx="189">
                  <c:v>5</c:v>
                </c:pt>
                <c:pt idx="190">
                  <c:v>12</c:v>
                </c:pt>
                <c:pt idx="191">
                  <c:v>2</c:v>
                </c:pt>
                <c:pt idx="192">
                  <c:v>4</c:v>
                </c:pt>
                <c:pt idx="193">
                  <c:v>4</c:v>
                </c:pt>
                <c:pt idx="194">
                  <c:v>1</c:v>
                </c:pt>
                <c:pt idx="1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Sheet1!$A$3:$A$198</c:f>
              <c:numCache>
                <c:formatCode>m/d/yyyy</c:formatCode>
                <c:ptCount val="196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</c:numCache>
            </c:numRef>
          </c:cat>
          <c:val>
            <c:numRef>
              <c:f>Sheet1!$B$3:$B$198</c:f>
              <c:numCache>
                <c:formatCode>General</c:formatCode>
                <c:ptCount val="1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4</c:v>
                </c:pt>
                <c:pt idx="25">
                  <c:v>7</c:v>
                </c:pt>
                <c:pt idx="26">
                  <c:v>5</c:v>
                </c:pt>
                <c:pt idx="27">
                  <c:v>5</c:v>
                </c:pt>
                <c:pt idx="28">
                  <c:v>21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0</c:v>
                </c:pt>
                <c:pt idx="35">
                  <c:v>8</c:v>
                </c:pt>
                <c:pt idx="36">
                  <c:v>13</c:v>
                </c:pt>
                <c:pt idx="37">
                  <c:v>12</c:v>
                </c:pt>
                <c:pt idx="38">
                  <c:v>15</c:v>
                </c:pt>
                <c:pt idx="39">
                  <c:v>17</c:v>
                </c:pt>
                <c:pt idx="40">
                  <c:v>9</c:v>
                </c:pt>
                <c:pt idx="41">
                  <c:v>5</c:v>
                </c:pt>
                <c:pt idx="42">
                  <c:v>17</c:v>
                </c:pt>
                <c:pt idx="43">
                  <c:v>14</c:v>
                </c:pt>
                <c:pt idx="44">
                  <c:v>19</c:v>
                </c:pt>
                <c:pt idx="45">
                  <c:v>17</c:v>
                </c:pt>
                <c:pt idx="46">
                  <c:v>27</c:v>
                </c:pt>
                <c:pt idx="47">
                  <c:v>7</c:v>
                </c:pt>
                <c:pt idx="48">
                  <c:v>7</c:v>
                </c:pt>
                <c:pt idx="49">
                  <c:v>27</c:v>
                </c:pt>
                <c:pt idx="50">
                  <c:v>17</c:v>
                </c:pt>
                <c:pt idx="51">
                  <c:v>11</c:v>
                </c:pt>
                <c:pt idx="52">
                  <c:v>20</c:v>
                </c:pt>
                <c:pt idx="53">
                  <c:v>27</c:v>
                </c:pt>
                <c:pt idx="54">
                  <c:v>9</c:v>
                </c:pt>
                <c:pt idx="55">
                  <c:v>13</c:v>
                </c:pt>
                <c:pt idx="56">
                  <c:v>15</c:v>
                </c:pt>
                <c:pt idx="57">
                  <c:v>11</c:v>
                </c:pt>
                <c:pt idx="58">
                  <c:v>22</c:v>
                </c:pt>
                <c:pt idx="59">
                  <c:v>10</c:v>
                </c:pt>
                <c:pt idx="60">
                  <c:v>16</c:v>
                </c:pt>
                <c:pt idx="61">
                  <c:v>10</c:v>
                </c:pt>
                <c:pt idx="62">
                  <c:v>6</c:v>
                </c:pt>
                <c:pt idx="63">
                  <c:v>10</c:v>
                </c:pt>
                <c:pt idx="64">
                  <c:v>16</c:v>
                </c:pt>
                <c:pt idx="65">
                  <c:v>22</c:v>
                </c:pt>
                <c:pt idx="66">
                  <c:v>14</c:v>
                </c:pt>
                <c:pt idx="67">
                  <c:v>17</c:v>
                </c:pt>
                <c:pt idx="68">
                  <c:v>10</c:v>
                </c:pt>
                <c:pt idx="69">
                  <c:v>4</c:v>
                </c:pt>
                <c:pt idx="70">
                  <c:v>18</c:v>
                </c:pt>
                <c:pt idx="71">
                  <c:v>9</c:v>
                </c:pt>
                <c:pt idx="72">
                  <c:v>13</c:v>
                </c:pt>
                <c:pt idx="73">
                  <c:v>11</c:v>
                </c:pt>
                <c:pt idx="74">
                  <c:v>13</c:v>
                </c:pt>
                <c:pt idx="75">
                  <c:v>4</c:v>
                </c:pt>
                <c:pt idx="76">
                  <c:v>3</c:v>
                </c:pt>
                <c:pt idx="77">
                  <c:v>14</c:v>
                </c:pt>
                <c:pt idx="78">
                  <c:v>9</c:v>
                </c:pt>
                <c:pt idx="79">
                  <c:v>7</c:v>
                </c:pt>
                <c:pt idx="80">
                  <c:v>8</c:v>
                </c:pt>
                <c:pt idx="81">
                  <c:v>5</c:v>
                </c:pt>
                <c:pt idx="82">
                  <c:v>1</c:v>
                </c:pt>
                <c:pt idx="83">
                  <c:v>2</c:v>
                </c:pt>
                <c:pt idx="84">
                  <c:v>10</c:v>
                </c:pt>
                <c:pt idx="85">
                  <c:v>9</c:v>
                </c:pt>
                <c:pt idx="86">
                  <c:v>5</c:v>
                </c:pt>
                <c:pt idx="87">
                  <c:v>2</c:v>
                </c:pt>
                <c:pt idx="88">
                  <c:v>8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  <c:pt idx="92">
                  <c:v>4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1</c:v>
                </c:pt>
                <c:pt idx="100">
                  <c:v>6</c:v>
                </c:pt>
                <c:pt idx="101">
                  <c:v>3</c:v>
                </c:pt>
                <c:pt idx="102">
                  <c:v>7</c:v>
                </c:pt>
                <c:pt idx="103">
                  <c:v>6</c:v>
                </c:pt>
                <c:pt idx="104">
                  <c:v>1</c:v>
                </c:pt>
                <c:pt idx="105">
                  <c:v>5</c:v>
                </c:pt>
                <c:pt idx="106">
                  <c:v>10</c:v>
                </c:pt>
                <c:pt idx="107">
                  <c:v>3</c:v>
                </c:pt>
                <c:pt idx="108">
                  <c:v>1</c:v>
                </c:pt>
                <c:pt idx="109">
                  <c:v>6</c:v>
                </c:pt>
                <c:pt idx="110">
                  <c:v>5</c:v>
                </c:pt>
                <c:pt idx="111">
                  <c:v>7</c:v>
                </c:pt>
                <c:pt idx="112">
                  <c:v>4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4</c:v>
                </c:pt>
                <c:pt idx="117">
                  <c:v>5</c:v>
                </c:pt>
                <c:pt idx="118">
                  <c:v>1</c:v>
                </c:pt>
                <c:pt idx="119">
                  <c:v>8</c:v>
                </c:pt>
                <c:pt idx="120">
                  <c:v>5</c:v>
                </c:pt>
                <c:pt idx="121">
                  <c:v>8</c:v>
                </c:pt>
                <c:pt idx="122">
                  <c:v>7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7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12</c:v>
                </c:pt>
                <c:pt idx="131">
                  <c:v>4</c:v>
                </c:pt>
                <c:pt idx="132">
                  <c:v>2</c:v>
                </c:pt>
                <c:pt idx="133">
                  <c:v>5</c:v>
                </c:pt>
                <c:pt idx="134">
                  <c:v>4</c:v>
                </c:pt>
                <c:pt idx="135">
                  <c:v>8</c:v>
                </c:pt>
                <c:pt idx="136">
                  <c:v>5</c:v>
                </c:pt>
                <c:pt idx="137">
                  <c:v>4</c:v>
                </c:pt>
                <c:pt idx="138">
                  <c:v>0</c:v>
                </c:pt>
                <c:pt idx="139">
                  <c:v>2</c:v>
                </c:pt>
                <c:pt idx="140">
                  <c:v>9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3</c:v>
                </c:pt>
                <c:pt idx="148">
                  <c:v>3</c:v>
                </c:pt>
                <c:pt idx="149">
                  <c:v>2</c:v>
                </c:pt>
                <c:pt idx="150">
                  <c:v>4</c:v>
                </c:pt>
                <c:pt idx="151">
                  <c:v>2</c:v>
                </c:pt>
                <c:pt idx="152">
                  <c:v>3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2</c:v>
                </c:pt>
                <c:pt idx="157">
                  <c:v>3</c:v>
                </c:pt>
                <c:pt idx="158">
                  <c:v>3</c:v>
                </c:pt>
                <c:pt idx="159">
                  <c:v>1</c:v>
                </c:pt>
                <c:pt idx="160">
                  <c:v>0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2</c:v>
                </c:pt>
                <c:pt idx="165">
                  <c:v>0</c:v>
                </c:pt>
                <c:pt idx="166">
                  <c:v>7</c:v>
                </c:pt>
                <c:pt idx="167">
                  <c:v>0</c:v>
                </c:pt>
                <c:pt idx="168">
                  <c:v>1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2</c:v>
                </c:pt>
                <c:pt idx="176">
                  <c:v>3</c:v>
                </c:pt>
                <c:pt idx="177">
                  <c:v>2</c:v>
                </c:pt>
                <c:pt idx="178">
                  <c:v>1</c:v>
                </c:pt>
                <c:pt idx="179">
                  <c:v>2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4</c:v>
                </c:pt>
                <c:pt idx="185">
                  <c:v>1</c:v>
                </c:pt>
                <c:pt idx="186">
                  <c:v>0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859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585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344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54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339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06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6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33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82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86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31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2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58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08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0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0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0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1.svg"/><Relationship Id="rId5" Type="http://schemas.openxmlformats.org/officeDocument/2006/relationships/image" Target="../media/image11.png"/><Relationship Id="rId4" Type="http://schemas.openxmlformats.org/officeDocument/2006/relationships/image" Target="../media/image30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1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1.sv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1.sv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1.sv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1.svg"/><Relationship Id="rId5" Type="http://schemas.openxmlformats.org/officeDocument/2006/relationships/image" Target="../media/image11.png"/><Relationship Id="rId4" Type="http://schemas.openxmlformats.org/officeDocument/2006/relationships/image" Target="../media/image30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0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0.svg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0.sv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6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6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63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4261497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9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3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519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513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38244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91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94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23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483731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330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03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490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017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200090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9448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2327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Hodnocení účinnosti </a:t>
            </a:r>
            <a:r>
              <a:rPr lang="cs-CZ" sz="4400" dirty="0" smtClean="0">
                <a:solidFill>
                  <a:schemeClr val="tx1"/>
                </a:solidFill>
              </a:rPr>
              <a:t>vakcinace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 smtClean="0">
                <a:solidFill>
                  <a:schemeClr val="tx1"/>
                </a:solidFill>
              </a:rPr>
              <a:t>Analýza průběžně validovaných dat </a:t>
            </a:r>
            <a:endParaRPr lang="cs-CZ" sz="4400" dirty="0">
              <a:solidFill>
                <a:schemeClr val="tx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3.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Proočkovanost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profesních kategoriích zdravotnických pracovníků dosahuje populačně viditelné úrovně 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11500" y="2313098"/>
            <a:ext cx="11928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Vysoká úroveň je dosažena zejména v nemocnicích akutní lůžkové péče (lékaři 76 %, sestry 61 %, ostatní ZP 59 %). Celkem je alespoň jednou dávkou naočkováno 87 559 zdravotnických pracovníků v nemocnicích / ZZS a 107 228 ostatních pracovníků ve zdravotnictví a v oblasti ochrany veřejného zdraví. U zdravotnických pracovníků je také registrován vysoký počet osob s očkováním ukončeným oběma dávkami (69 667 ZP v nemocnicích/ZZS a 68 494 ostatní ZP a pracovníci ochrany veřejného zdraví)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5449172" y="4718010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5297707"/>
            <a:ext cx="1118940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těchto profesních kategoriích podstatně snížilo denní počet registrovaných nových nákaz 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449172" y="6225292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2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stav k 23. 3.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>
            <p:extLst/>
          </p:nvPr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11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64 (54)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58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(130)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25815" y="370259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808757" y="353332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 denní klouzavý průměr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25815" y="399787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501588" y="433612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258499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AB4B35F-6E66-4DB6-9544-2E7B24D08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3625" y="2262981"/>
          <a:ext cx="9284988" cy="3604455"/>
        </p:xfrm>
        <a:graphic>
          <a:graphicData uri="http://schemas.openxmlformats.org/drawingml/2006/table">
            <a:tbl>
              <a:tblPr/>
              <a:tblGrid>
                <a:gridCol w="773749">
                  <a:extLst>
                    <a:ext uri="{9D8B030D-6E8A-4147-A177-3AD203B41FA5}">
                      <a16:colId xmlns:a16="http://schemas.microsoft.com/office/drawing/2014/main" val="1984791962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424351961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3335916678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1036513127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740829926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512347876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321630112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1900216399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4124092225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542510575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798056738"/>
                    </a:ext>
                  </a:extLst>
                </a:gridCol>
                <a:gridCol w="773749">
                  <a:extLst>
                    <a:ext uri="{9D8B030D-6E8A-4147-A177-3AD203B41FA5}">
                      <a16:colId xmlns:a16="http://schemas.microsoft.com/office/drawing/2014/main" val="4154578229"/>
                    </a:ext>
                  </a:extLst>
                </a:gridCol>
              </a:tblGrid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07858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30293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12687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1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10525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55538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E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90571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47432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17937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799080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54565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760837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16550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2460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92070"/>
                  </a:ext>
                </a:extLst>
              </a:tr>
              <a:tr h="240297"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637883"/>
                  </a:ext>
                </a:extLst>
              </a:tr>
            </a:tbl>
          </a:graphicData>
        </a:graphic>
      </p:graphicFrame>
      <p:sp>
        <p:nvSpPr>
          <p:cNvPr id="10" name="TextovéPole 5">
            <a:extLst>
              <a:ext uri="{FF2B5EF4-FFF2-40B4-BE49-F238E27FC236}">
                <a16:creationId xmlns:a16="http://schemas.microsoft.com/office/drawing/2014/main" id="{E3A22678-EE0A-4F0C-80A0-91CC52509AD0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238D39-7489-4465-AC4A-2E3C5F7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5" y="2"/>
            <a:ext cx="7502895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1D66D047-1A81-43A9-AEC0-D36353A2C52D}"/>
              </a:ext>
            </a:extLst>
          </p:cNvPr>
          <p:cNvSpPr/>
          <p:nvPr/>
        </p:nvSpPr>
        <p:spPr>
          <a:xfrm>
            <a:off x="607274" y="64668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pozitivních,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stav k 23. 3. 2021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5E2859C-4D5B-4818-B563-9E4138B938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2701" y="1101986"/>
          <a:ext cx="10945906" cy="4780030"/>
        </p:xfrm>
        <a:graphic>
          <a:graphicData uri="http://schemas.openxmlformats.org/drawingml/2006/table">
            <a:tbl>
              <a:tblPr/>
              <a:tblGrid>
                <a:gridCol w="167042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533895005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1606111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422552456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401237711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36622183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915136564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5601179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711815336"/>
                    </a:ext>
                  </a:extLst>
                </a:gridCol>
              </a:tblGrid>
              <a:tr h="5532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6147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1938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11D75F8F-B34A-488B-9D0F-5FDCC6E486A2}"/>
              </a:ext>
            </a:extLst>
          </p:cNvPr>
          <p:cNvSpPr txBox="1"/>
          <p:nvPr/>
        </p:nvSpPr>
        <p:spPr>
          <a:xfrm>
            <a:off x="2272363" y="5953689"/>
            <a:ext cx="927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 Úvazky včetně smluvních pracovníků za rok 2019 podle statistických zjišťování MZ za rok 2019, v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ýkaz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 (MZ) 2-01, E (MZ) 3-01 a E (MZ) 4-01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950E0F6-E678-4CE0-AF43-48B53C7244BC}"/>
              </a:ext>
            </a:extLst>
          </p:cNvPr>
          <p:cNvSpPr txBox="1"/>
          <p:nvPr/>
        </p:nvSpPr>
        <p:spPr>
          <a:xfrm>
            <a:off x="4911603" y="6276375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Barevné škály vizualizují rozsah hodnot v územích v rámci sledovaného ukazatele (sloupce)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10771E5-30D3-4423-B7CD-C20994C967F3}"/>
              </a:ext>
            </a:extLst>
          </p:cNvPr>
          <p:cNvGrpSpPr/>
          <p:nvPr/>
        </p:nvGrpSpPr>
        <p:grpSpPr>
          <a:xfrm>
            <a:off x="2752602" y="6329139"/>
            <a:ext cx="2143122" cy="171474"/>
            <a:chOff x="733425" y="6437433"/>
            <a:chExt cx="2143122" cy="171474"/>
          </a:xfrm>
        </p:grpSpPr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3B5F0F97-E31D-456B-B094-0095CFE4307B}"/>
                </a:ext>
              </a:extLst>
            </p:cNvPr>
            <p:cNvSpPr txBox="1"/>
            <p:nvPr/>
          </p:nvSpPr>
          <p:spPr>
            <a:xfrm>
              <a:off x="733425" y="644399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min %                                    max %</a:t>
              </a:r>
            </a:p>
          </p:txBody>
        </p:sp>
        <p:pic>
          <p:nvPicPr>
            <p:cNvPr id="25" name="Obrázek 24">
              <a:extLst>
                <a:ext uri="{FF2B5EF4-FFF2-40B4-BE49-F238E27FC236}">
                  <a16:creationId xmlns:a16="http://schemas.microsoft.com/office/drawing/2014/main" id="{57DF05B6-ADCB-4314-AF3D-953E760B8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6253" y="6437433"/>
              <a:ext cx="1209844" cy="171474"/>
            </a:xfrm>
            <a:prstGeom prst="rect">
              <a:avLst/>
            </a:prstGeom>
          </p:spPr>
        </p:pic>
      </p:grp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65543B6-EA29-49FA-A6F3-DBDB09C972E1}"/>
              </a:ext>
            </a:extLst>
          </p:cNvPr>
          <p:cNvGrpSpPr/>
          <p:nvPr/>
        </p:nvGrpSpPr>
        <p:grpSpPr>
          <a:xfrm>
            <a:off x="550678" y="6338235"/>
            <a:ext cx="2143122" cy="171474"/>
            <a:chOff x="2185672" y="6586960"/>
            <a:chExt cx="2143122" cy="171474"/>
          </a:xfrm>
        </p:grpSpPr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E45BA321-652F-43F8-AE49-B9F6AAE157D2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min %                                    max %</a:t>
              </a:r>
            </a:p>
          </p:txBody>
        </p:sp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9BA90131-F7C5-4F40-B276-44880C34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432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BAC2E15E-32D0-4877-8B91-C6FF229DD4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5874" y="2271349"/>
          <a:ext cx="8495488" cy="3622470"/>
        </p:xfrm>
        <a:graphic>
          <a:graphicData uri="http://schemas.openxmlformats.org/drawingml/2006/table">
            <a:tbl>
              <a:tblPr/>
              <a:tblGrid>
                <a:gridCol w="1061936">
                  <a:extLst>
                    <a:ext uri="{9D8B030D-6E8A-4147-A177-3AD203B41FA5}">
                      <a16:colId xmlns:a16="http://schemas.microsoft.com/office/drawing/2014/main" val="1947541326"/>
                    </a:ext>
                  </a:extLst>
                </a:gridCol>
                <a:gridCol w="1061936">
                  <a:extLst>
                    <a:ext uri="{9D8B030D-6E8A-4147-A177-3AD203B41FA5}">
                      <a16:colId xmlns:a16="http://schemas.microsoft.com/office/drawing/2014/main" val="2540802167"/>
                    </a:ext>
                  </a:extLst>
                </a:gridCol>
                <a:gridCol w="1061936">
                  <a:extLst>
                    <a:ext uri="{9D8B030D-6E8A-4147-A177-3AD203B41FA5}">
                      <a16:colId xmlns:a16="http://schemas.microsoft.com/office/drawing/2014/main" val="2650662297"/>
                    </a:ext>
                  </a:extLst>
                </a:gridCol>
                <a:gridCol w="1061936">
                  <a:extLst>
                    <a:ext uri="{9D8B030D-6E8A-4147-A177-3AD203B41FA5}">
                      <a16:colId xmlns:a16="http://schemas.microsoft.com/office/drawing/2014/main" val="1123769661"/>
                    </a:ext>
                  </a:extLst>
                </a:gridCol>
                <a:gridCol w="1061936">
                  <a:extLst>
                    <a:ext uri="{9D8B030D-6E8A-4147-A177-3AD203B41FA5}">
                      <a16:colId xmlns:a16="http://schemas.microsoft.com/office/drawing/2014/main" val="160289779"/>
                    </a:ext>
                  </a:extLst>
                </a:gridCol>
                <a:gridCol w="1061936">
                  <a:extLst>
                    <a:ext uri="{9D8B030D-6E8A-4147-A177-3AD203B41FA5}">
                      <a16:colId xmlns:a16="http://schemas.microsoft.com/office/drawing/2014/main" val="1458669573"/>
                    </a:ext>
                  </a:extLst>
                </a:gridCol>
                <a:gridCol w="1061936">
                  <a:extLst>
                    <a:ext uri="{9D8B030D-6E8A-4147-A177-3AD203B41FA5}">
                      <a16:colId xmlns:a16="http://schemas.microsoft.com/office/drawing/2014/main" val="1086011528"/>
                    </a:ext>
                  </a:extLst>
                </a:gridCol>
                <a:gridCol w="1061936">
                  <a:extLst>
                    <a:ext uri="{9D8B030D-6E8A-4147-A177-3AD203B41FA5}">
                      <a16:colId xmlns:a16="http://schemas.microsoft.com/office/drawing/2014/main" val="858257709"/>
                    </a:ext>
                  </a:extLst>
                </a:gridCol>
              </a:tblGrid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84247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457781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47206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87501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44209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60291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77783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50681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40992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38322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41258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56614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72832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09990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63166"/>
                  </a:ext>
                </a:extLst>
              </a:tr>
            </a:tbl>
          </a:graphicData>
        </a:graphic>
      </p:graphicFrame>
      <p:sp>
        <p:nvSpPr>
          <p:cNvPr id="10" name="TextovéPole 5">
            <a:extLst>
              <a:ext uri="{FF2B5EF4-FFF2-40B4-BE49-F238E27FC236}">
                <a16:creationId xmlns:a16="http://schemas.microsoft.com/office/drawing/2014/main" id="{E3A22678-EE0A-4F0C-80A0-91CC52509AD0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238D39-7489-4465-AC4A-2E3C5F7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5" y="2"/>
            <a:ext cx="7502895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  <a:br>
              <a:rPr lang="cs-CZ" dirty="0"/>
            </a:br>
            <a:r>
              <a:rPr lang="cs-CZ" u="sng" dirty="0"/>
              <a:t>v nemocnicích akutní lůžkové péče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5E2859C-4D5B-4818-B563-9E4138B938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121" y="1101986"/>
          <a:ext cx="10682241" cy="4791831"/>
        </p:xfrm>
        <a:graphic>
          <a:graphicData uri="http://schemas.openxmlformats.org/drawingml/2006/table">
            <a:tbl>
              <a:tblPr/>
              <a:tblGrid>
                <a:gridCol w="2196009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1060779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1060779">
                  <a:extLst>
                    <a:ext uri="{9D8B030D-6E8A-4147-A177-3AD203B41FA5}">
                      <a16:colId xmlns:a16="http://schemas.microsoft.com/office/drawing/2014/main" val="116061117"/>
                    </a:ext>
                  </a:extLst>
                </a:gridCol>
                <a:gridCol w="1060779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1060779">
                  <a:extLst>
                    <a:ext uri="{9D8B030D-6E8A-4147-A177-3AD203B41FA5}">
                      <a16:colId xmlns:a16="http://schemas.microsoft.com/office/drawing/2014/main" val="4012377110"/>
                    </a:ext>
                  </a:extLst>
                </a:gridCol>
                <a:gridCol w="1060779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1060779">
                  <a:extLst>
                    <a:ext uri="{9D8B030D-6E8A-4147-A177-3AD203B41FA5}">
                      <a16:colId xmlns:a16="http://schemas.microsoft.com/office/drawing/2014/main" val="915136564"/>
                    </a:ext>
                  </a:extLst>
                </a:gridCol>
                <a:gridCol w="1060779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  <a:gridCol w="1060779">
                  <a:extLst>
                    <a:ext uri="{9D8B030D-6E8A-4147-A177-3AD203B41FA5}">
                      <a16:colId xmlns:a16="http://schemas.microsoft.com/office/drawing/2014/main" val="1711815336"/>
                    </a:ext>
                  </a:extLst>
                </a:gridCol>
              </a:tblGrid>
              <a:tr h="6926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4871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1938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11D75F8F-B34A-488B-9D0F-5FDCC6E486A2}"/>
              </a:ext>
            </a:extLst>
          </p:cNvPr>
          <p:cNvSpPr txBox="1"/>
          <p:nvPr/>
        </p:nvSpPr>
        <p:spPr>
          <a:xfrm>
            <a:off x="2682563" y="5928051"/>
            <a:ext cx="927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 Úvazky včetně smluvních pracovníků za rok 2019 podle statistických zjišťování MZ za rok 2019, v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ýkaz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 (MZ) 2-01, E (MZ) 3-01 a E (MZ) 4-01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950E0F6-E678-4CE0-AF43-48B53C7244BC}"/>
              </a:ext>
            </a:extLst>
          </p:cNvPr>
          <p:cNvSpPr txBox="1"/>
          <p:nvPr/>
        </p:nvSpPr>
        <p:spPr>
          <a:xfrm>
            <a:off x="4911603" y="6276375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Barevné škály vizualizují rozsah hodnot v územích v rámci sledovaného ukazatele (sloupce)</a:t>
            </a:r>
          </a:p>
        </p:txBody>
      </p:sp>
      <p:sp>
        <p:nvSpPr>
          <p:cNvPr id="16" name="Obdélník 4">
            <a:extLst>
              <a:ext uri="{FF2B5EF4-FFF2-40B4-BE49-F238E27FC236}">
                <a16:creationId xmlns:a16="http://schemas.microsoft.com/office/drawing/2014/main" id="{00B67303-350E-45C1-B1FC-2139A9750B90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pozitivních,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stav k 23. 3. 2021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A6F25D24-93D6-4F47-BF28-3B8C9937BEA2}"/>
              </a:ext>
            </a:extLst>
          </p:cNvPr>
          <p:cNvGrpSpPr/>
          <p:nvPr/>
        </p:nvGrpSpPr>
        <p:grpSpPr>
          <a:xfrm>
            <a:off x="2752602" y="6329139"/>
            <a:ext cx="2143122" cy="171474"/>
            <a:chOff x="733425" y="6437433"/>
            <a:chExt cx="2143122" cy="171474"/>
          </a:xfrm>
        </p:grpSpPr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D31EF249-8414-4A42-A576-5AA780FEAADD}"/>
                </a:ext>
              </a:extLst>
            </p:cNvPr>
            <p:cNvSpPr txBox="1"/>
            <p:nvPr/>
          </p:nvSpPr>
          <p:spPr>
            <a:xfrm>
              <a:off x="733425" y="644399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min %                                    max %</a:t>
              </a:r>
            </a:p>
          </p:txBody>
        </p:sp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726200A1-D9BE-404E-B3B3-3AAA9B878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6253" y="6437433"/>
              <a:ext cx="1209844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69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nahlášených do NZIS (Národní registr zdravotnických pracovníků – NRZP) poskytovateli zdravotních služeb jako aktivní v období od 1.12.2020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261916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3.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59 588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240 032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143 088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59,6 %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77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/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95885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Lékaři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(včetně zubních lékařů)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/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70823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Sestry*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*Sestry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3. 2021</a:t>
            </a:r>
          </a:p>
        </p:txBody>
      </p:sp>
    </p:spTree>
    <p:extLst>
      <p:ext uri="{BB962C8B-B14F-4D97-AF65-F5344CB8AC3E}">
        <p14:creationId xmlns:p14="http://schemas.microsoft.com/office/powerpoint/2010/main" val="213690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Hodnocení účinnosti </a:t>
            </a:r>
            <a:r>
              <a:rPr lang="cs-CZ" sz="4400" dirty="0" smtClean="0">
                <a:solidFill>
                  <a:schemeClr val="tx1"/>
                </a:solidFill>
              </a:rPr>
              <a:t>vakcinace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3900" dirty="0" smtClean="0">
                <a:solidFill>
                  <a:schemeClr val="tx1"/>
                </a:solidFill>
              </a:rPr>
              <a:t>III. Klesající počty nakažených v sociálních zařízeních </a:t>
            </a:r>
            <a:endParaRPr lang="cs-CZ" sz="3900" dirty="0">
              <a:solidFill>
                <a:schemeClr val="tx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77521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 (prevalence),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stav k 23. 3.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 zařízeních sociálních služeb </a:t>
            </a:r>
            <a:br>
              <a:rPr lang="cs-CZ" dirty="0"/>
            </a:br>
            <a:r>
              <a:rPr lang="cs-CZ" dirty="0"/>
              <a:t>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892992"/>
              </p:ext>
            </p:extLst>
          </p:nvPr>
        </p:nvGraphicFramePr>
        <p:xfrm>
          <a:off x="418743" y="1222049"/>
          <a:ext cx="8511611" cy="53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62962" y="1301496"/>
          <a:ext cx="2326326" cy="4971720"/>
        </p:xfrm>
        <a:graphic>
          <a:graphicData uri="http://schemas.openxmlformats.org/drawingml/2006/table">
            <a:tbl>
              <a:tblPr/>
              <a:tblGrid>
                <a:gridCol w="1485693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5153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970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7" name="TextovéPole 8">
            <a:extLst>
              <a:ext uri="{FF2B5EF4-FFF2-40B4-BE49-F238E27FC236}">
                <a16:creationId xmlns:a16="http://schemas.microsoft.com/office/drawing/2014/main" id="{FDEE6DA7-8A32-4466-8C48-3BA05FF3131A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nemocí, modul sociálních služeb</a:t>
            </a:r>
          </a:p>
        </p:txBody>
      </p:sp>
    </p:spTree>
    <p:extLst>
      <p:ext uri="{BB962C8B-B14F-4D97-AF65-F5344CB8AC3E}">
        <p14:creationId xmlns:p14="http://schemas.microsoft.com/office/powerpoint/2010/main" val="321028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nemocí, modul sociálních služeb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nově COVID-19 pozitivních pracovníků </a:t>
            </a:r>
            <a:br>
              <a:rPr lang="cs-CZ" dirty="0"/>
            </a:br>
            <a:r>
              <a:rPr lang="cs-CZ" dirty="0"/>
              <a:t>v zařízeních sociálních služeb</a:t>
            </a:r>
          </a:p>
        </p:txBody>
      </p:sp>
      <p:graphicFrame>
        <p:nvGraphicFramePr>
          <p:cNvPr id="7" name="Chart 31">
            <a:extLst>
              <a:ext uri="{FF2B5EF4-FFF2-40B4-BE49-F238E27FC236}">
                <a16:creationId xmlns:a16="http://schemas.microsoft.com/office/drawing/2014/main" id="{1A0DC1DF-8CED-49FC-A4A5-065F1A64BD52}"/>
              </a:ext>
            </a:extLst>
          </p:cNvPr>
          <p:cNvGraphicFramePr/>
          <p:nvPr>
            <p:extLst/>
          </p:nvPr>
        </p:nvGraphicFramePr>
        <p:xfrm>
          <a:off x="407350" y="1059679"/>
          <a:ext cx="8523006" cy="548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2">
            <a:extLst>
              <a:ext uri="{FF2B5EF4-FFF2-40B4-BE49-F238E27FC236}">
                <a16:creationId xmlns:a16="http://schemas.microsoft.com/office/drawing/2014/main" id="{FDDA473E-2198-4E37-8DAB-7936176EB801}"/>
              </a:ext>
            </a:extLst>
          </p:cNvPr>
          <p:cNvSpPr txBox="1"/>
          <p:nvPr/>
        </p:nvSpPr>
        <p:spPr>
          <a:xfrm rot="16200000">
            <a:off x="-941446" y="3165866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B270C58A-BB49-4257-8406-1CEB47E406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60412" y="1207371"/>
          <a:ext cx="2763052" cy="5050096"/>
        </p:xfrm>
        <a:graphic>
          <a:graphicData uri="http://schemas.openxmlformats.org/drawingml/2006/table">
            <a:tbl>
              <a:tblPr/>
              <a:tblGrid>
                <a:gridCol w="1675629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1087423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52037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za posledních 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 dní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  <a:tr h="281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 denní klouzavý průměr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11470"/>
                  </a:ext>
                </a:extLst>
              </a:tr>
            </a:tbl>
          </a:graphicData>
        </a:graphic>
      </p:graphicFrame>
      <p:sp>
        <p:nvSpPr>
          <p:cNvPr id="9" name="Obdélník 4">
            <a:extLst>
              <a:ext uri="{FF2B5EF4-FFF2-40B4-BE49-F238E27FC236}">
                <a16:creationId xmlns:a16="http://schemas.microsoft.com/office/drawing/2014/main" id="{81867BFA-1453-40BE-A29B-836824A9B5EE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nových COVID-19 pozitivních (incidence),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stav k 23. 3.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11" name="Straight Connector 4">
            <a:extLst>
              <a:ext uri="{FF2B5EF4-FFF2-40B4-BE49-F238E27FC236}">
                <a16:creationId xmlns:a16="http://schemas.microsoft.com/office/drawing/2014/main" id="{FC15B3FD-8931-45F3-B9FA-489831BF4CD0}"/>
              </a:ext>
            </a:extLst>
          </p:cNvPr>
          <p:cNvCxnSpPr/>
          <p:nvPr/>
        </p:nvCxnSpPr>
        <p:spPr>
          <a:xfrm>
            <a:off x="5895419" y="139373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">
            <a:extLst>
              <a:ext uri="{FF2B5EF4-FFF2-40B4-BE49-F238E27FC236}">
                <a16:creationId xmlns:a16="http://schemas.microsoft.com/office/drawing/2014/main" id="{98F82CC0-F179-44D1-AED9-4C8CAA8FCD8F}"/>
              </a:ext>
            </a:extLst>
          </p:cNvPr>
          <p:cNvSpPr txBox="1"/>
          <p:nvPr/>
        </p:nvSpPr>
        <p:spPr>
          <a:xfrm>
            <a:off x="6257677" y="1224463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27984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7785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652042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Hodnocení účinnosti </a:t>
            </a:r>
            <a:r>
              <a:rPr lang="cs-CZ" sz="4400" dirty="0" smtClean="0">
                <a:solidFill>
                  <a:schemeClr val="tx1"/>
                </a:solidFill>
              </a:rPr>
              <a:t>vakcinace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3600" dirty="0" smtClean="0">
                <a:solidFill>
                  <a:schemeClr val="tx1"/>
                </a:solidFill>
              </a:rPr>
              <a:t>I. Následné nákazy u očkovaných </a:t>
            </a:r>
            <a:endParaRPr lang="cs-CZ" sz="3600" dirty="0">
              <a:solidFill>
                <a:schemeClr val="tx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805163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7" y="934057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51985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74347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3.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Velmi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nízké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podíly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nákaz u očkovaných ukazují na vysokou účinnost vakcinace. Většina takto registrovaných nákaz byla nadto zjištěna 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relativně krátce 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 1. dávce vakcíny, kdy ochrana očkovaného ještě nemohla být rozvinuta.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2" y="2704690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10160" y="3301151"/>
            <a:ext cx="11744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zdravotnických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pracovníků (ZP) bylo takto zachyceno </a:t>
            </a:r>
            <a:r>
              <a:rPr lang="cs-CZ" sz="2400" dirty="0">
                <a:solidFill>
                  <a:srgbClr val="000000"/>
                </a:solidFill>
              </a:rPr>
              <a:t>4 009 nakažených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 (2,4 %) – většina do 14 dnů od první dávky, přičemž cca 23 % do 7 dnů. Po druhé dávce očkování bylo zachyceno </a:t>
            </a:r>
            <a:r>
              <a:rPr lang="cs-CZ" sz="2400" dirty="0">
                <a:solidFill>
                  <a:srgbClr val="000000"/>
                </a:solidFill>
              </a:rPr>
              <a:t>752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nakažených ZP  (0,6 %) – opět cca z 57 % do 14 dnů po aplikaci dávky. U ostatních očkovaných osob byl záchyt pozitivních případů po první dávce 1,08 % </a:t>
            </a:r>
            <a:r>
              <a:rPr lang="cs-CZ" sz="2400" dirty="0">
                <a:solidFill>
                  <a:srgbClr val="000000"/>
                </a:solidFill>
              </a:rPr>
              <a:t>(9 067 osob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a po druhé dávce 0,5 </a:t>
            </a:r>
            <a:r>
              <a:rPr lang="cs-CZ" sz="2400" dirty="0">
                <a:solidFill>
                  <a:srgbClr val="000000"/>
                </a:solidFill>
              </a:rPr>
              <a:t>% (1 162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400" dirty="0">
              <a:solidFill>
                <a:srgbClr val="000000"/>
              </a:solidFill>
              <a:latin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4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Celkem je tedy evidováno </a:t>
            </a:r>
            <a:r>
              <a:rPr lang="cs-CZ" sz="2400" b="1" dirty="0">
                <a:solidFill>
                  <a:srgbClr val="C00000"/>
                </a:solidFill>
              </a:rPr>
              <a:t>13 076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nákaz po 1. dávce (</a:t>
            </a:r>
            <a:r>
              <a:rPr kumimoji="0" lang="cs-CZ" sz="2400" b="1" i="0" u="sng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1,30 %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</a:t>
            </a:r>
            <a:endParaRPr kumimoji="0" lang="cs-CZ" sz="2400" b="1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2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</a:t>
            </a:r>
            <a:r>
              <a:rPr lang="cs-CZ" sz="2400" b="1" dirty="0">
                <a:solidFill>
                  <a:srgbClr val="C00000"/>
                </a:solidFill>
              </a:rPr>
              <a:t>1 914 (</a:t>
            </a:r>
            <a:r>
              <a:rPr kumimoji="0" lang="cs-CZ" sz="2400" b="1" i="0" u="sng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0,52 %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po druhé dávce očkování. </a:t>
            </a:r>
            <a:endParaRPr kumimoji="0" lang="cs-CZ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449172" y="5237213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0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0" y="0"/>
            <a:ext cx="7434501" cy="576000"/>
          </a:xfrm>
        </p:spPr>
        <p:txBody>
          <a:bodyPr/>
          <a:lstStyle/>
          <a:p>
            <a:r>
              <a:rPr lang="cs-CZ" dirty="0"/>
              <a:t>Zdravotničtí pracovníci COVID-19 pozitivní po zahájení </a:t>
            </a:r>
            <a:br>
              <a:rPr lang="cs-CZ" dirty="0"/>
            </a:br>
            <a:r>
              <a:rPr lang="cs-CZ" dirty="0"/>
              <a:t>vakcinace v období od 27.12. do současnosti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D9F5445-77AB-4928-8407-960BEEBEE6AB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AE52295-EB4F-4B9F-BE25-BFDBAC343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89856"/>
              </p:ext>
            </p:extLst>
          </p:nvPr>
        </p:nvGraphicFramePr>
        <p:xfrm>
          <a:off x="253691" y="895350"/>
          <a:ext cx="11684618" cy="485774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811680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3137605142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1191632934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2585328810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523968194"/>
                    </a:ext>
                  </a:extLst>
                </a:gridCol>
              </a:tblGrid>
              <a:tr h="74077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Pozitivní kdykoliv po zahájení vakcinace (po podání 1. dávky)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Pozitivní po 2. dávce vakcíny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39297"/>
                  </a:ext>
                </a:extLst>
              </a:tr>
              <a:tr h="94248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Celkový počet očkovaných osob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Počet (podíl) pozitivních</a:t>
                      </a:r>
                    </a:p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 zahájení vakcinace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Doba (dny) do pozitivity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průměr / medián</a:t>
                      </a: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Celkový počet osob očkovaných 2. dávkou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Počet (podíl) pozitivních</a:t>
                      </a:r>
                    </a:p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 2. dávce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Doba (dny) do pozitivity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průměr / medián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7987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000" b="0" u="none" strike="noStrike" dirty="0">
                          <a:effectLst/>
                        </a:rPr>
                        <a:t>(včetně zubních lékařů)*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43 893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 (1,95 %)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16,9 / 12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34 976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(0,45 %)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17,9 / 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7987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0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0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69 788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1 901 (2,72 %)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18,4 / 13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50 833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 (0,76 %)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 / 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7987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0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52 846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1 251 (2,37 %)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16,6 / 12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34 091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 (0,61 %)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20,3 / 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5348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u="none" strike="noStrike" dirty="0">
                          <a:effectLst/>
                        </a:rPr>
                        <a:t>CELKEM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166 527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4 009 (2,41 %)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17,5 / 12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119 900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752 (0,63 %)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19,8 / 15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15" name="Obdélník 14">
            <a:extLst>
              <a:ext uri="{FF2B5EF4-FFF2-40B4-BE49-F238E27FC236}">
                <a16:creationId xmlns:a16="http://schemas.microsoft.com/office/drawing/2014/main" id="{140C9B47-26BB-4880-97F9-4F32DDC3E91E}"/>
              </a:ext>
            </a:extLst>
          </p:cNvPr>
          <p:cNvSpPr/>
          <p:nvPr/>
        </p:nvSpPr>
        <p:spPr>
          <a:xfrm>
            <a:off x="147347" y="5919685"/>
            <a:ext cx="119017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farmaceuta; zdravotničtí pracovníci </a:t>
            </a:r>
            <a:r>
              <a:rPr lang="cs-CZ" sz="1100" dirty="0">
                <a:solidFill>
                  <a:srgbClr val="000000"/>
                </a:solidFill>
              </a:rPr>
              <a:t>evidovaní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3F22021-5189-4216-B8CB-F087C96DA959}"/>
              </a:ext>
            </a:extLst>
          </p:cNvPr>
          <p:cNvSpPr txBox="1"/>
          <p:nvPr/>
        </p:nvSpPr>
        <p:spPr>
          <a:xfrm>
            <a:off x="6934200" y="-17092"/>
            <a:ext cx="124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22. 3. 2021</a:t>
            </a:r>
          </a:p>
        </p:txBody>
      </p:sp>
    </p:spTree>
    <p:extLst>
      <p:ext uri="{BB962C8B-B14F-4D97-AF65-F5344CB8AC3E}">
        <p14:creationId xmlns:p14="http://schemas.microsoft.com/office/powerpoint/2010/main" val="29582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COVID-19 pozitivita u očkovaných osob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3.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B6446F5C-841D-46AF-8289-65A7163A7EC5}"/>
              </a:ext>
            </a:extLst>
          </p:cNvPr>
          <p:cNvSpPr/>
          <p:nvPr/>
        </p:nvSpPr>
        <p:spPr>
          <a:xfrm>
            <a:off x="238735" y="5349313"/>
            <a:ext cx="1190177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Poznámka: vakcinace v ČR probíhá od 27.12.2020.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farmaceuta; zdravotničtí pracovníci </a:t>
            </a:r>
            <a:r>
              <a:rPr lang="cs-CZ" sz="1100" dirty="0">
                <a:solidFill>
                  <a:srgbClr val="000000"/>
                </a:solidFill>
              </a:rPr>
              <a:t>evidovaní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81AD88D-16ED-4916-BE26-1DD0689A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97449"/>
              </p:ext>
            </p:extLst>
          </p:nvPr>
        </p:nvGraphicFramePr>
        <p:xfrm>
          <a:off x="443660" y="1020575"/>
          <a:ext cx="11304678" cy="4150606"/>
        </p:xfrm>
        <a:graphic>
          <a:graphicData uri="http://schemas.openxmlformats.org/drawingml/2006/table">
            <a:tbl>
              <a:tblPr/>
              <a:tblGrid>
                <a:gridCol w="1194640">
                  <a:extLst>
                    <a:ext uri="{9D8B030D-6E8A-4147-A177-3AD203B41FA5}">
                      <a16:colId xmlns:a16="http://schemas.microsoft.com/office/drawing/2014/main" val="626188312"/>
                    </a:ext>
                  </a:extLst>
                </a:gridCol>
                <a:gridCol w="907742">
                  <a:extLst>
                    <a:ext uri="{9D8B030D-6E8A-4147-A177-3AD203B41FA5}">
                      <a16:colId xmlns:a16="http://schemas.microsoft.com/office/drawing/2014/main" val="575257366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3399080377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2638282248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614830822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4072778660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3701154573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2928021991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3799102035"/>
                    </a:ext>
                  </a:extLst>
                </a:gridCol>
                <a:gridCol w="1150287">
                  <a:extLst>
                    <a:ext uri="{9D8B030D-6E8A-4147-A177-3AD203B41FA5}">
                      <a16:colId xmlns:a16="http://schemas.microsoft.com/office/drawing/2014/main" val="1231290037"/>
                    </a:ext>
                  </a:extLst>
                </a:gridCol>
              </a:tblGrid>
              <a:tr h="1167298">
                <a:tc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osob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 negativní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C+ před zahájením vakcinace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 po zahájení vakcinace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 před dokončením vakcinace (po podání 1. dávky)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 do 14 dní po 2. dávce vakcinace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C+ 14 a více dní po 2. dávce vakcinace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osob 14 a více dní po 2. dávce vakcinace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 nich C+ 14 a více dní po 2. dávce vakcinace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775772"/>
                  </a:ext>
                </a:extLst>
              </a:tr>
              <a:tr h="99443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Očkovaní zdravotničtí pracovníci*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166 527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135 553</a:t>
                      </a:r>
                      <a:b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(81,40 %)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26 965</a:t>
                      </a:r>
                      <a:b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(16,19 %)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4 009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(2,41 %)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3 257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118 091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  <a:b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(0,34 %)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568073"/>
                  </a:ext>
                </a:extLst>
              </a:tr>
              <a:tr h="99443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Ostatní očkovaní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840 895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753 554</a:t>
                      </a:r>
                      <a:b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(89,61 %)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78 274</a:t>
                      </a:r>
                      <a:b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(9,31 %)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9 067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(1,08 %)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7 905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470</a:t>
                      </a:r>
                      <a:b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241 520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470</a:t>
                      </a:r>
                      <a:b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(0,19 %)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934488"/>
                  </a:ext>
                </a:extLst>
              </a:tr>
              <a:tr h="99443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CELKEM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1 007 422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889 107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(88,26 %)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105 239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(10,45 %)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13 076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(1,30 %)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11 162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1 044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359 611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870</a:t>
                      </a:r>
                      <a:br>
                        <a:rPr lang="cs-C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(0,24 %)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90197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10B275B4-AA16-455C-8DA9-E9EB4FE616A2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120282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0" y="0"/>
            <a:ext cx="7434501" cy="576000"/>
          </a:xfrm>
        </p:spPr>
        <p:txBody>
          <a:bodyPr/>
          <a:lstStyle/>
          <a:p>
            <a:r>
              <a:rPr lang="cs-CZ" dirty="0"/>
              <a:t>COVID-19 pozitivita po zahájení vakcinace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AE52295-EB4F-4B9F-BE25-BFDBAC343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35534"/>
              </p:ext>
            </p:extLst>
          </p:nvPr>
        </p:nvGraphicFramePr>
        <p:xfrm>
          <a:off x="253691" y="1032083"/>
          <a:ext cx="11684618" cy="453123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811680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3137605142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1191632934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2585328810"/>
                    </a:ext>
                  </a:extLst>
                </a:gridCol>
                <a:gridCol w="1478823">
                  <a:extLst>
                    <a:ext uri="{9D8B030D-6E8A-4147-A177-3AD203B41FA5}">
                      <a16:colId xmlns:a16="http://schemas.microsoft.com/office/drawing/2014/main" val="523968194"/>
                    </a:ext>
                  </a:extLst>
                </a:gridCol>
              </a:tblGrid>
              <a:tr h="782077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Pozitivní kdykoliv po zahájení vakcinace (po podání 1. dávky)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Pozitivní po 2. dávce vakcíny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39297"/>
                  </a:ext>
                </a:extLst>
              </a:tr>
              <a:tr h="995025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Celkový počet očkovaných osob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Počet (podíl) pozitivních</a:t>
                      </a:r>
                    </a:p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 zahájení vakcinace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Doba (dny) do pozitivity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průměr / medián</a:t>
                      </a: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Celkový počet osob očkovaných 2. dávkou</a:t>
                      </a:r>
                    </a:p>
                  </a:txBody>
                  <a:tcPr marL="36000" marR="3600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Počet (podíl) pozitivních</a:t>
                      </a:r>
                    </a:p>
                    <a:p>
                      <a:pPr algn="ctr" fontAlgn="ctr"/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po 2. dávce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Doba (dny) do pozitivity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průměr / medián</a:t>
                      </a: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9180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u="none" strike="noStrike" dirty="0">
                          <a:effectLst/>
                          <a:latin typeface="+mn-lt"/>
                        </a:rPr>
                        <a:t>Očkovaní zdravotničtí pracovníci*</a:t>
                      </a: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166 527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4 009 (2,41 %)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17,5 / 12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119 900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 (0,63 %)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19,8 / 15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9180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u="none" strike="noStrike" dirty="0">
                          <a:effectLst/>
                          <a:latin typeface="+mn-lt"/>
                        </a:rPr>
                        <a:t>Ostatní očkovaní</a:t>
                      </a: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840 895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9 067 (1,08 %)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16,1 / 13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251 335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1 162 (0,46 %)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 / 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9180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u="none" strike="noStrike" dirty="0">
                          <a:effectLst/>
                          <a:latin typeface="+mn-lt"/>
                        </a:rPr>
                        <a:t>CELKEM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1 007 422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13 076 (1,30 %)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16,5 / 13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371 235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1 914 (0,52 %)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16,5 / 12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15" name="Obdélník 14">
            <a:extLst>
              <a:ext uri="{FF2B5EF4-FFF2-40B4-BE49-F238E27FC236}">
                <a16:creationId xmlns:a16="http://schemas.microsoft.com/office/drawing/2014/main" id="{140C9B47-26BB-4880-97F9-4F32DDC3E91E}"/>
              </a:ext>
            </a:extLst>
          </p:cNvPr>
          <p:cNvSpPr/>
          <p:nvPr/>
        </p:nvSpPr>
        <p:spPr>
          <a:xfrm>
            <a:off x="145111" y="5727420"/>
            <a:ext cx="119017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farmaceuta; zdravotničtí pracovníci </a:t>
            </a:r>
            <a:r>
              <a:rPr lang="cs-CZ" sz="1100" dirty="0">
                <a:solidFill>
                  <a:srgbClr val="000000"/>
                </a:solidFill>
              </a:rPr>
              <a:t>evidovaní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3F22021-5189-4216-B8CB-F087C96DA959}"/>
              </a:ext>
            </a:extLst>
          </p:cNvPr>
          <p:cNvSpPr txBox="1"/>
          <p:nvPr/>
        </p:nvSpPr>
        <p:spPr>
          <a:xfrm>
            <a:off x="6007694" y="128187"/>
            <a:ext cx="217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3.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EEB4B0-5A7F-4B46-944B-628C5ED0DEF5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240099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C3085168-0548-434A-A8FB-605995509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4219"/>
              </p:ext>
            </p:extLst>
          </p:nvPr>
        </p:nvGraphicFramePr>
        <p:xfrm>
          <a:off x="5580403" y="1679978"/>
          <a:ext cx="3426862" cy="4084630"/>
        </p:xfrm>
        <a:graphic>
          <a:graphicData uri="http://schemas.openxmlformats.org/drawingml/2006/table">
            <a:tbl>
              <a:tblPr/>
              <a:tblGrid>
                <a:gridCol w="1713431">
                  <a:extLst>
                    <a:ext uri="{9D8B030D-6E8A-4147-A177-3AD203B41FA5}">
                      <a16:colId xmlns:a16="http://schemas.microsoft.com/office/drawing/2014/main" val="398774157"/>
                    </a:ext>
                  </a:extLst>
                </a:gridCol>
                <a:gridCol w="1713431">
                  <a:extLst>
                    <a:ext uri="{9D8B030D-6E8A-4147-A177-3AD203B41FA5}">
                      <a16:colId xmlns:a16="http://schemas.microsoft.com/office/drawing/2014/main" val="294076644"/>
                    </a:ext>
                  </a:extLst>
                </a:gridCol>
              </a:tblGrid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6848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3835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4864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688738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63738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671471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62952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75131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002398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10746"/>
                  </a:ext>
                </a:extLst>
              </a:tr>
              <a:tr h="3713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3747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0" y="0"/>
            <a:ext cx="7434501" cy="576000"/>
          </a:xfrm>
        </p:spPr>
        <p:txBody>
          <a:bodyPr/>
          <a:lstStyle/>
          <a:p>
            <a:r>
              <a:rPr lang="cs-CZ" dirty="0"/>
              <a:t>COVID-19 pozitivita po zahájení vakcinace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3F22021-5189-4216-B8CB-F087C96DA959}"/>
              </a:ext>
            </a:extLst>
          </p:cNvPr>
          <p:cNvSpPr txBox="1"/>
          <p:nvPr/>
        </p:nvSpPr>
        <p:spPr>
          <a:xfrm>
            <a:off x="6007694" y="128187"/>
            <a:ext cx="217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3.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EEB4B0-5A7F-4B46-944B-628C5ED0DEF5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C81AEC9B-AE1E-43A8-AC1F-0A868C0E3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48120"/>
              </p:ext>
            </p:extLst>
          </p:nvPr>
        </p:nvGraphicFramePr>
        <p:xfrm>
          <a:off x="669725" y="939565"/>
          <a:ext cx="8337540" cy="4825041"/>
        </p:xfrm>
        <a:graphic>
          <a:graphicData uri="http://schemas.openxmlformats.org/drawingml/2006/table">
            <a:tbl>
              <a:tblPr/>
              <a:tblGrid>
                <a:gridCol w="3709647">
                  <a:extLst>
                    <a:ext uri="{9D8B030D-6E8A-4147-A177-3AD203B41FA5}">
                      <a16:colId xmlns:a16="http://schemas.microsoft.com/office/drawing/2014/main" val="342985830"/>
                    </a:ext>
                  </a:extLst>
                </a:gridCol>
                <a:gridCol w="1199045">
                  <a:extLst>
                    <a:ext uri="{9D8B030D-6E8A-4147-A177-3AD203B41FA5}">
                      <a16:colId xmlns:a16="http://schemas.microsoft.com/office/drawing/2014/main" val="1107951803"/>
                    </a:ext>
                  </a:extLst>
                </a:gridCol>
                <a:gridCol w="1714424">
                  <a:extLst>
                    <a:ext uri="{9D8B030D-6E8A-4147-A177-3AD203B41FA5}">
                      <a16:colId xmlns:a16="http://schemas.microsoft.com/office/drawing/2014/main" val="1992820242"/>
                    </a:ext>
                  </a:extLst>
                </a:gridCol>
                <a:gridCol w="1714424">
                  <a:extLst>
                    <a:ext uri="{9D8B030D-6E8A-4147-A177-3AD203B41FA5}">
                      <a16:colId xmlns:a16="http://schemas.microsoft.com/office/drawing/2014/main" val="1712536469"/>
                    </a:ext>
                  </a:extLst>
                </a:gridCol>
              </a:tblGrid>
              <a:tr h="371157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nákazy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Pozitivní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65639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 ZAHÁJENÍ OČKOVÁNÍ CELKOVĚ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38586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80+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266 138 (98,6 %)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3 860 (1,43 %)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42956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322 528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320 990 (99,5 %)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1 538 (0,48 %)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07983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70 let - aktivní ZP*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138 355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134 771 (97,4 %)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3 584 (2,59 %)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35479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70 let - ostatní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276 541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272 437 (98,5 %)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4 104 (1,48 %)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750996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1 007 422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994 336 (98,7 %)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  <a:r>
                        <a:rPr lang="cs-CZ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076 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492129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 DRUHÉ DÁVCE VAKCÍNY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658323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80+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158 919 (99,6 %)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605 (0,38 %)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083456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23 391 (99,4 %)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(0,62 %)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710721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70 let - aktivní ZP*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103 707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103 015 (99,3 %)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 (0,67 %)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001824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70 let - ostatní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83 994 (99,4 %)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473 (0,56 %)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4988"/>
                  </a:ext>
                </a:extLst>
              </a:tr>
              <a:tr h="3711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371 235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369 319 (99,5 %)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  <a:r>
                        <a:rPr lang="cs-CZ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914 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57924"/>
                  </a:ext>
                </a:extLst>
              </a:tr>
            </a:tbl>
          </a:graphicData>
        </a:graphic>
      </p:graphicFrame>
      <p:sp>
        <p:nvSpPr>
          <p:cNvPr id="11" name="TextovéPole 10">
            <a:extLst>
              <a:ext uri="{FF2B5EF4-FFF2-40B4-BE49-F238E27FC236}">
                <a16:creationId xmlns:a16="http://schemas.microsoft.com/office/drawing/2014/main" id="{9512AB44-4764-41A0-953B-6D31F40EED94}"/>
              </a:ext>
            </a:extLst>
          </p:cNvPr>
          <p:cNvSpPr txBox="1"/>
          <p:nvPr/>
        </p:nvSpPr>
        <p:spPr>
          <a:xfrm>
            <a:off x="576573" y="5887626"/>
            <a:ext cx="11037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Poznámka: barevné škály vizualizují rozsah % v rámci ukazatele (sloupce) v rámci skupiny očkovaných (po zahájení celkem / po 2. dávce).</a:t>
            </a:r>
          </a:p>
          <a:p>
            <a:r>
              <a:rPr lang="cs-CZ" sz="1100" dirty="0"/>
              <a:t>*Zdravotničtí pracovníci (ZP) dle hlášení do Národního registru zdravotnických pracovníků, u kterých poskytovatelé zdravotních služeb nahlásili jejich aktivní výkon zaměstnání (v ambulantním sektoru mohou být tyto počty mírně nedohlášené). </a:t>
            </a:r>
          </a:p>
        </p:txBody>
      </p:sp>
    </p:spTree>
    <p:extLst>
      <p:ext uri="{BB962C8B-B14F-4D97-AF65-F5344CB8AC3E}">
        <p14:creationId xmlns:p14="http://schemas.microsoft.com/office/powerpoint/2010/main" val="250618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0" y="0"/>
            <a:ext cx="7434501" cy="576000"/>
          </a:xfrm>
        </p:spPr>
        <p:txBody>
          <a:bodyPr/>
          <a:lstStyle/>
          <a:p>
            <a:r>
              <a:rPr lang="cs-CZ" dirty="0"/>
              <a:t>COVID-19 pozitivita po zahájení vakcinace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3F22021-5189-4216-B8CB-F087C96DA959}"/>
              </a:ext>
            </a:extLst>
          </p:cNvPr>
          <p:cNvSpPr txBox="1"/>
          <p:nvPr/>
        </p:nvSpPr>
        <p:spPr>
          <a:xfrm>
            <a:off x="6007694" y="128187"/>
            <a:ext cx="217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3.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EEB4B0-5A7F-4B46-944B-628C5ED0DEF5}"/>
              </a:ext>
            </a:extLst>
          </p:cNvPr>
          <p:cNvSpPr/>
          <p:nvPr/>
        </p:nvSpPr>
        <p:spPr>
          <a:xfrm>
            <a:off x="1733551" y="6582159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9616A8CA-B1F6-4415-B2C5-3A5AF9993E7E}"/>
              </a:ext>
            </a:extLst>
          </p:cNvPr>
          <p:cNvSpPr/>
          <p:nvPr/>
        </p:nvSpPr>
        <p:spPr>
          <a:xfrm>
            <a:off x="762000" y="748196"/>
            <a:ext cx="1043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>
                <a:solidFill>
                  <a:srgbClr val="000000"/>
                </a:solidFill>
                <a:latin typeface="Arial" panose="020B0604020202020204"/>
              </a:rPr>
              <a:t>Doba do pozitivity po podání vakcíny</a:t>
            </a:r>
            <a:endParaRPr kumimoji="0" lang="cs-CZ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E7C9BA0C-EFF3-4A64-88A8-CE2373FFBC38}"/>
              </a:ext>
            </a:extLst>
          </p:cNvPr>
          <p:cNvGraphicFramePr/>
          <p:nvPr/>
        </p:nvGraphicFramePr>
        <p:xfrm>
          <a:off x="388924" y="1153682"/>
          <a:ext cx="11506986" cy="50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81224743-C0E6-4358-842D-D6EAE0456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03847"/>
              </p:ext>
            </p:extLst>
          </p:nvPr>
        </p:nvGraphicFramePr>
        <p:xfrm>
          <a:off x="5759865" y="1530440"/>
          <a:ext cx="5441534" cy="2597932"/>
        </p:xfrm>
        <a:graphic>
          <a:graphicData uri="http://schemas.openxmlformats.org/drawingml/2006/table">
            <a:tbl>
              <a:tblPr/>
              <a:tblGrid>
                <a:gridCol w="1392965">
                  <a:extLst>
                    <a:ext uri="{9D8B030D-6E8A-4147-A177-3AD203B41FA5}">
                      <a16:colId xmlns:a16="http://schemas.microsoft.com/office/drawing/2014/main" val="883849921"/>
                    </a:ext>
                  </a:extLst>
                </a:gridCol>
                <a:gridCol w="2106401">
                  <a:extLst>
                    <a:ext uri="{9D8B030D-6E8A-4147-A177-3AD203B41FA5}">
                      <a16:colId xmlns:a16="http://schemas.microsoft.com/office/drawing/2014/main" val="2808698420"/>
                    </a:ext>
                  </a:extLst>
                </a:gridCol>
                <a:gridCol w="1942168">
                  <a:extLst>
                    <a:ext uri="{9D8B030D-6E8A-4147-A177-3AD203B41FA5}">
                      <a16:colId xmlns:a16="http://schemas.microsoft.com/office/drawing/2014/main" val="165716572"/>
                    </a:ext>
                  </a:extLst>
                </a:gridCol>
              </a:tblGrid>
              <a:tr h="68442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Pozitivita po zahájení očkování celkově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ozitivita po druhé dávce vakcíny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8383"/>
                  </a:ext>
                </a:extLst>
              </a:tr>
              <a:tr h="51476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13 </a:t>
                      </a:r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076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(1,31 % z 1 033 273)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</a:t>
                      </a:r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1914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(0,52 % z 384 841)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6576"/>
                  </a:ext>
                </a:extLst>
              </a:tr>
              <a:tr h="3496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Průměr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16,7 dní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 dní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02012"/>
                  </a:ext>
                </a:extLst>
              </a:tr>
              <a:tr h="3496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Medián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dní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dní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79171"/>
                  </a:ext>
                </a:extLst>
              </a:tr>
              <a:tr h="3496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do 14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ů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57,7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15180"/>
                  </a:ext>
                </a:extLst>
              </a:tr>
              <a:tr h="34968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do 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ů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07982"/>
                  </a:ext>
                </a:extLst>
              </a:tr>
            </a:tbl>
          </a:graphicData>
        </a:graphic>
      </p:graphicFrame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B835FDC7-B7B9-40FC-BD64-0CD277E2BFF9}"/>
              </a:ext>
            </a:extLst>
          </p:cNvPr>
          <p:cNvCxnSpPr/>
          <p:nvPr/>
        </p:nvCxnSpPr>
        <p:spPr>
          <a:xfrm>
            <a:off x="9982722" y="2156808"/>
            <a:ext cx="456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B3D5F012-DB16-4376-943C-BEBE1F6D7ACF}"/>
              </a:ext>
            </a:extLst>
          </p:cNvPr>
          <p:cNvCxnSpPr/>
          <p:nvPr/>
        </p:nvCxnSpPr>
        <p:spPr>
          <a:xfrm>
            <a:off x="8024307" y="2156808"/>
            <a:ext cx="45657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élník 21">
            <a:extLst>
              <a:ext uri="{FF2B5EF4-FFF2-40B4-BE49-F238E27FC236}">
                <a16:creationId xmlns:a16="http://schemas.microsoft.com/office/drawing/2014/main" id="{23EA4F6B-7780-4A4B-A21E-71700C75AC85}"/>
              </a:ext>
            </a:extLst>
          </p:cNvPr>
          <p:cNvSpPr/>
          <p:nvPr/>
        </p:nvSpPr>
        <p:spPr>
          <a:xfrm>
            <a:off x="941730" y="6202425"/>
            <a:ext cx="101807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srgbClr val="000000"/>
                </a:solidFill>
                <a:latin typeface="Arial" panose="020B0604020202020204"/>
              </a:rPr>
              <a:t>Dny od podání vakcíny do pozitivity na COVID-19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30924626-B064-4BD0-82EE-BBC62255E809}"/>
              </a:ext>
            </a:extLst>
          </p:cNvPr>
          <p:cNvSpPr/>
          <p:nvPr/>
        </p:nvSpPr>
        <p:spPr>
          <a:xfrm rot="16200000">
            <a:off x="-1015257" y="3425843"/>
            <a:ext cx="2899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srgbClr val="000000"/>
                </a:solidFill>
                <a:latin typeface="Arial" panose="020B0604020202020204"/>
              </a:rPr>
              <a:t>Podíl z pozitivních osob (%)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25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Hodnocení účinnosti </a:t>
            </a:r>
            <a:r>
              <a:rPr lang="cs-CZ" sz="4400" dirty="0" smtClean="0">
                <a:solidFill>
                  <a:schemeClr val="tx1"/>
                </a:solidFill>
              </a:rPr>
              <a:t>vakcinace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3900" dirty="0" smtClean="0">
                <a:solidFill>
                  <a:schemeClr val="tx1"/>
                </a:solidFill>
              </a:rPr>
              <a:t>II. Klesající počty nákaz u zdravotnických pracovníků </a:t>
            </a:r>
            <a:endParaRPr lang="cs-CZ" sz="3900" dirty="0">
              <a:solidFill>
                <a:schemeClr val="tx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311021417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7821</TotalTime>
  <Words>3313</Words>
  <Application>Microsoft Office PowerPoint</Application>
  <PresentationFormat>Širokoúhlá obrazovka</PresentationFormat>
  <Paragraphs>868</Paragraphs>
  <Slides>21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Arial</vt:lpstr>
      <vt:lpstr>Calibri</vt:lpstr>
      <vt:lpstr>Motiv Office</vt:lpstr>
      <vt:lpstr>1_Motiv Office</vt:lpstr>
      <vt:lpstr>2_Motiv Office</vt:lpstr>
      <vt:lpstr>Prezentace aplikace PowerPoint</vt:lpstr>
      <vt:lpstr>Prezentace aplikace PowerPoint</vt:lpstr>
      <vt:lpstr>Očkování zdravotnických pracovníků </vt:lpstr>
      <vt:lpstr>Zdravotničtí pracovníci COVID-19 pozitivní po zahájení  vakcinace v období od 27.12. do současnosti</vt:lpstr>
      <vt:lpstr>COVID-19 pozitivita u očkovaných osob</vt:lpstr>
      <vt:lpstr>COVID-19 pozitivita po zahájení vakcinace</vt:lpstr>
      <vt:lpstr>COVID-19 pozitivita po zahájení vakcinace</vt:lpstr>
      <vt:lpstr>COVID-19 pozitivita po zahájení vakcinace</vt:lpstr>
      <vt:lpstr>Prezentace aplikace PowerPoint</vt:lpstr>
      <vt:lpstr>Očkování zdravotnických pracovníků </vt:lpstr>
      <vt:lpstr>Počty pracovníků ve zdravotnictví s nákazou COVID-19</vt:lpstr>
      <vt:lpstr>Počty pracovníků ve zdravotnictví s nákazou COVID-19</vt:lpstr>
      <vt:lpstr>Počty pracovníků ve zdravotnictví s nákazou COVID-19 v nemocnicích akutní lůžkové péče</vt:lpstr>
      <vt:lpstr>Očkovaní aktivní zdravotničtí pracovníci</vt:lpstr>
      <vt:lpstr>Očkovaní zdravotníci v nemocnicích akutní lůžkové péče a ZZS</vt:lpstr>
      <vt:lpstr>Prezentace aplikace PowerPoint</vt:lpstr>
      <vt:lpstr>Počty pracovníků v zařízeních sociálních služeb  s nákazou COVID-19</vt:lpstr>
      <vt:lpstr>Počty nově COVID-19 pozitivních pracovníků  v zařízeních sociálních služeb</vt:lpstr>
      <vt:lpstr>Počet nově pozitivních klientů v sociálních službách</vt:lpstr>
      <vt:lpstr>Klienti a pracovníci v sociálních službách vyžadující hospitalizaci z důvodu COVID-19</vt:lpstr>
      <vt:lpstr>Klienti a pracovníci v sociálních službách s těžkým průběhem nemoci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508</cp:revision>
  <dcterms:created xsi:type="dcterms:W3CDTF">2020-11-11T17:36:28Z</dcterms:created>
  <dcterms:modified xsi:type="dcterms:W3CDTF">2021-03-24T23:52:14Z</dcterms:modified>
</cp:coreProperties>
</file>