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5" r:id="rId2"/>
    <p:sldMasterId id="2147483682" r:id="rId3"/>
  </p:sldMasterIdLst>
  <p:notesMasterIdLst>
    <p:notesMasterId r:id="rId21"/>
  </p:notesMasterIdLst>
  <p:sldIdLst>
    <p:sldId id="1355" r:id="rId4"/>
    <p:sldId id="1356" r:id="rId5"/>
    <p:sldId id="1357" r:id="rId6"/>
    <p:sldId id="1358" r:id="rId7"/>
    <p:sldId id="1360" r:id="rId8"/>
    <p:sldId id="1361" r:id="rId9"/>
    <p:sldId id="1362" r:id="rId10"/>
    <p:sldId id="1363" r:id="rId11"/>
    <p:sldId id="1364" r:id="rId12"/>
    <p:sldId id="1365" r:id="rId13"/>
    <p:sldId id="1366" r:id="rId14"/>
    <p:sldId id="1367" r:id="rId15"/>
    <p:sldId id="1368" r:id="rId16"/>
    <p:sldId id="1369" r:id="rId17"/>
    <p:sldId id="1370" r:id="rId18"/>
    <p:sldId id="1371" r:id="rId19"/>
    <p:sldId id="1373" r:id="rId20"/>
  </p:sldIdLst>
  <p:sldSz cx="12192000" cy="6858000"/>
  <p:notesSz cx="6858000" cy="9144000"/>
  <p:custDataLst>
    <p:tags r:id="rId22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305983"/>
    <a:srgbClr val="FF5050"/>
    <a:srgbClr val="00CD61"/>
    <a:srgbClr val="FA9106"/>
    <a:srgbClr val="E6E6E6"/>
    <a:srgbClr val="BFBFBF"/>
    <a:srgbClr val="00FF00"/>
    <a:srgbClr val="E7F6E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List_aplikace_Microsoft_Excel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List_aplikace_Microsoft_Excel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v>incidence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Sheet1!$A$2:$A$120</c:f>
              <c:numCache>
                <c:formatCode>m/d/yyyy</c:formatCode>
                <c:ptCount val="119"/>
                <c:pt idx="0">
                  <c:v>44164</c:v>
                </c:pt>
                <c:pt idx="1">
                  <c:v>44165</c:v>
                </c:pt>
                <c:pt idx="2">
                  <c:v>44166</c:v>
                </c:pt>
                <c:pt idx="3">
                  <c:v>44167</c:v>
                </c:pt>
                <c:pt idx="4">
                  <c:v>44168</c:v>
                </c:pt>
                <c:pt idx="5">
                  <c:v>44169</c:v>
                </c:pt>
                <c:pt idx="6">
                  <c:v>44170</c:v>
                </c:pt>
                <c:pt idx="7">
                  <c:v>44171</c:v>
                </c:pt>
                <c:pt idx="8">
                  <c:v>44172</c:v>
                </c:pt>
                <c:pt idx="9">
                  <c:v>44173</c:v>
                </c:pt>
                <c:pt idx="10">
                  <c:v>44174</c:v>
                </c:pt>
                <c:pt idx="11">
                  <c:v>44175</c:v>
                </c:pt>
                <c:pt idx="12">
                  <c:v>44176</c:v>
                </c:pt>
                <c:pt idx="13">
                  <c:v>44177</c:v>
                </c:pt>
                <c:pt idx="14">
                  <c:v>44178</c:v>
                </c:pt>
                <c:pt idx="15">
                  <c:v>44179</c:v>
                </c:pt>
                <c:pt idx="16">
                  <c:v>44180</c:v>
                </c:pt>
                <c:pt idx="17">
                  <c:v>44181</c:v>
                </c:pt>
                <c:pt idx="18">
                  <c:v>44182</c:v>
                </c:pt>
                <c:pt idx="19">
                  <c:v>44183</c:v>
                </c:pt>
                <c:pt idx="20">
                  <c:v>44184</c:v>
                </c:pt>
                <c:pt idx="21">
                  <c:v>44185</c:v>
                </c:pt>
                <c:pt idx="22">
                  <c:v>44186</c:v>
                </c:pt>
                <c:pt idx="23">
                  <c:v>44187</c:v>
                </c:pt>
                <c:pt idx="24">
                  <c:v>44188</c:v>
                </c:pt>
                <c:pt idx="25">
                  <c:v>44189</c:v>
                </c:pt>
                <c:pt idx="26">
                  <c:v>44190</c:v>
                </c:pt>
                <c:pt idx="27">
                  <c:v>44191</c:v>
                </c:pt>
                <c:pt idx="28">
                  <c:v>44192</c:v>
                </c:pt>
                <c:pt idx="29">
                  <c:v>44193</c:v>
                </c:pt>
                <c:pt idx="30">
                  <c:v>44194</c:v>
                </c:pt>
                <c:pt idx="31">
                  <c:v>44195</c:v>
                </c:pt>
                <c:pt idx="32">
                  <c:v>44196</c:v>
                </c:pt>
                <c:pt idx="33">
                  <c:v>44197</c:v>
                </c:pt>
                <c:pt idx="34">
                  <c:v>44198</c:v>
                </c:pt>
                <c:pt idx="35">
                  <c:v>44199</c:v>
                </c:pt>
                <c:pt idx="36">
                  <c:v>44200</c:v>
                </c:pt>
                <c:pt idx="37">
                  <c:v>44201</c:v>
                </c:pt>
                <c:pt idx="38">
                  <c:v>44202</c:v>
                </c:pt>
                <c:pt idx="39">
                  <c:v>44203</c:v>
                </c:pt>
                <c:pt idx="40">
                  <c:v>44204</c:v>
                </c:pt>
                <c:pt idx="41">
                  <c:v>44205</c:v>
                </c:pt>
                <c:pt idx="42">
                  <c:v>44206</c:v>
                </c:pt>
                <c:pt idx="43">
                  <c:v>44207</c:v>
                </c:pt>
                <c:pt idx="44">
                  <c:v>44208</c:v>
                </c:pt>
                <c:pt idx="45">
                  <c:v>44209</c:v>
                </c:pt>
                <c:pt idx="46">
                  <c:v>44210</c:v>
                </c:pt>
                <c:pt idx="47">
                  <c:v>44211</c:v>
                </c:pt>
                <c:pt idx="48">
                  <c:v>44212</c:v>
                </c:pt>
                <c:pt idx="49">
                  <c:v>44213</c:v>
                </c:pt>
                <c:pt idx="50">
                  <c:v>44214</c:v>
                </c:pt>
                <c:pt idx="51">
                  <c:v>44215</c:v>
                </c:pt>
                <c:pt idx="52">
                  <c:v>44216</c:v>
                </c:pt>
                <c:pt idx="53">
                  <c:v>44217</c:v>
                </c:pt>
                <c:pt idx="54">
                  <c:v>44218</c:v>
                </c:pt>
                <c:pt idx="55">
                  <c:v>44219</c:v>
                </c:pt>
                <c:pt idx="56">
                  <c:v>44220</c:v>
                </c:pt>
                <c:pt idx="57">
                  <c:v>44221</c:v>
                </c:pt>
                <c:pt idx="58">
                  <c:v>44222</c:v>
                </c:pt>
                <c:pt idx="59">
                  <c:v>44223</c:v>
                </c:pt>
                <c:pt idx="60">
                  <c:v>44224</c:v>
                </c:pt>
                <c:pt idx="61">
                  <c:v>44225</c:v>
                </c:pt>
                <c:pt idx="62">
                  <c:v>44226</c:v>
                </c:pt>
                <c:pt idx="63">
                  <c:v>44227</c:v>
                </c:pt>
                <c:pt idx="64">
                  <c:v>44228</c:v>
                </c:pt>
                <c:pt idx="65">
                  <c:v>44229</c:v>
                </c:pt>
                <c:pt idx="66">
                  <c:v>44230</c:v>
                </c:pt>
                <c:pt idx="67">
                  <c:v>44231</c:v>
                </c:pt>
                <c:pt idx="68">
                  <c:v>44232</c:v>
                </c:pt>
                <c:pt idx="69">
                  <c:v>44233</c:v>
                </c:pt>
                <c:pt idx="70">
                  <c:v>44234</c:v>
                </c:pt>
                <c:pt idx="71">
                  <c:v>44235</c:v>
                </c:pt>
                <c:pt idx="72">
                  <c:v>44236</c:v>
                </c:pt>
                <c:pt idx="73">
                  <c:v>44237</c:v>
                </c:pt>
                <c:pt idx="74">
                  <c:v>44238</c:v>
                </c:pt>
                <c:pt idx="75">
                  <c:v>44239</c:v>
                </c:pt>
                <c:pt idx="76">
                  <c:v>44240</c:v>
                </c:pt>
                <c:pt idx="77">
                  <c:v>44241</c:v>
                </c:pt>
                <c:pt idx="78">
                  <c:v>44242</c:v>
                </c:pt>
                <c:pt idx="79">
                  <c:v>44243</c:v>
                </c:pt>
                <c:pt idx="80">
                  <c:v>44244</c:v>
                </c:pt>
                <c:pt idx="81">
                  <c:v>44245</c:v>
                </c:pt>
                <c:pt idx="82">
                  <c:v>44246</c:v>
                </c:pt>
                <c:pt idx="83">
                  <c:v>44247</c:v>
                </c:pt>
                <c:pt idx="84">
                  <c:v>44248</c:v>
                </c:pt>
                <c:pt idx="85">
                  <c:v>44249</c:v>
                </c:pt>
                <c:pt idx="86">
                  <c:v>44250</c:v>
                </c:pt>
                <c:pt idx="87">
                  <c:v>44251</c:v>
                </c:pt>
                <c:pt idx="88">
                  <c:v>44252</c:v>
                </c:pt>
                <c:pt idx="89">
                  <c:v>44253</c:v>
                </c:pt>
                <c:pt idx="90">
                  <c:v>44254</c:v>
                </c:pt>
                <c:pt idx="91">
                  <c:v>44255</c:v>
                </c:pt>
                <c:pt idx="92">
                  <c:v>44256</c:v>
                </c:pt>
                <c:pt idx="93">
                  <c:v>44257</c:v>
                </c:pt>
                <c:pt idx="94">
                  <c:v>44258</c:v>
                </c:pt>
                <c:pt idx="95">
                  <c:v>44259</c:v>
                </c:pt>
                <c:pt idx="96">
                  <c:v>44260</c:v>
                </c:pt>
                <c:pt idx="97">
                  <c:v>44261</c:v>
                </c:pt>
                <c:pt idx="98">
                  <c:v>44262</c:v>
                </c:pt>
                <c:pt idx="99">
                  <c:v>44263</c:v>
                </c:pt>
                <c:pt idx="100">
                  <c:v>44264</c:v>
                </c:pt>
                <c:pt idx="101">
                  <c:v>44265</c:v>
                </c:pt>
                <c:pt idx="102">
                  <c:v>44266</c:v>
                </c:pt>
                <c:pt idx="103">
                  <c:v>44267</c:v>
                </c:pt>
                <c:pt idx="104">
                  <c:v>44268</c:v>
                </c:pt>
                <c:pt idx="105">
                  <c:v>44269</c:v>
                </c:pt>
                <c:pt idx="106">
                  <c:v>44270</c:v>
                </c:pt>
                <c:pt idx="107">
                  <c:v>44271</c:v>
                </c:pt>
                <c:pt idx="108">
                  <c:v>44272</c:v>
                </c:pt>
                <c:pt idx="109">
                  <c:v>44273</c:v>
                </c:pt>
                <c:pt idx="110">
                  <c:v>44274</c:v>
                </c:pt>
                <c:pt idx="111">
                  <c:v>44275</c:v>
                </c:pt>
                <c:pt idx="112">
                  <c:v>44276</c:v>
                </c:pt>
                <c:pt idx="113">
                  <c:v>44277</c:v>
                </c:pt>
                <c:pt idx="114">
                  <c:v>44278</c:v>
                </c:pt>
                <c:pt idx="115">
                  <c:v>44279</c:v>
                </c:pt>
                <c:pt idx="116">
                  <c:v>44280</c:v>
                </c:pt>
                <c:pt idx="117">
                  <c:v>44281</c:v>
                </c:pt>
                <c:pt idx="118">
                  <c:v>44282</c:v>
                </c:pt>
              </c:numCache>
            </c:numRef>
          </c:cat>
          <c:val>
            <c:numRef>
              <c:f>Sheet1!$B$2:$B$120</c:f>
              <c:numCache>
                <c:formatCode>General</c:formatCode>
                <c:ptCount val="119"/>
                <c:pt idx="0">
                  <c:v>1074</c:v>
                </c:pt>
                <c:pt idx="1">
                  <c:v>3572</c:v>
                </c:pt>
                <c:pt idx="2">
                  <c:v>5180</c:v>
                </c:pt>
                <c:pt idx="3">
                  <c:v>4561</c:v>
                </c:pt>
                <c:pt idx="4">
                  <c:v>4624</c:v>
                </c:pt>
                <c:pt idx="5">
                  <c:v>4747</c:v>
                </c:pt>
                <c:pt idx="6">
                  <c:v>3312</c:v>
                </c:pt>
                <c:pt idx="7">
                  <c:v>1112</c:v>
                </c:pt>
                <c:pt idx="8">
                  <c:v>4251</c:v>
                </c:pt>
                <c:pt idx="9">
                  <c:v>5855</c:v>
                </c:pt>
                <c:pt idx="10">
                  <c:v>6414</c:v>
                </c:pt>
                <c:pt idx="11">
                  <c:v>5872</c:v>
                </c:pt>
                <c:pt idx="12">
                  <c:v>6209</c:v>
                </c:pt>
                <c:pt idx="13">
                  <c:v>3655</c:v>
                </c:pt>
                <c:pt idx="14">
                  <c:v>1998</c:v>
                </c:pt>
                <c:pt idx="15">
                  <c:v>5176</c:v>
                </c:pt>
                <c:pt idx="16">
                  <c:v>7908</c:v>
                </c:pt>
                <c:pt idx="17">
                  <c:v>8258</c:v>
                </c:pt>
                <c:pt idx="18">
                  <c:v>7614</c:v>
                </c:pt>
                <c:pt idx="19">
                  <c:v>8836</c:v>
                </c:pt>
                <c:pt idx="20">
                  <c:v>5326</c:v>
                </c:pt>
                <c:pt idx="21">
                  <c:v>3403</c:v>
                </c:pt>
                <c:pt idx="22">
                  <c:v>7950</c:v>
                </c:pt>
                <c:pt idx="23">
                  <c:v>10911</c:v>
                </c:pt>
                <c:pt idx="24">
                  <c:v>14138</c:v>
                </c:pt>
                <c:pt idx="25">
                  <c:v>4373</c:v>
                </c:pt>
                <c:pt idx="26">
                  <c:v>2671</c:v>
                </c:pt>
                <c:pt idx="27">
                  <c:v>3031</c:v>
                </c:pt>
                <c:pt idx="28">
                  <c:v>3781</c:v>
                </c:pt>
                <c:pt idx="29">
                  <c:v>10935</c:v>
                </c:pt>
                <c:pt idx="30">
                  <c:v>16473</c:v>
                </c:pt>
                <c:pt idx="31">
                  <c:v>17059</c:v>
                </c:pt>
                <c:pt idx="32">
                  <c:v>13307</c:v>
                </c:pt>
                <c:pt idx="33">
                  <c:v>3446</c:v>
                </c:pt>
                <c:pt idx="34">
                  <c:v>4985</c:v>
                </c:pt>
                <c:pt idx="35">
                  <c:v>6267</c:v>
                </c:pt>
                <c:pt idx="36">
                  <c:v>12954</c:v>
                </c:pt>
                <c:pt idx="37">
                  <c:v>17399</c:v>
                </c:pt>
                <c:pt idx="38">
                  <c:v>17769</c:v>
                </c:pt>
                <c:pt idx="39">
                  <c:v>14882</c:v>
                </c:pt>
                <c:pt idx="40">
                  <c:v>13099</c:v>
                </c:pt>
                <c:pt idx="41">
                  <c:v>8437</c:v>
                </c:pt>
                <c:pt idx="42">
                  <c:v>4311</c:v>
                </c:pt>
                <c:pt idx="43">
                  <c:v>9383</c:v>
                </c:pt>
                <c:pt idx="44">
                  <c:v>10808</c:v>
                </c:pt>
                <c:pt idx="45">
                  <c:v>10917</c:v>
                </c:pt>
                <c:pt idx="46">
                  <c:v>8087</c:v>
                </c:pt>
                <c:pt idx="47">
                  <c:v>9300</c:v>
                </c:pt>
                <c:pt idx="48">
                  <c:v>5241</c:v>
                </c:pt>
                <c:pt idx="49">
                  <c:v>2641</c:v>
                </c:pt>
                <c:pt idx="50">
                  <c:v>7667</c:v>
                </c:pt>
                <c:pt idx="51">
                  <c:v>9609</c:v>
                </c:pt>
                <c:pt idx="52">
                  <c:v>8215</c:v>
                </c:pt>
                <c:pt idx="53">
                  <c:v>7532</c:v>
                </c:pt>
                <c:pt idx="54">
                  <c:v>8466</c:v>
                </c:pt>
                <c:pt idx="55">
                  <c:v>4239</c:v>
                </c:pt>
                <c:pt idx="56">
                  <c:v>2394</c:v>
                </c:pt>
                <c:pt idx="57">
                  <c:v>6974</c:v>
                </c:pt>
                <c:pt idx="58">
                  <c:v>9194</c:v>
                </c:pt>
                <c:pt idx="59">
                  <c:v>8503</c:v>
                </c:pt>
                <c:pt idx="60">
                  <c:v>8010</c:v>
                </c:pt>
                <c:pt idx="61">
                  <c:v>8052</c:v>
                </c:pt>
                <c:pt idx="62">
                  <c:v>4055</c:v>
                </c:pt>
                <c:pt idx="63">
                  <c:v>2573</c:v>
                </c:pt>
                <c:pt idx="64">
                  <c:v>7217</c:v>
                </c:pt>
                <c:pt idx="65">
                  <c:v>9148</c:v>
                </c:pt>
                <c:pt idx="66">
                  <c:v>9666</c:v>
                </c:pt>
                <c:pt idx="67">
                  <c:v>8106</c:v>
                </c:pt>
                <c:pt idx="68">
                  <c:v>8621</c:v>
                </c:pt>
                <c:pt idx="69">
                  <c:v>4820</c:v>
                </c:pt>
                <c:pt idx="70">
                  <c:v>2451</c:v>
                </c:pt>
                <c:pt idx="71">
                  <c:v>7779</c:v>
                </c:pt>
                <c:pt idx="72">
                  <c:v>10283</c:v>
                </c:pt>
                <c:pt idx="73">
                  <c:v>9538</c:v>
                </c:pt>
                <c:pt idx="74">
                  <c:v>9017</c:v>
                </c:pt>
                <c:pt idx="75">
                  <c:v>8827</c:v>
                </c:pt>
                <c:pt idx="76">
                  <c:v>5141</c:v>
                </c:pt>
                <c:pt idx="77">
                  <c:v>2881</c:v>
                </c:pt>
                <c:pt idx="78">
                  <c:v>8905</c:v>
                </c:pt>
                <c:pt idx="79">
                  <c:v>12609</c:v>
                </c:pt>
                <c:pt idx="80">
                  <c:v>10938</c:v>
                </c:pt>
                <c:pt idx="81">
                  <c:v>11702</c:v>
                </c:pt>
                <c:pt idx="82">
                  <c:v>11287</c:v>
                </c:pt>
                <c:pt idx="83">
                  <c:v>6775</c:v>
                </c:pt>
                <c:pt idx="84">
                  <c:v>4068</c:v>
                </c:pt>
                <c:pt idx="85">
                  <c:v>11408</c:v>
                </c:pt>
                <c:pt idx="86">
                  <c:v>15841</c:v>
                </c:pt>
                <c:pt idx="87">
                  <c:v>13795</c:v>
                </c:pt>
                <c:pt idx="88">
                  <c:v>14588</c:v>
                </c:pt>
                <c:pt idx="89">
                  <c:v>14776</c:v>
                </c:pt>
                <c:pt idx="90">
                  <c:v>7823</c:v>
                </c:pt>
                <c:pt idx="91">
                  <c:v>4587</c:v>
                </c:pt>
                <c:pt idx="92">
                  <c:v>12321</c:v>
                </c:pt>
                <c:pt idx="93">
                  <c:v>16775</c:v>
                </c:pt>
                <c:pt idx="94">
                  <c:v>15239</c:v>
                </c:pt>
                <c:pt idx="95">
                  <c:v>14645</c:v>
                </c:pt>
                <c:pt idx="96">
                  <c:v>13168</c:v>
                </c:pt>
                <c:pt idx="97">
                  <c:v>9123</c:v>
                </c:pt>
                <c:pt idx="98">
                  <c:v>3981</c:v>
                </c:pt>
                <c:pt idx="99">
                  <c:v>10653</c:v>
                </c:pt>
                <c:pt idx="100">
                  <c:v>15355</c:v>
                </c:pt>
                <c:pt idx="101">
                  <c:v>14532</c:v>
                </c:pt>
                <c:pt idx="102">
                  <c:v>11240</c:v>
                </c:pt>
                <c:pt idx="103">
                  <c:v>14956</c:v>
                </c:pt>
                <c:pt idx="104">
                  <c:v>6955</c:v>
                </c:pt>
                <c:pt idx="105">
                  <c:v>3330</c:v>
                </c:pt>
                <c:pt idx="106">
                  <c:v>10620</c:v>
                </c:pt>
                <c:pt idx="107">
                  <c:v>14025</c:v>
                </c:pt>
                <c:pt idx="108">
                  <c:v>12020</c:v>
                </c:pt>
                <c:pt idx="109">
                  <c:v>10651</c:v>
                </c:pt>
                <c:pt idx="110">
                  <c:v>9706</c:v>
                </c:pt>
                <c:pt idx="111">
                  <c:v>5463</c:v>
                </c:pt>
                <c:pt idx="112">
                  <c:v>2388</c:v>
                </c:pt>
                <c:pt idx="113">
                  <c:v>8240</c:v>
                </c:pt>
                <c:pt idx="114">
                  <c:v>10966</c:v>
                </c:pt>
                <c:pt idx="115">
                  <c:v>8841</c:v>
                </c:pt>
                <c:pt idx="116">
                  <c:v>7912</c:v>
                </c:pt>
                <c:pt idx="117">
                  <c:v>7698</c:v>
                </c:pt>
                <c:pt idx="118">
                  <c:v>3955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6-40BF-820C-488D15CC7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2"/>
        <c:majorTimeUnit val="days"/>
      </c:dateAx>
      <c:valAx>
        <c:axId val="524901968"/>
        <c:scaling>
          <c:orientation val="minMax"/>
          <c:max val="28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648004434438759E-2"/>
          <c:y val="3.26071322589827E-2"/>
          <c:w val="0.93069323165507978"/>
          <c:h val="0.82729398410055177"/>
        </c:manualLayout>
      </c:layout>
      <c:lineChart>
        <c:grouping val="standard"/>
        <c:varyColors val="0"/>
        <c:ser>
          <c:idx val="0"/>
          <c:order val="0"/>
          <c:tx>
            <c:v>% pozitivních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Sheet1!$A$2:$A$503</c:f>
              <c:numCache>
                <c:formatCode>m/d/yyyy</c:formatCode>
                <c:ptCount val="5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</c:numCache>
            </c:numRef>
          </c:cat>
          <c:val>
            <c:numRef>
              <c:f>Sheet1!$B$2:$B$503</c:f>
              <c:numCache>
                <c:formatCode>General</c:formatCode>
                <c:ptCount val="502"/>
                <c:pt idx="0">
                  <c:v>1.4010507880910683E-2</c:v>
                </c:pt>
                <c:pt idx="1">
                  <c:v>1.7601760176017601E-2</c:v>
                </c:pt>
                <c:pt idx="2">
                  <c:v>1.9123505976095617E-2</c:v>
                </c:pt>
                <c:pt idx="3">
                  <c:v>2.253349573690621E-2</c:v>
                </c:pt>
                <c:pt idx="4">
                  <c:v>1.7948717948717947E-2</c:v>
                </c:pt>
                <c:pt idx="5">
                  <c:v>3.0395136778115502E-2</c:v>
                </c:pt>
                <c:pt idx="6">
                  <c:v>1.8935978358881875E-2</c:v>
                </c:pt>
                <c:pt idx="7">
                  <c:v>2.2526934378060724E-2</c:v>
                </c:pt>
                <c:pt idx="8">
                  <c:v>2.321083172147002E-2</c:v>
                </c:pt>
                <c:pt idx="9">
                  <c:v>4.7745358090185673E-2</c:v>
                </c:pt>
                <c:pt idx="10">
                  <c:v>4.2933810375670838E-2</c:v>
                </c:pt>
                <c:pt idx="11">
                  <c:v>5.5032585083272988E-2</c:v>
                </c:pt>
                <c:pt idx="12">
                  <c:v>5.0161812297734629E-2</c:v>
                </c:pt>
                <c:pt idx="13">
                  <c:v>2.7576197387518143E-2</c:v>
                </c:pt>
                <c:pt idx="14">
                  <c:v>3.6299765807962528E-2</c:v>
                </c:pt>
                <c:pt idx="15">
                  <c:v>3.8596491228070177E-2</c:v>
                </c:pt>
                <c:pt idx="16">
                  <c:v>7.029478458049887E-2</c:v>
                </c:pt>
                <c:pt idx="17">
                  <c:v>4.204929917834703E-2</c:v>
                </c:pt>
                <c:pt idx="18">
                  <c:v>0.1160337552742616</c:v>
                </c:pt>
                <c:pt idx="19">
                  <c:v>6.8043742405832316E-2</c:v>
                </c:pt>
                <c:pt idx="20">
                  <c:v>3.382663847780127E-2</c:v>
                </c:pt>
                <c:pt idx="21">
                  <c:v>3.2967032967032968E-2</c:v>
                </c:pt>
                <c:pt idx="22">
                  <c:v>3.6656389174374783E-2</c:v>
                </c:pt>
                <c:pt idx="23">
                  <c:v>9.0632397700372E-2</c:v>
                </c:pt>
                <c:pt idx="24">
                  <c:v>6.6294919454770757E-2</c:v>
                </c:pt>
                <c:pt idx="25">
                  <c:v>6.2427745664739881E-2</c:v>
                </c:pt>
                <c:pt idx="26">
                  <c:v>6.9285714285714284E-2</c:v>
                </c:pt>
                <c:pt idx="27">
                  <c:v>4.7255369928400952E-2</c:v>
                </c:pt>
                <c:pt idx="28">
                  <c:v>3.5282587389741916E-2</c:v>
                </c:pt>
                <c:pt idx="29">
                  <c:v>9.361022364217253E-2</c:v>
                </c:pt>
                <c:pt idx="30">
                  <c:v>6.6178464876593443E-2</c:v>
                </c:pt>
                <c:pt idx="31">
                  <c:v>8.3185840707964601E-2</c:v>
                </c:pt>
                <c:pt idx="32">
                  <c:v>9.3634928984744875E-2</c:v>
                </c:pt>
                <c:pt idx="33">
                  <c:v>9.1517857142857137E-2</c:v>
                </c:pt>
                <c:pt idx="34">
                  <c:v>5.8731646360512341E-2</c:v>
                </c:pt>
                <c:pt idx="35">
                  <c:v>0.11871859296482412</c:v>
                </c:pt>
                <c:pt idx="36">
                  <c:v>9.9613440380612553E-2</c:v>
                </c:pt>
                <c:pt idx="37">
                  <c:v>6.7360508817577339E-2</c:v>
                </c:pt>
                <c:pt idx="38">
                  <c:v>0.15855394249928836</c:v>
                </c:pt>
                <c:pt idx="39">
                  <c:v>0.119916142557652</c:v>
                </c:pt>
                <c:pt idx="40">
                  <c:v>0.21078838174273859</c:v>
                </c:pt>
                <c:pt idx="41">
                  <c:v>7.5238629983155531E-2</c:v>
                </c:pt>
                <c:pt idx="42">
                  <c:v>0.16617006646802659</c:v>
                </c:pt>
                <c:pt idx="43">
                  <c:v>0.13326551373346898</c:v>
                </c:pt>
                <c:pt idx="44">
                  <c:v>0.14659685863874344</c:v>
                </c:pt>
                <c:pt idx="45">
                  <c:v>0.16776106757042999</c:v>
                </c:pt>
                <c:pt idx="46">
                  <c:v>0.17726861621947543</c:v>
                </c:pt>
                <c:pt idx="47">
                  <c:v>0.18204613841524575</c:v>
                </c:pt>
                <c:pt idx="48">
                  <c:v>0.1204537270435722</c:v>
                </c:pt>
                <c:pt idx="49">
                  <c:v>0.18268538516918648</c:v>
                </c:pt>
                <c:pt idx="50">
                  <c:v>0.20650061826532415</c:v>
                </c:pt>
                <c:pt idx="51">
                  <c:v>0.13725803871380579</c:v>
                </c:pt>
                <c:pt idx="52">
                  <c:v>0.25831343009369834</c:v>
                </c:pt>
                <c:pt idx="53">
                  <c:v>0.15949779121134619</c:v>
                </c:pt>
                <c:pt idx="54">
                  <c:v>0.1798780487804878</c:v>
                </c:pt>
                <c:pt idx="55">
                  <c:v>0.16230741669652454</c:v>
                </c:pt>
                <c:pt idx="56">
                  <c:v>0.22715449973989943</c:v>
                </c:pt>
                <c:pt idx="57">
                  <c:v>0.16466346153846154</c:v>
                </c:pt>
                <c:pt idx="58">
                  <c:v>0.19712402636309168</c:v>
                </c:pt>
                <c:pt idx="59">
                  <c:v>0.15500660003771449</c:v>
                </c:pt>
                <c:pt idx="60">
                  <c:v>0.17071867485973818</c:v>
                </c:pt>
                <c:pt idx="61">
                  <c:v>0.18029350104821804</c:v>
                </c:pt>
                <c:pt idx="62">
                  <c:v>9.726103968697597E-2</c:v>
                </c:pt>
                <c:pt idx="63">
                  <c:v>0.12881296845040963</c:v>
                </c:pt>
                <c:pt idx="64">
                  <c:v>0.21991701244813278</c:v>
                </c:pt>
                <c:pt idx="65">
                  <c:v>0.13411999335216884</c:v>
                </c:pt>
                <c:pt idx="66">
                  <c:v>0.12901035477847564</c:v>
                </c:pt>
                <c:pt idx="67">
                  <c:v>0.12639623750734863</c:v>
                </c:pt>
                <c:pt idx="68">
                  <c:v>0.13788968824940048</c:v>
                </c:pt>
                <c:pt idx="69">
                  <c:v>6.6331658291457291E-2</c:v>
                </c:pt>
                <c:pt idx="70">
                  <c:v>5.1760791200665499E-2</c:v>
                </c:pt>
                <c:pt idx="71">
                  <c:v>3.6165327210103328E-2</c:v>
                </c:pt>
                <c:pt idx="72">
                  <c:v>3.3166061025552286E-2</c:v>
                </c:pt>
                <c:pt idx="73">
                  <c:v>3.1030793009154678E-2</c:v>
                </c:pt>
                <c:pt idx="74">
                  <c:v>7.7975376196990423E-2</c:v>
                </c:pt>
                <c:pt idx="75">
                  <c:v>3.4621769030116198E-2</c:v>
                </c:pt>
                <c:pt idx="76">
                  <c:v>2.0876926003424005E-2</c:v>
                </c:pt>
                <c:pt idx="77">
                  <c:v>4.7305808257522744E-2</c:v>
                </c:pt>
                <c:pt idx="78">
                  <c:v>1.874699567377023E-2</c:v>
                </c:pt>
                <c:pt idx="79">
                  <c:v>3.8849168748384871E-2</c:v>
                </c:pt>
                <c:pt idx="80">
                  <c:v>3.7646450723638869E-2</c:v>
                </c:pt>
                <c:pt idx="81">
                  <c:v>2.1183206106870228E-2</c:v>
                </c:pt>
                <c:pt idx="82">
                  <c:v>2.3376189681081985E-2</c:v>
                </c:pt>
                <c:pt idx="83">
                  <c:v>7.3109544857245254E-3</c:v>
                </c:pt>
                <c:pt idx="84">
                  <c:v>2.5004262090129001E-2</c:v>
                </c:pt>
                <c:pt idx="85">
                  <c:v>2.5471100097965771E-2</c:v>
                </c:pt>
                <c:pt idx="86">
                  <c:v>1.9560878243512974E-2</c:v>
                </c:pt>
                <c:pt idx="87">
                  <c:v>1.9590382902938557E-2</c:v>
                </c:pt>
                <c:pt idx="88">
                  <c:v>1.9823570224997523E-2</c:v>
                </c:pt>
                <c:pt idx="89">
                  <c:v>2.1547933157431837E-2</c:v>
                </c:pt>
                <c:pt idx="90">
                  <c:v>6.9176436321269933E-3</c:v>
                </c:pt>
                <c:pt idx="91">
                  <c:v>1.8011672368685852E-2</c:v>
                </c:pt>
                <c:pt idx="92">
                  <c:v>1.6097728051147391E-2</c:v>
                </c:pt>
                <c:pt idx="93">
                  <c:v>1.8862709873557659E-2</c:v>
                </c:pt>
                <c:pt idx="94">
                  <c:v>2.5726695623120615E-2</c:v>
                </c:pt>
                <c:pt idx="95">
                  <c:v>3.9391056137012367E-2</c:v>
                </c:pt>
                <c:pt idx="96">
                  <c:v>2.2419315102241932E-2</c:v>
                </c:pt>
                <c:pt idx="97">
                  <c:v>1.0431847817749482E-2</c:v>
                </c:pt>
                <c:pt idx="98">
                  <c:v>2.6754447401596861E-2</c:v>
                </c:pt>
                <c:pt idx="99">
                  <c:v>2.7201972720967867E-2</c:v>
                </c:pt>
                <c:pt idx="100">
                  <c:v>2.8786840301576421E-2</c:v>
                </c:pt>
                <c:pt idx="101">
                  <c:v>2.6699759326113116E-2</c:v>
                </c:pt>
                <c:pt idx="102">
                  <c:v>3.5990139687756779E-2</c:v>
                </c:pt>
                <c:pt idx="103">
                  <c:v>3.2812500000000001E-2</c:v>
                </c:pt>
                <c:pt idx="104">
                  <c:v>1.3013993963388343E-2</c:v>
                </c:pt>
                <c:pt idx="105">
                  <c:v>2.8811445822668504E-2</c:v>
                </c:pt>
                <c:pt idx="106">
                  <c:v>2.2551189817376867E-2</c:v>
                </c:pt>
                <c:pt idx="107">
                  <c:v>2.5663848093754636E-2</c:v>
                </c:pt>
                <c:pt idx="108">
                  <c:v>2.1366617304844512E-2</c:v>
                </c:pt>
                <c:pt idx="109">
                  <c:v>3.2303559435862994E-2</c:v>
                </c:pt>
                <c:pt idx="110">
                  <c:v>3.3338767525268993E-2</c:v>
                </c:pt>
                <c:pt idx="111">
                  <c:v>1.7645774186503604E-2</c:v>
                </c:pt>
                <c:pt idx="112">
                  <c:v>2.3139606396063959E-2</c:v>
                </c:pt>
                <c:pt idx="113">
                  <c:v>2.7122386770035763E-2</c:v>
                </c:pt>
                <c:pt idx="114">
                  <c:v>5.4802456262310277E-2</c:v>
                </c:pt>
                <c:pt idx="115">
                  <c:v>4.1054792357492501E-2</c:v>
                </c:pt>
                <c:pt idx="116">
                  <c:v>2.4185869358217482E-2</c:v>
                </c:pt>
                <c:pt idx="117">
                  <c:v>3.9382169632372864E-2</c:v>
                </c:pt>
                <c:pt idx="118">
                  <c:v>2.030966730364055E-2</c:v>
                </c:pt>
                <c:pt idx="119">
                  <c:v>3.9517207403758178E-2</c:v>
                </c:pt>
                <c:pt idx="120">
                  <c:v>3.8895112729309622E-2</c:v>
                </c:pt>
                <c:pt idx="121">
                  <c:v>5.7895922505068712E-2</c:v>
                </c:pt>
                <c:pt idx="122">
                  <c:v>6.8801897983392646E-2</c:v>
                </c:pt>
                <c:pt idx="123">
                  <c:v>2.3804623722302257E-2</c:v>
                </c:pt>
                <c:pt idx="124">
                  <c:v>4.9360951961216398E-2</c:v>
                </c:pt>
                <c:pt idx="125">
                  <c:v>2.1451748587910106E-2</c:v>
                </c:pt>
                <c:pt idx="126">
                  <c:v>3.9087661767289339E-2</c:v>
                </c:pt>
                <c:pt idx="127">
                  <c:v>4.402036504692966E-2</c:v>
                </c:pt>
                <c:pt idx="128">
                  <c:v>3.7157404398223376E-2</c:v>
                </c:pt>
                <c:pt idx="129">
                  <c:v>2.7178910800040871E-2</c:v>
                </c:pt>
                <c:pt idx="130">
                  <c:v>3.937287173666288E-2</c:v>
                </c:pt>
                <c:pt idx="131">
                  <c:v>3.474028698497944E-2</c:v>
                </c:pt>
                <c:pt idx="132">
                  <c:v>1.5954378023343541E-2</c:v>
                </c:pt>
                <c:pt idx="133">
                  <c:v>2.4145150034891837E-2</c:v>
                </c:pt>
                <c:pt idx="134">
                  <c:v>2.7953385634854139E-2</c:v>
                </c:pt>
                <c:pt idx="135">
                  <c:v>2.1522502654578127E-2</c:v>
                </c:pt>
                <c:pt idx="136">
                  <c:v>2.2334347406692885E-2</c:v>
                </c:pt>
                <c:pt idx="137">
                  <c:v>4.114899115396084E-2</c:v>
                </c:pt>
                <c:pt idx="138">
                  <c:v>2.4370335820895522E-2</c:v>
                </c:pt>
                <c:pt idx="139">
                  <c:v>1.3898305084745762E-2</c:v>
                </c:pt>
                <c:pt idx="140">
                  <c:v>2.4560196137468279E-2</c:v>
                </c:pt>
                <c:pt idx="141">
                  <c:v>2.183203270159792E-2</c:v>
                </c:pt>
                <c:pt idx="142">
                  <c:v>2.0886398369842078E-2</c:v>
                </c:pt>
                <c:pt idx="143">
                  <c:v>1.916531004883824E-2</c:v>
                </c:pt>
                <c:pt idx="144">
                  <c:v>2.6420737786640079E-2</c:v>
                </c:pt>
                <c:pt idx="145">
                  <c:v>2.4718862720135796E-2</c:v>
                </c:pt>
                <c:pt idx="146">
                  <c:v>1.2812150577711517E-2</c:v>
                </c:pt>
                <c:pt idx="147">
                  <c:v>2.1520803443328552E-2</c:v>
                </c:pt>
                <c:pt idx="148">
                  <c:v>2.1425158943074493E-2</c:v>
                </c:pt>
                <c:pt idx="149">
                  <c:v>1.7600547403634152E-2</c:v>
                </c:pt>
                <c:pt idx="150">
                  <c:v>1.457958857599361E-2</c:v>
                </c:pt>
                <c:pt idx="151">
                  <c:v>1.869451044141553E-2</c:v>
                </c:pt>
                <c:pt idx="152">
                  <c:v>2.2560754443235402E-2</c:v>
                </c:pt>
                <c:pt idx="153">
                  <c:v>1.0476731909364087E-2</c:v>
                </c:pt>
                <c:pt idx="154">
                  <c:v>2.1348598899361124E-2</c:v>
                </c:pt>
                <c:pt idx="155">
                  <c:v>2.04029584289722E-2</c:v>
                </c:pt>
                <c:pt idx="156">
                  <c:v>1.8026294946934897E-2</c:v>
                </c:pt>
                <c:pt idx="157">
                  <c:v>1.61087560298202E-2</c:v>
                </c:pt>
                <c:pt idx="158">
                  <c:v>1.8111254851228976E-2</c:v>
                </c:pt>
                <c:pt idx="159">
                  <c:v>1.5094584089142264E-2</c:v>
                </c:pt>
                <c:pt idx="160">
                  <c:v>1.0480190622349663E-2</c:v>
                </c:pt>
                <c:pt idx="161">
                  <c:v>1.8951801591015442E-2</c:v>
                </c:pt>
                <c:pt idx="162">
                  <c:v>1.8779342723004695E-2</c:v>
                </c:pt>
                <c:pt idx="163">
                  <c:v>2.0013362487852283E-2</c:v>
                </c:pt>
                <c:pt idx="164">
                  <c:v>1.4024874305371792E-2</c:v>
                </c:pt>
                <c:pt idx="165">
                  <c:v>2.0892989712588822E-2</c:v>
                </c:pt>
                <c:pt idx="166">
                  <c:v>1.5076939018703694E-2</c:v>
                </c:pt>
                <c:pt idx="167">
                  <c:v>1.1345982649374226E-2</c:v>
                </c:pt>
                <c:pt idx="168">
                  <c:v>1.896979776797551E-2</c:v>
                </c:pt>
                <c:pt idx="169">
                  <c:v>1.7241808894979446E-2</c:v>
                </c:pt>
                <c:pt idx="170">
                  <c:v>1.7640996141032095E-2</c:v>
                </c:pt>
                <c:pt idx="171">
                  <c:v>1.4974417784050812E-2</c:v>
                </c:pt>
                <c:pt idx="172">
                  <c:v>2.2133095662507426E-2</c:v>
                </c:pt>
                <c:pt idx="173">
                  <c:v>1.6711567603973732E-2</c:v>
                </c:pt>
                <c:pt idx="174">
                  <c:v>1.1492712845935123E-2</c:v>
                </c:pt>
                <c:pt idx="175">
                  <c:v>1.9655165755990193E-2</c:v>
                </c:pt>
                <c:pt idx="176">
                  <c:v>1.6655867667797385E-2</c:v>
                </c:pt>
                <c:pt idx="177">
                  <c:v>1.8623067596241286E-2</c:v>
                </c:pt>
                <c:pt idx="178">
                  <c:v>1.6261628326242158E-2</c:v>
                </c:pt>
                <c:pt idx="179">
                  <c:v>1.8697341591967068E-2</c:v>
                </c:pt>
                <c:pt idx="180">
                  <c:v>1.681144226449004E-2</c:v>
                </c:pt>
                <c:pt idx="181">
                  <c:v>9.8837649075918417E-3</c:v>
                </c:pt>
                <c:pt idx="182">
                  <c:v>1.6046084230359376E-2</c:v>
                </c:pt>
                <c:pt idx="183">
                  <c:v>1.5573207513363396E-2</c:v>
                </c:pt>
                <c:pt idx="184">
                  <c:v>1.2791601866251945E-2</c:v>
                </c:pt>
                <c:pt idx="185">
                  <c:v>1.0974775127102073E-2</c:v>
                </c:pt>
                <c:pt idx="186">
                  <c:v>2.1391666918451825E-2</c:v>
                </c:pt>
                <c:pt idx="187">
                  <c:v>1.0895207350384902E-2</c:v>
                </c:pt>
                <c:pt idx="188">
                  <c:v>5.7269142945249232E-3</c:v>
                </c:pt>
                <c:pt idx="189">
                  <c:v>7.5173702341332395E-3</c:v>
                </c:pt>
                <c:pt idx="190">
                  <c:v>8.6188670735316917E-3</c:v>
                </c:pt>
                <c:pt idx="191">
                  <c:v>6.6899319971860903E-3</c:v>
                </c:pt>
                <c:pt idx="192">
                  <c:v>8.7469726539537735E-3</c:v>
                </c:pt>
                <c:pt idx="193">
                  <c:v>1.5318259632272839E-2</c:v>
                </c:pt>
                <c:pt idx="194">
                  <c:v>6.780103005411044E-3</c:v>
                </c:pt>
                <c:pt idx="195">
                  <c:v>4.7973080508378237E-3</c:v>
                </c:pt>
                <c:pt idx="196">
                  <c:v>7.0876546670404035E-3</c:v>
                </c:pt>
                <c:pt idx="197">
                  <c:v>6.1824210519363003E-3</c:v>
                </c:pt>
                <c:pt idx="198">
                  <c:v>6.4979990503967987E-3</c:v>
                </c:pt>
                <c:pt idx="199">
                  <c:v>7.1733037002637123E-3</c:v>
                </c:pt>
                <c:pt idx="200">
                  <c:v>1.0598958946699013E-2</c:v>
                </c:pt>
                <c:pt idx="201">
                  <c:v>6.8720088354399314E-3</c:v>
                </c:pt>
                <c:pt idx="202">
                  <c:v>2.8406617326948193E-3</c:v>
                </c:pt>
                <c:pt idx="203">
                  <c:v>5.1362297496318115E-3</c:v>
                </c:pt>
                <c:pt idx="204">
                  <c:v>5.0412527818487762E-3</c:v>
                </c:pt>
                <c:pt idx="205">
                  <c:v>4.8573251362950933E-3</c:v>
                </c:pt>
                <c:pt idx="206">
                  <c:v>6.0884935888443088E-3</c:v>
                </c:pt>
                <c:pt idx="207">
                  <c:v>9.7367241047978982E-3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</c:dateAx>
      <c:valAx>
        <c:axId val="414859336"/>
        <c:scaling>
          <c:orientation val="minMax"/>
          <c:max val="0.45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26.12.2020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D7-411D-BC8F-2D0301BF9EC4}"/>
              </c:ext>
            </c:extLst>
          </c:dPt>
          <c:dPt>
            <c:idx val="8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D7-411D-BC8F-2D0301BF9EC4}"/>
              </c:ext>
            </c:extLst>
          </c:dPt>
          <c:dPt>
            <c:idx val="9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5D7-49A6-A733-2E4000307504}"/>
              </c:ext>
            </c:extLst>
          </c:dPt>
          <c:dPt>
            <c:idx val="10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F17-4442-95A5-2808791B62CF}"/>
              </c:ext>
            </c:extLst>
          </c:dPt>
          <c:dPt>
            <c:idx val="11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D7-411D-BC8F-2D0301BF9EC4}"/>
              </c:ext>
            </c:extLst>
          </c:dPt>
          <c:dPt>
            <c:idx val="12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9D7-411D-BC8F-2D0301BF9EC4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JMK</c:v>
                </c:pt>
                <c:pt idx="1">
                  <c:v>PLK</c:v>
                </c:pt>
                <c:pt idx="2">
                  <c:v>OLK</c:v>
                </c:pt>
                <c:pt idx="3">
                  <c:v>MSK</c:v>
                </c:pt>
                <c:pt idx="4">
                  <c:v>HKK</c:v>
                </c:pt>
                <c:pt idx="5">
                  <c:v>ZLK</c:v>
                </c:pt>
                <c:pt idx="6">
                  <c:v>LBK</c:v>
                </c:pt>
                <c:pt idx="7">
                  <c:v>PAK</c:v>
                </c:pt>
                <c:pt idx="8">
                  <c:v>KVK</c:v>
                </c:pt>
                <c:pt idx="9">
                  <c:v>ČR</c:v>
                </c:pt>
                <c:pt idx="10">
                  <c:v>VYS</c:v>
                </c:pt>
                <c:pt idx="11">
                  <c:v>STC</c:v>
                </c:pt>
                <c:pt idx="12">
                  <c:v>JHC</c:v>
                </c:pt>
                <c:pt idx="13">
                  <c:v>ULK</c:v>
                </c:pt>
                <c:pt idx="14">
                  <c:v>PHA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68.709999999999994</c:v>
                </c:pt>
                <c:pt idx="1">
                  <c:v>75.95</c:v>
                </c:pt>
                <c:pt idx="2">
                  <c:v>80.38</c:v>
                </c:pt>
                <c:pt idx="3">
                  <c:v>100.62</c:v>
                </c:pt>
                <c:pt idx="4">
                  <c:v>104.41</c:v>
                </c:pt>
                <c:pt idx="5">
                  <c:v>119.65</c:v>
                </c:pt>
                <c:pt idx="6">
                  <c:v>135.68</c:v>
                </c:pt>
                <c:pt idx="7">
                  <c:v>150</c:v>
                </c:pt>
                <c:pt idx="8">
                  <c:v>151.02000000000001</c:v>
                </c:pt>
                <c:pt idx="9">
                  <c:v>151.52000000000001</c:v>
                </c:pt>
                <c:pt idx="10">
                  <c:v>170.65</c:v>
                </c:pt>
                <c:pt idx="11">
                  <c:v>172.91</c:v>
                </c:pt>
                <c:pt idx="12">
                  <c:v>184.14</c:v>
                </c:pt>
                <c:pt idx="13">
                  <c:v>193.31</c:v>
                </c:pt>
                <c:pt idx="14">
                  <c:v>307.94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D7-411D-BC8F-2D0301BF9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119328496"/>
        <c:axId val="1423693200"/>
      </c:barChart>
      <c:catAx>
        <c:axId val="11193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23693200"/>
        <c:crosses val="autoZero"/>
        <c:auto val="1"/>
        <c:lblAlgn val="ctr"/>
        <c:lblOffset val="100"/>
        <c:noMultiLvlLbl val="0"/>
      </c:catAx>
      <c:valAx>
        <c:axId val="142369320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1932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26.12.2020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F27-450D-B146-E620B44BD87A}"/>
              </c:ext>
            </c:extLst>
          </c:dPt>
          <c:dPt>
            <c:idx val="7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5B8-4BF5-93E9-0DA4041436D6}"/>
              </c:ext>
            </c:extLst>
          </c:dPt>
          <c:dPt>
            <c:idx val="8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B3-4892-BE27-0A33FA2791A5}"/>
              </c:ext>
            </c:extLst>
          </c:dPt>
          <c:dPt>
            <c:idx val="9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B3-4892-BE27-0A33FA2791A5}"/>
              </c:ext>
            </c:extLst>
          </c:dPt>
          <c:dPt>
            <c:idx val="10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B3-4892-BE27-0A33FA2791A5}"/>
              </c:ext>
            </c:extLst>
          </c:dPt>
          <c:dPt>
            <c:idx val="11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733-43BE-A939-E2363A528B3B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VYS</c:v>
                </c:pt>
                <c:pt idx="1">
                  <c:v>ULK</c:v>
                </c:pt>
                <c:pt idx="2">
                  <c:v>MSK</c:v>
                </c:pt>
                <c:pt idx="3">
                  <c:v>STC</c:v>
                </c:pt>
                <c:pt idx="4">
                  <c:v>JMK</c:v>
                </c:pt>
                <c:pt idx="5">
                  <c:v>ČR</c:v>
                </c:pt>
                <c:pt idx="6">
                  <c:v>JHC</c:v>
                </c:pt>
                <c:pt idx="7">
                  <c:v>KVK</c:v>
                </c:pt>
                <c:pt idx="8">
                  <c:v>OLK</c:v>
                </c:pt>
                <c:pt idx="9">
                  <c:v>PLK</c:v>
                </c:pt>
                <c:pt idx="10">
                  <c:v>LBK</c:v>
                </c:pt>
                <c:pt idx="11">
                  <c:v>PHA</c:v>
                </c:pt>
                <c:pt idx="12">
                  <c:v>PAK</c:v>
                </c:pt>
                <c:pt idx="13">
                  <c:v>ZLK</c:v>
                </c:pt>
                <c:pt idx="14">
                  <c:v>HKK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4948.09</c:v>
                </c:pt>
                <c:pt idx="1">
                  <c:v>5895.26</c:v>
                </c:pt>
                <c:pt idx="2">
                  <c:v>6319.66</c:v>
                </c:pt>
                <c:pt idx="3">
                  <c:v>6352.35</c:v>
                </c:pt>
                <c:pt idx="4">
                  <c:v>6690.83</c:v>
                </c:pt>
                <c:pt idx="5">
                  <c:v>6703.99</c:v>
                </c:pt>
                <c:pt idx="6">
                  <c:v>6860.92</c:v>
                </c:pt>
                <c:pt idx="7">
                  <c:v>6930.27</c:v>
                </c:pt>
                <c:pt idx="8">
                  <c:v>6962.33</c:v>
                </c:pt>
                <c:pt idx="9">
                  <c:v>6965.94</c:v>
                </c:pt>
                <c:pt idx="10">
                  <c:v>7009.62</c:v>
                </c:pt>
                <c:pt idx="11">
                  <c:v>7032.37</c:v>
                </c:pt>
                <c:pt idx="12">
                  <c:v>7138.07</c:v>
                </c:pt>
                <c:pt idx="13">
                  <c:v>7494.57</c:v>
                </c:pt>
                <c:pt idx="14">
                  <c:v>8117.69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B3-4892-BE27-0A33FA279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119328496"/>
        <c:axId val="1423693200"/>
      </c:barChart>
      <c:catAx>
        <c:axId val="11193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23693200"/>
        <c:crosses val="autoZero"/>
        <c:auto val="1"/>
        <c:lblAlgn val="ctr"/>
        <c:lblOffset val="100"/>
        <c:noMultiLvlLbl val="0"/>
      </c:catAx>
      <c:valAx>
        <c:axId val="142369320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1932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26.12.2020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6-4E95-9B92-4A64DA7323AE}"/>
              </c:ext>
            </c:extLst>
          </c:dPt>
          <c:dPt>
            <c:idx val="7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6-4E95-9B92-4A64DA7323AE}"/>
              </c:ext>
            </c:extLst>
          </c:dPt>
          <c:dPt>
            <c:idx val="8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6-4E95-9B92-4A64DA7323AE}"/>
              </c:ext>
            </c:extLst>
          </c:dPt>
          <c:dPt>
            <c:idx val="9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6-4E95-9B92-4A64DA7323AE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PLK</c:v>
                </c:pt>
                <c:pt idx="1">
                  <c:v>OLK</c:v>
                </c:pt>
                <c:pt idx="2">
                  <c:v>PHA</c:v>
                </c:pt>
                <c:pt idx="3">
                  <c:v>KVK</c:v>
                </c:pt>
                <c:pt idx="4">
                  <c:v>JMK</c:v>
                </c:pt>
                <c:pt idx="5">
                  <c:v>JHC</c:v>
                </c:pt>
                <c:pt idx="6">
                  <c:v>STC</c:v>
                </c:pt>
                <c:pt idx="7">
                  <c:v>ČR</c:v>
                </c:pt>
                <c:pt idx="8">
                  <c:v>LBK</c:v>
                </c:pt>
                <c:pt idx="9">
                  <c:v>VYS</c:v>
                </c:pt>
                <c:pt idx="10">
                  <c:v>HKK</c:v>
                </c:pt>
                <c:pt idx="11">
                  <c:v>MSK</c:v>
                </c:pt>
                <c:pt idx="12">
                  <c:v>ULK</c:v>
                </c:pt>
                <c:pt idx="13">
                  <c:v>PAK</c:v>
                </c:pt>
                <c:pt idx="14">
                  <c:v>ZLK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747.25</c:v>
                </c:pt>
                <c:pt idx="1">
                  <c:v>1025.29</c:v>
                </c:pt>
                <c:pt idx="2">
                  <c:v>1060.96</c:v>
                </c:pt>
                <c:pt idx="3">
                  <c:v>1073.77</c:v>
                </c:pt>
                <c:pt idx="4">
                  <c:v>1157.73</c:v>
                </c:pt>
                <c:pt idx="5">
                  <c:v>1223.29</c:v>
                </c:pt>
                <c:pt idx="6">
                  <c:v>1251.57</c:v>
                </c:pt>
                <c:pt idx="7">
                  <c:v>1322.77</c:v>
                </c:pt>
                <c:pt idx="8">
                  <c:v>1346.66</c:v>
                </c:pt>
                <c:pt idx="9">
                  <c:v>1433.47</c:v>
                </c:pt>
                <c:pt idx="10">
                  <c:v>1539.03</c:v>
                </c:pt>
                <c:pt idx="11">
                  <c:v>1563.05</c:v>
                </c:pt>
                <c:pt idx="12">
                  <c:v>1661.22</c:v>
                </c:pt>
                <c:pt idx="13">
                  <c:v>1799.44</c:v>
                </c:pt>
                <c:pt idx="14">
                  <c:v>1846.69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E6-4E95-9B92-4A64DA732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119328496"/>
        <c:axId val="1423693200"/>
      </c:barChart>
      <c:catAx>
        <c:axId val="11193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23693200"/>
        <c:crosses val="autoZero"/>
        <c:auto val="1"/>
        <c:lblAlgn val="ctr"/>
        <c:lblOffset val="100"/>
        <c:noMultiLvlLbl val="0"/>
      </c:catAx>
      <c:valAx>
        <c:axId val="142369320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1932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26.12.2020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D-4112-BA16-8C87FD34EF17}"/>
              </c:ext>
            </c:extLst>
          </c:dPt>
          <c:dPt>
            <c:idx val="7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463-4009-A1B7-0F4433D1BE27}"/>
              </c:ext>
            </c:extLst>
          </c:dPt>
          <c:dPt>
            <c:idx val="8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D-4112-BA16-8C87FD34EF17}"/>
              </c:ext>
            </c:extLst>
          </c:dPt>
          <c:dPt>
            <c:idx val="9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D-4112-BA16-8C87FD34EF17}"/>
              </c:ext>
            </c:extLst>
          </c:dPt>
          <c:dPt>
            <c:idx val="10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D40-40F6-8821-E66DCC102762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KVK</c:v>
                </c:pt>
                <c:pt idx="1">
                  <c:v>HKK</c:v>
                </c:pt>
                <c:pt idx="2">
                  <c:v>LBK</c:v>
                </c:pt>
                <c:pt idx="3">
                  <c:v>MSK</c:v>
                </c:pt>
                <c:pt idx="4">
                  <c:v>PAK</c:v>
                </c:pt>
                <c:pt idx="5">
                  <c:v>STC</c:v>
                </c:pt>
                <c:pt idx="6">
                  <c:v>OLK</c:v>
                </c:pt>
                <c:pt idx="7">
                  <c:v>JHC</c:v>
                </c:pt>
                <c:pt idx="8">
                  <c:v>PHA</c:v>
                </c:pt>
                <c:pt idx="9">
                  <c:v>ZLK</c:v>
                </c:pt>
                <c:pt idx="10">
                  <c:v>ČR</c:v>
                </c:pt>
                <c:pt idx="11">
                  <c:v>JMK</c:v>
                </c:pt>
                <c:pt idx="12">
                  <c:v>ULK</c:v>
                </c:pt>
                <c:pt idx="13">
                  <c:v>PLK</c:v>
                </c:pt>
                <c:pt idx="14">
                  <c:v>VYS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517.20000000000005</c:v>
                </c:pt>
                <c:pt idx="1">
                  <c:v>637.73</c:v>
                </c:pt>
                <c:pt idx="2">
                  <c:v>873.58</c:v>
                </c:pt>
                <c:pt idx="3">
                  <c:v>1004.63</c:v>
                </c:pt>
                <c:pt idx="4">
                  <c:v>1022.08</c:v>
                </c:pt>
                <c:pt idx="5">
                  <c:v>1158.08</c:v>
                </c:pt>
                <c:pt idx="6">
                  <c:v>1204.8800000000001</c:v>
                </c:pt>
                <c:pt idx="7">
                  <c:v>1233.8499999999999</c:v>
                </c:pt>
                <c:pt idx="8">
                  <c:v>1248.9100000000001</c:v>
                </c:pt>
                <c:pt idx="9">
                  <c:v>1253.44</c:v>
                </c:pt>
                <c:pt idx="10">
                  <c:v>1369.5</c:v>
                </c:pt>
                <c:pt idx="11">
                  <c:v>1553.79</c:v>
                </c:pt>
                <c:pt idx="12">
                  <c:v>1887.41</c:v>
                </c:pt>
                <c:pt idx="13">
                  <c:v>2295.8200000000002</c:v>
                </c:pt>
                <c:pt idx="14">
                  <c:v>3359.86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5D-4112-BA16-8C87FD34E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119328496"/>
        <c:axId val="1423693200"/>
      </c:barChart>
      <c:catAx>
        <c:axId val="11193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23693200"/>
        <c:crosses val="autoZero"/>
        <c:auto val="1"/>
        <c:lblAlgn val="ctr"/>
        <c:lblOffset val="100"/>
        <c:noMultiLvlLbl val="0"/>
      </c:catAx>
      <c:valAx>
        <c:axId val="142369320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1932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incidence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Sheet1!$A$2:$A$126</c:f>
              <c:numCache>
                <c:formatCode>m/d/yyyy</c:formatCode>
                <c:ptCount val="125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</c:numCache>
            </c:numRef>
          </c:cat>
          <c:val>
            <c:numRef>
              <c:f>Sheet1!$B$2:$B$126</c:f>
              <c:numCache>
                <c:formatCode>General</c:formatCode>
                <c:ptCount val="125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8836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10911</c:v>
                </c:pt>
                <c:pt idx="22">
                  <c:v>14138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3781</c:v>
                </c:pt>
                <c:pt idx="27">
                  <c:v>10935</c:v>
                </c:pt>
                <c:pt idx="28">
                  <c:v>16473</c:v>
                </c:pt>
                <c:pt idx="29">
                  <c:v>17059</c:v>
                </c:pt>
                <c:pt idx="30">
                  <c:v>13307</c:v>
                </c:pt>
                <c:pt idx="31">
                  <c:v>3446</c:v>
                </c:pt>
                <c:pt idx="32">
                  <c:v>4985</c:v>
                </c:pt>
                <c:pt idx="33">
                  <c:v>6267</c:v>
                </c:pt>
                <c:pt idx="34">
                  <c:v>12954</c:v>
                </c:pt>
                <c:pt idx="35">
                  <c:v>17399</c:v>
                </c:pt>
                <c:pt idx="36">
                  <c:v>17769</c:v>
                </c:pt>
                <c:pt idx="37">
                  <c:v>14882</c:v>
                </c:pt>
                <c:pt idx="38">
                  <c:v>13099</c:v>
                </c:pt>
                <c:pt idx="39">
                  <c:v>8437</c:v>
                </c:pt>
                <c:pt idx="40">
                  <c:v>4311</c:v>
                </c:pt>
                <c:pt idx="41">
                  <c:v>9383</c:v>
                </c:pt>
                <c:pt idx="42">
                  <c:v>10808</c:v>
                </c:pt>
                <c:pt idx="43">
                  <c:v>10917</c:v>
                </c:pt>
                <c:pt idx="44">
                  <c:v>8087</c:v>
                </c:pt>
                <c:pt idx="45">
                  <c:v>9300</c:v>
                </c:pt>
                <c:pt idx="46">
                  <c:v>5241</c:v>
                </c:pt>
                <c:pt idx="47">
                  <c:v>2641</c:v>
                </c:pt>
                <c:pt idx="48">
                  <c:v>7667</c:v>
                </c:pt>
                <c:pt idx="49">
                  <c:v>9609</c:v>
                </c:pt>
                <c:pt idx="50">
                  <c:v>8215</c:v>
                </c:pt>
                <c:pt idx="51">
                  <c:v>7532</c:v>
                </c:pt>
                <c:pt idx="52">
                  <c:v>8466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9194</c:v>
                </c:pt>
                <c:pt idx="57">
                  <c:v>8503</c:v>
                </c:pt>
                <c:pt idx="58">
                  <c:v>8010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9666</c:v>
                </c:pt>
                <c:pt idx="65">
                  <c:v>8106</c:v>
                </c:pt>
                <c:pt idx="66">
                  <c:v>8621</c:v>
                </c:pt>
                <c:pt idx="67">
                  <c:v>4820</c:v>
                </c:pt>
                <c:pt idx="68">
                  <c:v>2451</c:v>
                </c:pt>
                <c:pt idx="69">
                  <c:v>7779</c:v>
                </c:pt>
                <c:pt idx="70">
                  <c:v>10283</c:v>
                </c:pt>
                <c:pt idx="71">
                  <c:v>9538</c:v>
                </c:pt>
                <c:pt idx="72">
                  <c:v>9017</c:v>
                </c:pt>
                <c:pt idx="73">
                  <c:v>8827</c:v>
                </c:pt>
                <c:pt idx="74">
                  <c:v>5141</c:v>
                </c:pt>
                <c:pt idx="75">
                  <c:v>2881</c:v>
                </c:pt>
                <c:pt idx="76">
                  <c:v>8905</c:v>
                </c:pt>
                <c:pt idx="77">
                  <c:v>12609</c:v>
                </c:pt>
                <c:pt idx="78">
                  <c:v>10938</c:v>
                </c:pt>
                <c:pt idx="79">
                  <c:v>11702</c:v>
                </c:pt>
                <c:pt idx="80">
                  <c:v>11287</c:v>
                </c:pt>
                <c:pt idx="81">
                  <c:v>6775</c:v>
                </c:pt>
                <c:pt idx="82">
                  <c:v>4068</c:v>
                </c:pt>
                <c:pt idx="83">
                  <c:v>11408</c:v>
                </c:pt>
                <c:pt idx="84">
                  <c:v>15841</c:v>
                </c:pt>
                <c:pt idx="85">
                  <c:v>13795</c:v>
                </c:pt>
                <c:pt idx="86">
                  <c:v>14588</c:v>
                </c:pt>
                <c:pt idx="87">
                  <c:v>14776</c:v>
                </c:pt>
                <c:pt idx="88">
                  <c:v>7823</c:v>
                </c:pt>
                <c:pt idx="89">
                  <c:v>4587</c:v>
                </c:pt>
                <c:pt idx="90">
                  <c:v>12321</c:v>
                </c:pt>
                <c:pt idx="91">
                  <c:v>16775</c:v>
                </c:pt>
                <c:pt idx="92">
                  <c:v>15239</c:v>
                </c:pt>
                <c:pt idx="93">
                  <c:v>14645</c:v>
                </c:pt>
                <c:pt idx="94">
                  <c:v>13168</c:v>
                </c:pt>
                <c:pt idx="95">
                  <c:v>9123</c:v>
                </c:pt>
                <c:pt idx="96">
                  <c:v>3981</c:v>
                </c:pt>
                <c:pt idx="97">
                  <c:v>10653</c:v>
                </c:pt>
                <c:pt idx="98">
                  <c:v>15355</c:v>
                </c:pt>
                <c:pt idx="99">
                  <c:v>14532</c:v>
                </c:pt>
                <c:pt idx="100">
                  <c:v>11240</c:v>
                </c:pt>
                <c:pt idx="101">
                  <c:v>14956</c:v>
                </c:pt>
                <c:pt idx="102">
                  <c:v>6955</c:v>
                </c:pt>
                <c:pt idx="103">
                  <c:v>3330</c:v>
                </c:pt>
                <c:pt idx="104">
                  <c:v>10620</c:v>
                </c:pt>
                <c:pt idx="105">
                  <c:v>14025</c:v>
                </c:pt>
                <c:pt idx="106">
                  <c:v>12020</c:v>
                </c:pt>
                <c:pt idx="107">
                  <c:v>10651</c:v>
                </c:pt>
                <c:pt idx="108">
                  <c:v>9706</c:v>
                </c:pt>
                <c:pt idx="109">
                  <c:v>5463</c:v>
                </c:pt>
                <c:pt idx="110">
                  <c:v>2388</c:v>
                </c:pt>
                <c:pt idx="111">
                  <c:v>8240</c:v>
                </c:pt>
                <c:pt idx="112">
                  <c:v>10966</c:v>
                </c:pt>
                <c:pt idx="113">
                  <c:v>8841</c:v>
                </c:pt>
                <c:pt idx="114">
                  <c:v>7912</c:v>
                </c:pt>
                <c:pt idx="115">
                  <c:v>7698</c:v>
                </c:pt>
                <c:pt idx="116">
                  <c:v>3955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v/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Sheet1!$A$2:$A$126</c:f>
              <c:numCache>
                <c:formatCode>m/d/yyyy</c:formatCode>
                <c:ptCount val="125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</c:numCache>
            </c:numRef>
          </c:cat>
          <c:val>
            <c:numRef>
              <c:f>Sheet1!$C$2:$C$126</c:f>
              <c:numCache>
                <c:formatCode>General</c:formatCode>
                <c:ptCount val="12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v>0,8</c:v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Sheet1!$A$2:$A$126</c:f>
              <c:numCache>
                <c:formatCode>m/d/yyyy</c:formatCode>
                <c:ptCount val="125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</c:numCache>
            </c:numRef>
          </c:cat>
          <c:val>
            <c:numRef>
              <c:f>Sheet1!$D$2:$D$126</c:f>
              <c:numCache>
                <c:formatCode>General</c:formatCode>
                <c:ptCount val="125"/>
                <c:pt idx="101">
                  <c:v>11072</c:v>
                </c:pt>
                <c:pt idx="102">
                  <c:v>10729</c:v>
                </c:pt>
                <c:pt idx="103">
                  <c:v>10325</c:v>
                </c:pt>
                <c:pt idx="104">
                  <c:v>9869</c:v>
                </c:pt>
                <c:pt idx="105">
                  <c:v>9377</c:v>
                </c:pt>
                <c:pt idx="106">
                  <c:v>9035</c:v>
                </c:pt>
                <c:pt idx="107">
                  <c:v>8749</c:v>
                </c:pt>
                <c:pt idx="108">
                  <c:v>8456</c:v>
                </c:pt>
                <c:pt idx="109">
                  <c:v>8114</c:v>
                </c:pt>
                <c:pt idx="110">
                  <c:v>7773</c:v>
                </c:pt>
                <c:pt idx="111">
                  <c:v>7457</c:v>
                </c:pt>
                <c:pt idx="112">
                  <c:v>7173</c:v>
                </c:pt>
                <c:pt idx="113">
                  <c:v>6921</c:v>
                </c:pt>
                <c:pt idx="114">
                  <c:v>6668</c:v>
                </c:pt>
                <c:pt idx="115">
                  <c:v>6410</c:v>
                </c:pt>
                <c:pt idx="116">
                  <c:v>6153</c:v>
                </c:pt>
                <c:pt idx="117">
                  <c:v>5915</c:v>
                </c:pt>
                <c:pt idx="118">
                  <c:v>5693</c:v>
                </c:pt>
                <c:pt idx="119">
                  <c:v>5484</c:v>
                </c:pt>
                <c:pt idx="120">
                  <c:v>5280</c:v>
                </c:pt>
                <c:pt idx="121">
                  <c:v>5079</c:v>
                </c:pt>
                <c:pt idx="122">
                  <c:v>4884</c:v>
                </c:pt>
                <c:pt idx="123">
                  <c:v>4698</c:v>
                </c:pt>
                <c:pt idx="124">
                  <c:v>4524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v>0,9</c:v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Sheet1!$A$2:$A$126</c:f>
              <c:numCache>
                <c:formatCode>m/d/yyyy</c:formatCode>
                <c:ptCount val="125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</c:numCache>
            </c:numRef>
          </c:cat>
          <c:val>
            <c:numRef>
              <c:f>Sheet1!$E$2:$E$126</c:f>
              <c:numCache>
                <c:formatCode>General</c:formatCode>
                <c:ptCount val="125"/>
                <c:pt idx="101">
                  <c:v>12251</c:v>
                </c:pt>
                <c:pt idx="102">
                  <c:v>12073</c:v>
                </c:pt>
                <c:pt idx="103">
                  <c:v>11866</c:v>
                </c:pt>
                <c:pt idx="104">
                  <c:v>11620</c:v>
                </c:pt>
                <c:pt idx="105">
                  <c:v>11348</c:v>
                </c:pt>
                <c:pt idx="106">
                  <c:v>11150</c:v>
                </c:pt>
                <c:pt idx="107">
                  <c:v>10983</c:v>
                </c:pt>
                <c:pt idx="108">
                  <c:v>10810</c:v>
                </c:pt>
                <c:pt idx="109">
                  <c:v>10606</c:v>
                </c:pt>
                <c:pt idx="110">
                  <c:v>10398</c:v>
                </c:pt>
                <c:pt idx="111">
                  <c:v>10198</c:v>
                </c:pt>
                <c:pt idx="112">
                  <c:v>10016</c:v>
                </c:pt>
                <c:pt idx="113">
                  <c:v>9848</c:v>
                </c:pt>
                <c:pt idx="114">
                  <c:v>9679</c:v>
                </c:pt>
                <c:pt idx="115">
                  <c:v>9502</c:v>
                </c:pt>
                <c:pt idx="116">
                  <c:v>9323</c:v>
                </c:pt>
                <c:pt idx="117">
                  <c:v>9153</c:v>
                </c:pt>
                <c:pt idx="118">
                  <c:v>8991</c:v>
                </c:pt>
                <c:pt idx="119">
                  <c:v>8835</c:v>
                </c:pt>
                <c:pt idx="120">
                  <c:v>8679</c:v>
                </c:pt>
                <c:pt idx="121">
                  <c:v>8523</c:v>
                </c:pt>
                <c:pt idx="122">
                  <c:v>8368</c:v>
                </c:pt>
                <c:pt idx="123">
                  <c:v>8218</c:v>
                </c:pt>
                <c:pt idx="124">
                  <c:v>8072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v>1,1</c:v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Sheet1!$A$2:$A$126</c:f>
              <c:numCache>
                <c:formatCode>m/d/yyyy</c:formatCode>
                <c:ptCount val="125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</c:numCache>
            </c:numRef>
          </c:cat>
          <c:val>
            <c:numRef>
              <c:f>Sheet1!$F$2:$F$126</c:f>
              <c:numCache>
                <c:formatCode>General</c:formatCode>
                <c:ptCount val="125"/>
                <c:pt idx="101">
                  <c:v>14609</c:v>
                </c:pt>
                <c:pt idx="102">
                  <c:v>14844</c:v>
                </c:pt>
                <c:pt idx="103">
                  <c:v>15162</c:v>
                </c:pt>
                <c:pt idx="104">
                  <c:v>15501</c:v>
                </c:pt>
                <c:pt idx="105">
                  <c:v>15846</c:v>
                </c:pt>
                <c:pt idx="106">
                  <c:v>16076</c:v>
                </c:pt>
                <c:pt idx="107">
                  <c:v>16303</c:v>
                </c:pt>
                <c:pt idx="108">
                  <c:v>16578</c:v>
                </c:pt>
                <c:pt idx="109">
                  <c:v>16919</c:v>
                </c:pt>
                <c:pt idx="110">
                  <c:v>17259</c:v>
                </c:pt>
                <c:pt idx="111">
                  <c:v>17574</c:v>
                </c:pt>
                <c:pt idx="112">
                  <c:v>17871</c:v>
                </c:pt>
                <c:pt idx="113">
                  <c:v>18165</c:v>
                </c:pt>
                <c:pt idx="114">
                  <c:v>18491</c:v>
                </c:pt>
                <c:pt idx="115">
                  <c:v>18840</c:v>
                </c:pt>
                <c:pt idx="116">
                  <c:v>19196</c:v>
                </c:pt>
                <c:pt idx="117">
                  <c:v>19538</c:v>
                </c:pt>
                <c:pt idx="118">
                  <c:v>19877</c:v>
                </c:pt>
                <c:pt idx="119">
                  <c:v>20226</c:v>
                </c:pt>
                <c:pt idx="120">
                  <c:v>20590</c:v>
                </c:pt>
                <c:pt idx="121">
                  <c:v>20968</c:v>
                </c:pt>
                <c:pt idx="122">
                  <c:v>21349</c:v>
                </c:pt>
                <c:pt idx="123">
                  <c:v>21729</c:v>
                </c:pt>
                <c:pt idx="124">
                  <c:v>22112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ser>
          <c:idx val="5"/>
          <c:order val="5"/>
          <c:tx>
            <c:v>1,15</c:v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Sheet1!$A$2:$A$126</c:f>
              <c:numCache>
                <c:formatCode>m/d/yyyy</c:formatCode>
                <c:ptCount val="125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</c:numCache>
            </c:numRef>
          </c:cat>
          <c:val>
            <c:numRef>
              <c:f>Sheet1!$G$2:$G$126</c:f>
              <c:numCache>
                <c:formatCode>General</c:formatCode>
                <c:ptCount val="125"/>
                <c:pt idx="101">
                  <c:v>15198</c:v>
                </c:pt>
                <c:pt idx="102">
                  <c:v>15554</c:v>
                </c:pt>
                <c:pt idx="103">
                  <c:v>16031</c:v>
                </c:pt>
                <c:pt idx="104">
                  <c:v>16549</c:v>
                </c:pt>
                <c:pt idx="105">
                  <c:v>17086</c:v>
                </c:pt>
                <c:pt idx="106">
                  <c:v>17454</c:v>
                </c:pt>
                <c:pt idx="107">
                  <c:v>17816</c:v>
                </c:pt>
                <c:pt idx="108">
                  <c:v>18251</c:v>
                </c:pt>
                <c:pt idx="109">
                  <c:v>18796</c:v>
                </c:pt>
                <c:pt idx="110">
                  <c:v>19344</c:v>
                </c:pt>
                <c:pt idx="111">
                  <c:v>19859</c:v>
                </c:pt>
                <c:pt idx="112">
                  <c:v>20349</c:v>
                </c:pt>
                <c:pt idx="113">
                  <c:v>20840</c:v>
                </c:pt>
                <c:pt idx="114">
                  <c:v>21384</c:v>
                </c:pt>
                <c:pt idx="115">
                  <c:v>21972</c:v>
                </c:pt>
                <c:pt idx="116">
                  <c:v>22574</c:v>
                </c:pt>
                <c:pt idx="117">
                  <c:v>23162</c:v>
                </c:pt>
                <c:pt idx="118">
                  <c:v>23748</c:v>
                </c:pt>
                <c:pt idx="119">
                  <c:v>24356</c:v>
                </c:pt>
                <c:pt idx="120">
                  <c:v>24996</c:v>
                </c:pt>
                <c:pt idx="121">
                  <c:v>25663</c:v>
                </c:pt>
                <c:pt idx="122">
                  <c:v>26343</c:v>
                </c:pt>
                <c:pt idx="123">
                  <c:v>27029</c:v>
                </c:pt>
                <c:pt idx="124">
                  <c:v>27725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5F-422B-9D83-5878610B1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2729398410055177"/>
        </c:manualLayout>
      </c:layout>
      <c:lineChart>
        <c:grouping val="standard"/>
        <c:varyColors val="0"/>
        <c:ser>
          <c:idx val="0"/>
          <c:order val="0"/>
          <c:tx>
            <c:v>body</c:v>
          </c:tx>
          <c:spPr>
            <a:ln w="19050" cap="rnd">
              <a:solidFill>
                <a:schemeClr val="bg2">
                  <a:lumMod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10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  <a:effectLst/>
            </c:spPr>
          </c:marker>
          <c:cat>
            <c:numRef>
              <c:f>Sheet1!$A$2:$A$993</c:f>
              <c:numCache>
                <c:formatCode>m/d/yyyy</c:formatCode>
                <c:ptCount val="99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  <c:pt idx="123">
                  <c:v>44228</c:v>
                </c:pt>
                <c:pt idx="124">
                  <c:v>44229</c:v>
                </c:pt>
                <c:pt idx="125">
                  <c:v>44230</c:v>
                </c:pt>
                <c:pt idx="126">
                  <c:v>44231</c:v>
                </c:pt>
                <c:pt idx="127">
                  <c:v>44232</c:v>
                </c:pt>
                <c:pt idx="128">
                  <c:v>44233</c:v>
                </c:pt>
                <c:pt idx="129">
                  <c:v>44234</c:v>
                </c:pt>
                <c:pt idx="130">
                  <c:v>44235</c:v>
                </c:pt>
                <c:pt idx="131">
                  <c:v>44236</c:v>
                </c:pt>
                <c:pt idx="132">
                  <c:v>44237</c:v>
                </c:pt>
                <c:pt idx="133">
                  <c:v>44238</c:v>
                </c:pt>
                <c:pt idx="134">
                  <c:v>44239</c:v>
                </c:pt>
                <c:pt idx="135">
                  <c:v>44240</c:v>
                </c:pt>
                <c:pt idx="136">
                  <c:v>44241</c:v>
                </c:pt>
                <c:pt idx="137">
                  <c:v>44242</c:v>
                </c:pt>
                <c:pt idx="138">
                  <c:v>44243</c:v>
                </c:pt>
                <c:pt idx="139">
                  <c:v>44244</c:v>
                </c:pt>
                <c:pt idx="140">
                  <c:v>44245</c:v>
                </c:pt>
                <c:pt idx="141">
                  <c:v>44246</c:v>
                </c:pt>
                <c:pt idx="142">
                  <c:v>44247</c:v>
                </c:pt>
                <c:pt idx="143">
                  <c:v>44248</c:v>
                </c:pt>
                <c:pt idx="144">
                  <c:v>44249</c:v>
                </c:pt>
                <c:pt idx="145">
                  <c:v>44250</c:v>
                </c:pt>
                <c:pt idx="146">
                  <c:v>44251</c:v>
                </c:pt>
                <c:pt idx="147">
                  <c:v>44252</c:v>
                </c:pt>
                <c:pt idx="148">
                  <c:v>44253</c:v>
                </c:pt>
                <c:pt idx="149">
                  <c:v>44254</c:v>
                </c:pt>
                <c:pt idx="150">
                  <c:v>44255</c:v>
                </c:pt>
                <c:pt idx="151">
                  <c:v>44256</c:v>
                </c:pt>
                <c:pt idx="152">
                  <c:v>44257</c:v>
                </c:pt>
                <c:pt idx="153">
                  <c:v>44258</c:v>
                </c:pt>
                <c:pt idx="154">
                  <c:v>44259</c:v>
                </c:pt>
                <c:pt idx="155">
                  <c:v>44260</c:v>
                </c:pt>
                <c:pt idx="156">
                  <c:v>44261</c:v>
                </c:pt>
                <c:pt idx="157">
                  <c:v>44262</c:v>
                </c:pt>
                <c:pt idx="158">
                  <c:v>44263</c:v>
                </c:pt>
                <c:pt idx="159">
                  <c:v>44264</c:v>
                </c:pt>
                <c:pt idx="160">
                  <c:v>44265</c:v>
                </c:pt>
                <c:pt idx="161">
                  <c:v>44266</c:v>
                </c:pt>
                <c:pt idx="162">
                  <c:v>44267</c:v>
                </c:pt>
                <c:pt idx="163">
                  <c:v>44268</c:v>
                </c:pt>
                <c:pt idx="164">
                  <c:v>44269</c:v>
                </c:pt>
                <c:pt idx="165">
                  <c:v>44270</c:v>
                </c:pt>
                <c:pt idx="166">
                  <c:v>44271</c:v>
                </c:pt>
                <c:pt idx="167">
                  <c:v>44272</c:v>
                </c:pt>
                <c:pt idx="168">
                  <c:v>44273</c:v>
                </c:pt>
                <c:pt idx="169">
                  <c:v>44274</c:v>
                </c:pt>
                <c:pt idx="170">
                  <c:v>44275</c:v>
                </c:pt>
                <c:pt idx="171">
                  <c:v>44276</c:v>
                </c:pt>
                <c:pt idx="172">
                  <c:v>44277</c:v>
                </c:pt>
                <c:pt idx="173">
                  <c:v>44278</c:v>
                </c:pt>
                <c:pt idx="174">
                  <c:v>44279</c:v>
                </c:pt>
                <c:pt idx="175">
                  <c:v>44280</c:v>
                </c:pt>
                <c:pt idx="176">
                  <c:v>44281</c:v>
                </c:pt>
                <c:pt idx="177">
                  <c:v>44282</c:v>
                </c:pt>
                <c:pt idx="178">
                  <c:v>44283</c:v>
                </c:pt>
              </c:numCache>
            </c:numRef>
          </c:cat>
          <c:val>
            <c:numRef>
              <c:f>Sheet1!$B$2:$B$993</c:f>
              <c:numCache>
                <c:formatCode>General</c:formatCode>
                <c:ptCount val="992"/>
                <c:pt idx="0">
                  <c:v>52</c:v>
                </c:pt>
                <c:pt idx="1">
                  <c:v>52</c:v>
                </c:pt>
                <c:pt idx="2">
                  <c:v>52</c:v>
                </c:pt>
                <c:pt idx="3">
                  <c:v>52</c:v>
                </c:pt>
                <c:pt idx="4">
                  <c:v>57</c:v>
                </c:pt>
                <c:pt idx="5">
                  <c:v>57</c:v>
                </c:pt>
                <c:pt idx="6">
                  <c:v>62</c:v>
                </c:pt>
                <c:pt idx="7">
                  <c:v>70</c:v>
                </c:pt>
                <c:pt idx="8">
                  <c:v>70</c:v>
                </c:pt>
                <c:pt idx="9">
                  <c:v>80</c:v>
                </c:pt>
                <c:pt idx="10">
                  <c:v>80</c:v>
                </c:pt>
                <c:pt idx="11">
                  <c:v>78</c:v>
                </c:pt>
                <c:pt idx="12">
                  <c:v>78</c:v>
                </c:pt>
                <c:pt idx="13">
                  <c:v>83</c:v>
                </c:pt>
                <c:pt idx="14">
                  <c:v>83</c:v>
                </c:pt>
                <c:pt idx="15">
                  <c:v>86</c:v>
                </c:pt>
                <c:pt idx="16">
                  <c:v>86</c:v>
                </c:pt>
                <c:pt idx="17">
                  <c:v>86</c:v>
                </c:pt>
                <c:pt idx="18">
                  <c:v>86</c:v>
                </c:pt>
                <c:pt idx="19">
                  <c:v>81</c:v>
                </c:pt>
                <c:pt idx="20">
                  <c:v>85</c:v>
                </c:pt>
                <c:pt idx="21">
                  <c:v>85</c:v>
                </c:pt>
                <c:pt idx="22">
                  <c:v>85</c:v>
                </c:pt>
                <c:pt idx="23">
                  <c:v>85</c:v>
                </c:pt>
                <c:pt idx="24">
                  <c:v>85</c:v>
                </c:pt>
                <c:pt idx="25">
                  <c:v>85</c:v>
                </c:pt>
                <c:pt idx="26">
                  <c:v>89</c:v>
                </c:pt>
                <c:pt idx="27">
                  <c:v>89</c:v>
                </c:pt>
                <c:pt idx="28">
                  <c:v>84</c:v>
                </c:pt>
                <c:pt idx="29">
                  <c:v>84</c:v>
                </c:pt>
                <c:pt idx="30">
                  <c:v>84</c:v>
                </c:pt>
                <c:pt idx="31">
                  <c:v>79</c:v>
                </c:pt>
                <c:pt idx="32">
                  <c:v>79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75</c:v>
                </c:pt>
                <c:pt idx="40">
                  <c:v>75</c:v>
                </c:pt>
                <c:pt idx="41">
                  <c:v>75</c:v>
                </c:pt>
                <c:pt idx="42">
                  <c:v>70</c:v>
                </c:pt>
                <c:pt idx="43">
                  <c:v>70</c:v>
                </c:pt>
                <c:pt idx="44">
                  <c:v>70</c:v>
                </c:pt>
                <c:pt idx="45">
                  <c:v>70</c:v>
                </c:pt>
                <c:pt idx="46">
                  <c:v>70</c:v>
                </c:pt>
                <c:pt idx="47">
                  <c:v>70</c:v>
                </c:pt>
                <c:pt idx="48">
                  <c:v>70</c:v>
                </c:pt>
                <c:pt idx="49">
                  <c:v>62</c:v>
                </c:pt>
                <c:pt idx="50">
                  <c:v>62</c:v>
                </c:pt>
                <c:pt idx="51">
                  <c:v>62</c:v>
                </c:pt>
                <c:pt idx="52">
                  <c:v>62</c:v>
                </c:pt>
                <c:pt idx="53">
                  <c:v>57</c:v>
                </c:pt>
                <c:pt idx="54">
                  <c:v>57</c:v>
                </c:pt>
                <c:pt idx="55">
                  <c:v>57</c:v>
                </c:pt>
                <c:pt idx="56">
                  <c:v>57</c:v>
                </c:pt>
                <c:pt idx="57">
                  <c:v>57</c:v>
                </c:pt>
                <c:pt idx="58">
                  <c:v>57</c:v>
                </c:pt>
                <c:pt idx="59">
                  <c:v>57</c:v>
                </c:pt>
                <c:pt idx="60">
                  <c:v>57</c:v>
                </c:pt>
                <c:pt idx="61">
                  <c:v>57</c:v>
                </c:pt>
                <c:pt idx="62">
                  <c:v>57</c:v>
                </c:pt>
                <c:pt idx="63">
                  <c:v>57</c:v>
                </c:pt>
                <c:pt idx="64">
                  <c:v>57</c:v>
                </c:pt>
                <c:pt idx="65">
                  <c:v>57</c:v>
                </c:pt>
                <c:pt idx="66">
                  <c:v>62</c:v>
                </c:pt>
                <c:pt idx="67">
                  <c:v>64</c:v>
                </c:pt>
                <c:pt idx="68">
                  <c:v>64</c:v>
                </c:pt>
                <c:pt idx="69">
                  <c:v>64</c:v>
                </c:pt>
                <c:pt idx="70">
                  <c:v>64</c:v>
                </c:pt>
                <c:pt idx="71">
                  <c:v>64</c:v>
                </c:pt>
                <c:pt idx="72">
                  <c:v>69</c:v>
                </c:pt>
                <c:pt idx="73">
                  <c:v>71</c:v>
                </c:pt>
                <c:pt idx="74">
                  <c:v>71</c:v>
                </c:pt>
                <c:pt idx="75">
                  <c:v>66</c:v>
                </c:pt>
                <c:pt idx="76">
                  <c:v>66</c:v>
                </c:pt>
                <c:pt idx="77">
                  <c:v>71</c:v>
                </c:pt>
                <c:pt idx="78">
                  <c:v>76</c:v>
                </c:pt>
                <c:pt idx="79">
                  <c:v>76</c:v>
                </c:pt>
                <c:pt idx="80">
                  <c:v>76</c:v>
                </c:pt>
                <c:pt idx="81">
                  <c:v>76</c:v>
                </c:pt>
                <c:pt idx="82">
                  <c:v>76</c:v>
                </c:pt>
                <c:pt idx="83">
                  <c:v>81</c:v>
                </c:pt>
                <c:pt idx="84">
                  <c:v>81</c:v>
                </c:pt>
                <c:pt idx="85">
                  <c:v>81</c:v>
                </c:pt>
                <c:pt idx="86">
                  <c:v>76</c:v>
                </c:pt>
                <c:pt idx="87">
                  <c:v>71</c:v>
                </c:pt>
                <c:pt idx="88">
                  <c:v>71</c:v>
                </c:pt>
                <c:pt idx="89">
                  <c:v>71</c:v>
                </c:pt>
                <c:pt idx="90">
                  <c:v>80</c:v>
                </c:pt>
                <c:pt idx="91">
                  <c:v>80</c:v>
                </c:pt>
                <c:pt idx="92">
                  <c:v>90</c:v>
                </c:pt>
                <c:pt idx="93">
                  <c:v>90</c:v>
                </c:pt>
                <c:pt idx="94">
                  <c:v>90</c:v>
                </c:pt>
                <c:pt idx="95">
                  <c:v>85</c:v>
                </c:pt>
                <c:pt idx="96">
                  <c:v>89</c:v>
                </c:pt>
                <c:pt idx="97">
                  <c:v>86</c:v>
                </c:pt>
                <c:pt idx="98">
                  <c:v>86</c:v>
                </c:pt>
                <c:pt idx="99">
                  <c:v>86</c:v>
                </c:pt>
                <c:pt idx="100">
                  <c:v>89</c:v>
                </c:pt>
                <c:pt idx="101">
                  <c:v>87</c:v>
                </c:pt>
                <c:pt idx="102">
                  <c:v>84</c:v>
                </c:pt>
                <c:pt idx="103">
                  <c:v>84</c:v>
                </c:pt>
                <c:pt idx="104">
                  <c:v>81</c:v>
                </c:pt>
                <c:pt idx="105">
                  <c:v>75</c:v>
                </c:pt>
                <c:pt idx="106">
                  <c:v>72</c:v>
                </c:pt>
                <c:pt idx="107">
                  <c:v>72</c:v>
                </c:pt>
                <c:pt idx="108">
                  <c:v>70</c:v>
                </c:pt>
                <c:pt idx="109">
                  <c:v>70</c:v>
                </c:pt>
                <c:pt idx="110">
                  <c:v>70</c:v>
                </c:pt>
                <c:pt idx="111">
                  <c:v>73</c:v>
                </c:pt>
                <c:pt idx="112">
                  <c:v>73</c:v>
                </c:pt>
                <c:pt idx="113">
                  <c:v>73</c:v>
                </c:pt>
                <c:pt idx="114">
                  <c:v>69</c:v>
                </c:pt>
                <c:pt idx="115">
                  <c:v>69</c:v>
                </c:pt>
                <c:pt idx="116">
                  <c:v>72</c:v>
                </c:pt>
                <c:pt idx="117">
                  <c:v>68</c:v>
                </c:pt>
                <c:pt idx="118">
                  <c:v>68</c:v>
                </c:pt>
                <c:pt idx="119">
                  <c:v>70</c:v>
                </c:pt>
                <c:pt idx="120">
                  <c:v>70</c:v>
                </c:pt>
                <c:pt idx="121">
                  <c:v>70</c:v>
                </c:pt>
                <c:pt idx="122">
                  <c:v>70</c:v>
                </c:pt>
                <c:pt idx="123">
                  <c:v>73</c:v>
                </c:pt>
                <c:pt idx="124">
                  <c:v>73</c:v>
                </c:pt>
                <c:pt idx="125">
                  <c:v>70</c:v>
                </c:pt>
                <c:pt idx="126">
                  <c:v>71</c:v>
                </c:pt>
                <c:pt idx="127">
                  <c:v>71</c:v>
                </c:pt>
                <c:pt idx="128">
                  <c:v>71</c:v>
                </c:pt>
                <c:pt idx="129">
                  <c:v>71</c:v>
                </c:pt>
                <c:pt idx="130">
                  <c:v>71</c:v>
                </c:pt>
                <c:pt idx="131">
                  <c:v>71</c:v>
                </c:pt>
                <c:pt idx="132">
                  <c:v>71</c:v>
                </c:pt>
                <c:pt idx="133">
                  <c:v>71</c:v>
                </c:pt>
                <c:pt idx="134">
                  <c:v>71</c:v>
                </c:pt>
                <c:pt idx="135">
                  <c:v>73</c:v>
                </c:pt>
                <c:pt idx="136">
                  <c:v>77</c:v>
                </c:pt>
                <c:pt idx="137">
                  <c:v>77</c:v>
                </c:pt>
                <c:pt idx="138">
                  <c:v>77</c:v>
                </c:pt>
                <c:pt idx="139">
                  <c:v>77</c:v>
                </c:pt>
                <c:pt idx="140">
                  <c:v>75</c:v>
                </c:pt>
                <c:pt idx="141">
                  <c:v>80</c:v>
                </c:pt>
                <c:pt idx="142">
                  <c:v>80</c:v>
                </c:pt>
                <c:pt idx="143">
                  <c:v>80</c:v>
                </c:pt>
                <c:pt idx="144">
                  <c:v>80</c:v>
                </c:pt>
                <c:pt idx="145">
                  <c:v>82</c:v>
                </c:pt>
                <c:pt idx="146">
                  <c:v>75</c:v>
                </c:pt>
                <c:pt idx="147">
                  <c:v>82</c:v>
                </c:pt>
                <c:pt idx="148">
                  <c:v>82</c:v>
                </c:pt>
                <c:pt idx="149">
                  <c:v>78</c:v>
                </c:pt>
                <c:pt idx="150">
                  <c:v>79</c:v>
                </c:pt>
                <c:pt idx="151">
                  <c:v>79</c:v>
                </c:pt>
                <c:pt idx="152">
                  <c:v>79</c:v>
                </c:pt>
                <c:pt idx="153">
                  <c:v>76</c:v>
                </c:pt>
                <c:pt idx="154">
                  <c:v>76</c:v>
                </c:pt>
                <c:pt idx="155">
                  <c:v>76</c:v>
                </c:pt>
                <c:pt idx="156">
                  <c:v>76</c:v>
                </c:pt>
                <c:pt idx="157">
                  <c:v>76</c:v>
                </c:pt>
                <c:pt idx="158">
                  <c:v>76</c:v>
                </c:pt>
                <c:pt idx="159">
                  <c:v>73</c:v>
                </c:pt>
                <c:pt idx="160">
                  <c:v>73</c:v>
                </c:pt>
                <c:pt idx="161">
                  <c:v>73</c:v>
                </c:pt>
                <c:pt idx="162">
                  <c:v>73</c:v>
                </c:pt>
                <c:pt idx="163">
                  <c:v>73</c:v>
                </c:pt>
                <c:pt idx="164">
                  <c:v>71</c:v>
                </c:pt>
                <c:pt idx="165">
                  <c:v>71</c:v>
                </c:pt>
                <c:pt idx="166">
                  <c:v>71</c:v>
                </c:pt>
                <c:pt idx="167">
                  <c:v>71</c:v>
                </c:pt>
                <c:pt idx="168">
                  <c:v>71</c:v>
                </c:pt>
                <c:pt idx="169">
                  <c:v>71</c:v>
                </c:pt>
                <c:pt idx="170">
                  <c:v>68</c:v>
                </c:pt>
                <c:pt idx="171">
                  <c:v>68</c:v>
                </c:pt>
                <c:pt idx="172">
                  <c:v>68</c:v>
                </c:pt>
                <c:pt idx="173">
                  <c:v>64</c:v>
                </c:pt>
                <c:pt idx="174">
                  <c:v>64</c:v>
                </c:pt>
                <c:pt idx="175">
                  <c:v>59</c:v>
                </c:pt>
                <c:pt idx="176">
                  <c:v>59</c:v>
                </c:pt>
                <c:pt idx="177">
                  <c:v>56</c:v>
                </c:pt>
                <c:pt idx="178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CC-409A-A0F9-813371FF0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d/m/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7"/>
        <c:majorTimeUnit val="days"/>
      </c:dateAx>
      <c:valAx>
        <c:axId val="4148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incidence_65_14_100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E8-4AB5-9170-4C2D1F005839}"/>
              </c:ext>
            </c:extLst>
          </c:dPt>
          <c:dPt>
            <c:idx val="8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E8-4AB5-9170-4C2D1F005839}"/>
              </c:ext>
            </c:extLst>
          </c:dPt>
          <c:dPt>
            <c:idx val="9"/>
            <c:invertIfNegative val="0"/>
            <c:bubble3D val="0"/>
            <c:spPr>
              <a:solidFill>
                <a:srgbClr val="305983"/>
              </a:solidFill>
              <a:ln>
                <a:solidFill>
                  <a:srgbClr val="30598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E8-4AB5-9170-4C2D1F005839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KVK</c:v>
                </c:pt>
                <c:pt idx="1">
                  <c:v>ZLK</c:v>
                </c:pt>
                <c:pt idx="2">
                  <c:v>HKK</c:v>
                </c:pt>
                <c:pt idx="3">
                  <c:v>MSK</c:v>
                </c:pt>
                <c:pt idx="4">
                  <c:v>PHA</c:v>
                </c:pt>
                <c:pt idx="5">
                  <c:v>JMK</c:v>
                </c:pt>
                <c:pt idx="6">
                  <c:v>OLK</c:v>
                </c:pt>
                <c:pt idx="7">
                  <c:v>ČR</c:v>
                </c:pt>
                <c:pt idx="8">
                  <c:v>VYS</c:v>
                </c:pt>
                <c:pt idx="9">
                  <c:v>PLK</c:v>
                </c:pt>
                <c:pt idx="10">
                  <c:v>STC</c:v>
                </c:pt>
                <c:pt idx="11">
                  <c:v>PAK</c:v>
                </c:pt>
                <c:pt idx="12">
                  <c:v>LBK</c:v>
                </c:pt>
                <c:pt idx="13">
                  <c:v>JHC</c:v>
                </c:pt>
                <c:pt idx="14">
                  <c:v>ULK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531.76</c:v>
                </c:pt>
                <c:pt idx="1">
                  <c:v>602.44000000000005</c:v>
                </c:pt>
                <c:pt idx="2">
                  <c:v>608</c:v>
                </c:pt>
                <c:pt idx="3">
                  <c:v>693.02</c:v>
                </c:pt>
                <c:pt idx="4">
                  <c:v>739.75</c:v>
                </c:pt>
                <c:pt idx="5">
                  <c:v>740.51</c:v>
                </c:pt>
                <c:pt idx="6">
                  <c:v>770.61</c:v>
                </c:pt>
                <c:pt idx="7">
                  <c:v>824.35</c:v>
                </c:pt>
                <c:pt idx="8">
                  <c:v>848.59</c:v>
                </c:pt>
                <c:pt idx="9">
                  <c:v>884.79</c:v>
                </c:pt>
                <c:pt idx="10">
                  <c:v>939.7</c:v>
                </c:pt>
                <c:pt idx="11">
                  <c:v>940.76</c:v>
                </c:pt>
                <c:pt idx="12">
                  <c:v>1042.2</c:v>
                </c:pt>
                <c:pt idx="13">
                  <c:v>1045.27</c:v>
                </c:pt>
                <c:pt idx="14">
                  <c:v>1128.5999999999999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E8-4AB5-9170-4C2D1F005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119328496"/>
        <c:axId val="1423693200"/>
      </c:barChart>
      <c:catAx>
        <c:axId val="11193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23693200"/>
        <c:crosses val="autoZero"/>
        <c:auto val="1"/>
        <c:lblAlgn val="ctr"/>
        <c:lblOffset val="100"/>
        <c:noMultiLvlLbl val="0"/>
      </c:catAx>
      <c:valAx>
        <c:axId val="142369320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1932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podil_zachycen_hosp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C6-4D38-B05A-FC4D28077962}"/>
              </c:ext>
            </c:extLst>
          </c:dPt>
          <c:dPt>
            <c:idx val="6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D0D-4E15-B2B2-17FFAB75C148}"/>
              </c:ext>
            </c:extLst>
          </c:dPt>
          <c:dPt>
            <c:idx val="7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CC6-4D38-B05A-FC4D28077962}"/>
              </c:ext>
            </c:extLst>
          </c:dPt>
          <c:dPt>
            <c:idx val="8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C6-4D38-B05A-FC4D28077962}"/>
              </c:ext>
            </c:extLst>
          </c:dPt>
          <c:dPt>
            <c:idx val="9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BDE-4510-8333-A7D9A5D40BD5}"/>
              </c:ext>
            </c:extLst>
          </c:dPt>
          <c:dPt>
            <c:idx val="11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C6-4D38-B05A-FC4D28077962}"/>
              </c:ext>
            </c:extLst>
          </c:dPt>
          <c:dPt>
            <c:idx val="12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CC6-4D38-B05A-FC4D28077962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PHA</c:v>
                </c:pt>
                <c:pt idx="1">
                  <c:v>ZLK</c:v>
                </c:pt>
                <c:pt idx="2">
                  <c:v>KVK</c:v>
                </c:pt>
                <c:pt idx="3">
                  <c:v>STC</c:v>
                </c:pt>
                <c:pt idx="4">
                  <c:v>JHC</c:v>
                </c:pt>
                <c:pt idx="5">
                  <c:v>MSK</c:v>
                </c:pt>
                <c:pt idx="6">
                  <c:v>ČR</c:v>
                </c:pt>
                <c:pt idx="7">
                  <c:v>HKK</c:v>
                </c:pt>
                <c:pt idx="8">
                  <c:v>JMK</c:v>
                </c:pt>
                <c:pt idx="9">
                  <c:v>PAK</c:v>
                </c:pt>
                <c:pt idx="10">
                  <c:v>ULK</c:v>
                </c:pt>
                <c:pt idx="11">
                  <c:v>VYS</c:v>
                </c:pt>
                <c:pt idx="12">
                  <c:v>LBK</c:v>
                </c:pt>
                <c:pt idx="13">
                  <c:v>OLK</c:v>
                </c:pt>
                <c:pt idx="14">
                  <c:v>PLK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0.31</c:v>
                </c:pt>
                <c:pt idx="1">
                  <c:v>0.32</c:v>
                </c:pt>
                <c:pt idx="2">
                  <c:v>0.35</c:v>
                </c:pt>
                <c:pt idx="3">
                  <c:v>0.38</c:v>
                </c:pt>
                <c:pt idx="4">
                  <c:v>0.38</c:v>
                </c:pt>
                <c:pt idx="5">
                  <c:v>0.39</c:v>
                </c:pt>
                <c:pt idx="6">
                  <c:v>0.39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  <c:pt idx="10">
                  <c:v>0.4</c:v>
                </c:pt>
                <c:pt idx="11">
                  <c:v>0.44</c:v>
                </c:pt>
                <c:pt idx="12">
                  <c:v>0.47</c:v>
                </c:pt>
                <c:pt idx="13">
                  <c:v>0.47</c:v>
                </c:pt>
                <c:pt idx="14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C6-4D38-B05A-FC4D28077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119328496"/>
        <c:axId val="1423693200"/>
      </c:barChart>
      <c:catAx>
        <c:axId val="11193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23693200"/>
        <c:crosses val="autoZero"/>
        <c:auto val="1"/>
        <c:lblAlgn val="ctr"/>
        <c:lblOffset val="100"/>
        <c:noMultiLvlLbl val="0"/>
      </c:catAx>
      <c:valAx>
        <c:axId val="142369320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1932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SimpleR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B3-426A-9721-7358D8167592}"/>
              </c:ext>
            </c:extLst>
          </c:dPt>
          <c:dPt>
            <c:idx val="5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45B-47F4-AFC4-ECFC4719D780}"/>
              </c:ext>
            </c:extLst>
          </c:dPt>
          <c:dPt>
            <c:idx val="6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B3-426A-9721-7358D8167592}"/>
              </c:ext>
            </c:extLst>
          </c:dPt>
          <c:dPt>
            <c:idx val="7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5B3-426A-9721-7358D8167592}"/>
              </c:ext>
            </c:extLst>
          </c:dPt>
          <c:dPt>
            <c:idx val="8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B3-426A-9721-7358D8167592}"/>
              </c:ext>
            </c:extLst>
          </c:dPt>
          <c:dPt>
            <c:idx val="9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B3-426A-9721-7358D8167592}"/>
              </c:ext>
            </c:extLst>
          </c:dPt>
          <c:dPt>
            <c:idx val="10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B3-426A-9721-7358D8167592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KVK</c:v>
                </c:pt>
                <c:pt idx="1">
                  <c:v>PLK</c:v>
                </c:pt>
                <c:pt idx="2">
                  <c:v>HKK</c:v>
                </c:pt>
                <c:pt idx="3">
                  <c:v>PHA</c:v>
                </c:pt>
                <c:pt idx="4">
                  <c:v>STC</c:v>
                </c:pt>
                <c:pt idx="5">
                  <c:v>OLK</c:v>
                </c:pt>
                <c:pt idx="6">
                  <c:v>JHC</c:v>
                </c:pt>
                <c:pt idx="7">
                  <c:v>LBK</c:v>
                </c:pt>
                <c:pt idx="8">
                  <c:v>ČR</c:v>
                </c:pt>
                <c:pt idx="9">
                  <c:v>PAK</c:v>
                </c:pt>
                <c:pt idx="10">
                  <c:v>JMK</c:v>
                </c:pt>
                <c:pt idx="11">
                  <c:v>ULK</c:v>
                </c:pt>
                <c:pt idx="12">
                  <c:v>VYS</c:v>
                </c:pt>
                <c:pt idx="13">
                  <c:v>MSK</c:v>
                </c:pt>
                <c:pt idx="14">
                  <c:v>ZLK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0.51</c:v>
                </c:pt>
                <c:pt idx="1">
                  <c:v>0.68</c:v>
                </c:pt>
                <c:pt idx="2">
                  <c:v>0.72</c:v>
                </c:pt>
                <c:pt idx="3">
                  <c:v>0.75</c:v>
                </c:pt>
                <c:pt idx="4">
                  <c:v>0.76</c:v>
                </c:pt>
                <c:pt idx="5">
                  <c:v>0.78</c:v>
                </c:pt>
                <c:pt idx="6">
                  <c:v>0.78</c:v>
                </c:pt>
                <c:pt idx="7">
                  <c:v>0.79</c:v>
                </c:pt>
                <c:pt idx="8">
                  <c:v>0.8</c:v>
                </c:pt>
                <c:pt idx="9">
                  <c:v>0.81</c:v>
                </c:pt>
                <c:pt idx="10">
                  <c:v>0.83</c:v>
                </c:pt>
                <c:pt idx="11">
                  <c:v>0.84</c:v>
                </c:pt>
                <c:pt idx="12">
                  <c:v>0.89</c:v>
                </c:pt>
                <c:pt idx="13">
                  <c:v>0.92</c:v>
                </c:pt>
                <c:pt idx="14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B3-426A-9721-7358D8167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119328496"/>
        <c:axId val="1423693200"/>
      </c:barChart>
      <c:catAx>
        <c:axId val="11193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23693200"/>
        <c:crosses val="autoZero"/>
        <c:auto val="1"/>
        <c:lblAlgn val="ctr"/>
        <c:lblOffset val="100"/>
        <c:noMultiLvlLbl val="0"/>
      </c:catAx>
      <c:valAx>
        <c:axId val="1423693200"/>
        <c:scaling>
          <c:orientation val="minMax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1932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incidence14_100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793-472D-8346-6F6BF5D8FBF1}"/>
              </c:ext>
            </c:extLst>
          </c:dPt>
          <c:dPt>
            <c:idx val="7"/>
            <c:invertIfNegative val="0"/>
            <c:bubble3D val="0"/>
            <c:spPr>
              <a:solidFill>
                <a:srgbClr val="D3114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97-4EFC-9372-672CCEC2E298}"/>
              </c:ext>
            </c:extLst>
          </c:dPt>
          <c:dPt>
            <c:idx val="8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C5-4684-BF5F-BF64B5231763}"/>
              </c:ext>
            </c:extLst>
          </c:dPt>
          <c:dPt>
            <c:idx val="9"/>
            <c:invertIfNegative val="0"/>
            <c:bubble3D val="0"/>
            <c:spPr>
              <a:solidFill>
                <a:srgbClr val="3059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C5-4684-BF5F-BF64B5231763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KVK</c:v>
                </c:pt>
                <c:pt idx="1">
                  <c:v>HKK</c:v>
                </c:pt>
                <c:pt idx="2">
                  <c:v>ZLK</c:v>
                </c:pt>
                <c:pt idx="3">
                  <c:v>MSK</c:v>
                </c:pt>
                <c:pt idx="4">
                  <c:v>PHA</c:v>
                </c:pt>
                <c:pt idx="5">
                  <c:v>JMK</c:v>
                </c:pt>
                <c:pt idx="6">
                  <c:v>OLK</c:v>
                </c:pt>
                <c:pt idx="7">
                  <c:v>ČR</c:v>
                </c:pt>
                <c:pt idx="8">
                  <c:v>VYS</c:v>
                </c:pt>
                <c:pt idx="9">
                  <c:v>PLK</c:v>
                </c:pt>
                <c:pt idx="10">
                  <c:v>STC</c:v>
                </c:pt>
                <c:pt idx="11">
                  <c:v>PAK</c:v>
                </c:pt>
                <c:pt idx="12">
                  <c:v>LBK</c:v>
                </c:pt>
                <c:pt idx="13">
                  <c:v>ULK</c:v>
                </c:pt>
                <c:pt idx="14">
                  <c:v>JHC</c:v>
                </c:pt>
              </c:strCache>
            </c:strRef>
          </c:cat>
          <c:val>
            <c:numRef>
              <c:f>Sheet1!$B$2:$B$16</c:f>
              <c:numCache>
                <c:formatCode>#,##0.00</c:formatCode>
                <c:ptCount val="15"/>
                <c:pt idx="0">
                  <c:v>529.76</c:v>
                </c:pt>
                <c:pt idx="1">
                  <c:v>787.64</c:v>
                </c:pt>
                <c:pt idx="2">
                  <c:v>812.63</c:v>
                </c:pt>
                <c:pt idx="3">
                  <c:v>905.26</c:v>
                </c:pt>
                <c:pt idx="4">
                  <c:v>916.27</c:v>
                </c:pt>
                <c:pt idx="5">
                  <c:v>950.09</c:v>
                </c:pt>
                <c:pt idx="6">
                  <c:v>1002.82</c:v>
                </c:pt>
                <c:pt idx="7">
                  <c:v>1083</c:v>
                </c:pt>
                <c:pt idx="8">
                  <c:v>1191.81</c:v>
                </c:pt>
                <c:pt idx="9">
                  <c:v>1200.21</c:v>
                </c:pt>
                <c:pt idx="10">
                  <c:v>1263.48</c:v>
                </c:pt>
                <c:pt idx="11">
                  <c:v>1309.45</c:v>
                </c:pt>
                <c:pt idx="12">
                  <c:v>1364.69</c:v>
                </c:pt>
                <c:pt idx="13">
                  <c:v>1408.83</c:v>
                </c:pt>
                <c:pt idx="14">
                  <c:v>1424.51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C5-4684-BF5F-BF64B5231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119328496"/>
        <c:axId val="1423693200"/>
      </c:barChart>
      <c:catAx>
        <c:axId val="111932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23693200"/>
        <c:crosses val="autoZero"/>
        <c:auto val="1"/>
        <c:lblAlgn val="ctr"/>
        <c:lblOffset val="100"/>
        <c:noMultiLvlLbl val="0"/>
      </c:catAx>
      <c:valAx>
        <c:axId val="142369320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1932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65+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913</c:v>
                </c:pt>
                <c:pt idx="1">
                  <c:v>887</c:v>
                </c:pt>
                <c:pt idx="2">
                  <c:v>828</c:v>
                </c:pt>
                <c:pt idx="3">
                  <c:v>883</c:v>
                </c:pt>
                <c:pt idx="4">
                  <c:v>644</c:v>
                </c:pt>
                <c:pt idx="5">
                  <c:v>225</c:v>
                </c:pt>
                <c:pt idx="6">
                  <c:v>835</c:v>
                </c:pt>
                <c:pt idx="7">
                  <c:v>1043</c:v>
                </c:pt>
                <c:pt idx="8">
                  <c:v>1125</c:v>
                </c:pt>
                <c:pt idx="9">
                  <c:v>1000</c:v>
                </c:pt>
                <c:pt idx="10">
                  <c:v>1017</c:v>
                </c:pt>
                <c:pt idx="11">
                  <c:v>610</c:v>
                </c:pt>
                <c:pt idx="12">
                  <c:v>354</c:v>
                </c:pt>
                <c:pt idx="13">
                  <c:v>984</c:v>
                </c:pt>
                <c:pt idx="14">
                  <c:v>1178</c:v>
                </c:pt>
                <c:pt idx="15">
                  <c:v>1318</c:v>
                </c:pt>
                <c:pt idx="16">
                  <c:v>1167</c:v>
                </c:pt>
                <c:pt idx="17">
                  <c:v>1361</c:v>
                </c:pt>
                <c:pt idx="18">
                  <c:v>766</c:v>
                </c:pt>
                <c:pt idx="19">
                  <c:v>535</c:v>
                </c:pt>
                <c:pt idx="20">
                  <c:v>1353</c:v>
                </c:pt>
                <c:pt idx="21">
                  <c:v>1692</c:v>
                </c:pt>
                <c:pt idx="22">
                  <c:v>2090</c:v>
                </c:pt>
                <c:pt idx="23">
                  <c:v>647</c:v>
                </c:pt>
                <c:pt idx="24">
                  <c:v>529</c:v>
                </c:pt>
                <c:pt idx="25">
                  <c:v>610</c:v>
                </c:pt>
                <c:pt idx="26">
                  <c:v>676</c:v>
                </c:pt>
                <c:pt idx="27">
                  <c:v>1827</c:v>
                </c:pt>
                <c:pt idx="28">
                  <c:v>2536</c:v>
                </c:pt>
                <c:pt idx="29">
                  <c:v>2832</c:v>
                </c:pt>
                <c:pt idx="30">
                  <c:v>2280</c:v>
                </c:pt>
                <c:pt idx="31">
                  <c:v>755</c:v>
                </c:pt>
                <c:pt idx="32">
                  <c:v>1085</c:v>
                </c:pt>
                <c:pt idx="33">
                  <c:v>1163</c:v>
                </c:pt>
                <c:pt idx="34">
                  <c:v>2413</c:v>
                </c:pt>
                <c:pt idx="35">
                  <c:v>3136</c:v>
                </c:pt>
                <c:pt idx="36">
                  <c:v>3164</c:v>
                </c:pt>
                <c:pt idx="37">
                  <c:v>2944</c:v>
                </c:pt>
                <c:pt idx="38">
                  <c:v>2665</c:v>
                </c:pt>
                <c:pt idx="39">
                  <c:v>1664</c:v>
                </c:pt>
                <c:pt idx="40">
                  <c:v>813</c:v>
                </c:pt>
                <c:pt idx="41">
                  <c:v>1860</c:v>
                </c:pt>
                <c:pt idx="42">
                  <c:v>2027</c:v>
                </c:pt>
                <c:pt idx="43">
                  <c:v>2008</c:v>
                </c:pt>
                <c:pt idx="44">
                  <c:v>1496</c:v>
                </c:pt>
                <c:pt idx="45">
                  <c:v>1772</c:v>
                </c:pt>
                <c:pt idx="46">
                  <c:v>921</c:v>
                </c:pt>
                <c:pt idx="47">
                  <c:v>507</c:v>
                </c:pt>
                <c:pt idx="48">
                  <c:v>1340</c:v>
                </c:pt>
                <c:pt idx="49">
                  <c:v>1594</c:v>
                </c:pt>
                <c:pt idx="50">
                  <c:v>1487</c:v>
                </c:pt>
                <c:pt idx="51">
                  <c:v>1326</c:v>
                </c:pt>
                <c:pt idx="52">
                  <c:v>1478</c:v>
                </c:pt>
                <c:pt idx="53">
                  <c:v>723</c:v>
                </c:pt>
                <c:pt idx="54">
                  <c:v>411</c:v>
                </c:pt>
                <c:pt idx="55">
                  <c:v>1239</c:v>
                </c:pt>
                <c:pt idx="56">
                  <c:v>1411</c:v>
                </c:pt>
                <c:pt idx="57">
                  <c:v>1444</c:v>
                </c:pt>
                <c:pt idx="58">
                  <c:v>1327</c:v>
                </c:pt>
                <c:pt idx="59">
                  <c:v>1333</c:v>
                </c:pt>
                <c:pt idx="60">
                  <c:v>665</c:v>
                </c:pt>
                <c:pt idx="61">
                  <c:v>449</c:v>
                </c:pt>
                <c:pt idx="62">
                  <c:v>1202</c:v>
                </c:pt>
                <c:pt idx="63">
                  <c:v>1438</c:v>
                </c:pt>
                <c:pt idx="64">
                  <c:v>1432</c:v>
                </c:pt>
                <c:pt idx="65">
                  <c:v>1328</c:v>
                </c:pt>
                <c:pt idx="66">
                  <c:v>1412</c:v>
                </c:pt>
                <c:pt idx="67">
                  <c:v>771</c:v>
                </c:pt>
                <c:pt idx="68">
                  <c:v>448</c:v>
                </c:pt>
                <c:pt idx="69">
                  <c:v>1122</c:v>
                </c:pt>
                <c:pt idx="70">
                  <c:v>1466</c:v>
                </c:pt>
                <c:pt idx="71">
                  <c:v>1383</c:v>
                </c:pt>
                <c:pt idx="72">
                  <c:v>1387</c:v>
                </c:pt>
                <c:pt idx="73">
                  <c:v>1328</c:v>
                </c:pt>
                <c:pt idx="74">
                  <c:v>728</c:v>
                </c:pt>
                <c:pt idx="75">
                  <c:v>457</c:v>
                </c:pt>
                <c:pt idx="76">
                  <c:v>1302</c:v>
                </c:pt>
                <c:pt idx="77">
                  <c:v>1761</c:v>
                </c:pt>
                <c:pt idx="78">
                  <c:v>1459</c:v>
                </c:pt>
                <c:pt idx="79">
                  <c:v>1600</c:v>
                </c:pt>
                <c:pt idx="80">
                  <c:v>1717</c:v>
                </c:pt>
                <c:pt idx="81">
                  <c:v>945</c:v>
                </c:pt>
                <c:pt idx="82">
                  <c:v>581</c:v>
                </c:pt>
                <c:pt idx="83">
                  <c:v>1634</c:v>
                </c:pt>
                <c:pt idx="84">
                  <c:v>2109</c:v>
                </c:pt>
                <c:pt idx="85">
                  <c:v>1928</c:v>
                </c:pt>
                <c:pt idx="86">
                  <c:v>2007</c:v>
                </c:pt>
                <c:pt idx="87">
                  <c:v>2094</c:v>
                </c:pt>
                <c:pt idx="88">
                  <c:v>1051</c:v>
                </c:pt>
                <c:pt idx="89">
                  <c:v>658</c:v>
                </c:pt>
                <c:pt idx="90">
                  <c:v>1851</c:v>
                </c:pt>
                <c:pt idx="91">
                  <c:v>2400</c:v>
                </c:pt>
                <c:pt idx="92">
                  <c:v>2169</c:v>
                </c:pt>
                <c:pt idx="93">
                  <c:v>2054</c:v>
                </c:pt>
                <c:pt idx="94">
                  <c:v>1878</c:v>
                </c:pt>
                <c:pt idx="95">
                  <c:v>1310</c:v>
                </c:pt>
                <c:pt idx="96">
                  <c:v>645</c:v>
                </c:pt>
                <c:pt idx="97">
                  <c:v>1545</c:v>
                </c:pt>
                <c:pt idx="98">
                  <c:v>1985</c:v>
                </c:pt>
                <c:pt idx="99">
                  <c:v>2016</c:v>
                </c:pt>
                <c:pt idx="100">
                  <c:v>1628</c:v>
                </c:pt>
                <c:pt idx="101">
                  <c:v>2249</c:v>
                </c:pt>
                <c:pt idx="102">
                  <c:v>980</c:v>
                </c:pt>
                <c:pt idx="103">
                  <c:v>542</c:v>
                </c:pt>
                <c:pt idx="104">
                  <c:v>1624</c:v>
                </c:pt>
                <c:pt idx="105">
                  <c:v>2052</c:v>
                </c:pt>
                <c:pt idx="106">
                  <c:v>1787</c:v>
                </c:pt>
                <c:pt idx="107">
                  <c:v>1587</c:v>
                </c:pt>
                <c:pt idx="108">
                  <c:v>1429</c:v>
                </c:pt>
                <c:pt idx="109">
                  <c:v>845</c:v>
                </c:pt>
                <c:pt idx="110">
                  <c:v>441</c:v>
                </c:pt>
                <c:pt idx="111">
                  <c:v>1214</c:v>
                </c:pt>
                <c:pt idx="112">
                  <c:v>1623</c:v>
                </c:pt>
                <c:pt idx="113">
                  <c:v>1317</c:v>
                </c:pt>
                <c:pt idx="114">
                  <c:v>1296</c:v>
                </c:pt>
                <c:pt idx="115">
                  <c:v>1174</c:v>
                </c:pt>
                <c:pt idx="116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3-4E01-AEBE-2747C918C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75+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457</c:v>
                </c:pt>
                <c:pt idx="1">
                  <c:v>462</c:v>
                </c:pt>
                <c:pt idx="2">
                  <c:v>443</c:v>
                </c:pt>
                <c:pt idx="3">
                  <c:v>444</c:v>
                </c:pt>
                <c:pt idx="4">
                  <c:v>333</c:v>
                </c:pt>
                <c:pt idx="5">
                  <c:v>119</c:v>
                </c:pt>
                <c:pt idx="6">
                  <c:v>460</c:v>
                </c:pt>
                <c:pt idx="7">
                  <c:v>528</c:v>
                </c:pt>
                <c:pt idx="8">
                  <c:v>559</c:v>
                </c:pt>
                <c:pt idx="9">
                  <c:v>477</c:v>
                </c:pt>
                <c:pt idx="10">
                  <c:v>506</c:v>
                </c:pt>
                <c:pt idx="11">
                  <c:v>281</c:v>
                </c:pt>
                <c:pt idx="12">
                  <c:v>203</c:v>
                </c:pt>
                <c:pt idx="13">
                  <c:v>509</c:v>
                </c:pt>
                <c:pt idx="14">
                  <c:v>537</c:v>
                </c:pt>
                <c:pt idx="15">
                  <c:v>624</c:v>
                </c:pt>
                <c:pt idx="16">
                  <c:v>517</c:v>
                </c:pt>
                <c:pt idx="17">
                  <c:v>566</c:v>
                </c:pt>
                <c:pt idx="18">
                  <c:v>317</c:v>
                </c:pt>
                <c:pt idx="19">
                  <c:v>233</c:v>
                </c:pt>
                <c:pt idx="20">
                  <c:v>613</c:v>
                </c:pt>
                <c:pt idx="21">
                  <c:v>642</c:v>
                </c:pt>
                <c:pt idx="22">
                  <c:v>870</c:v>
                </c:pt>
                <c:pt idx="23">
                  <c:v>280</c:v>
                </c:pt>
                <c:pt idx="24">
                  <c:v>276</c:v>
                </c:pt>
                <c:pt idx="25">
                  <c:v>312</c:v>
                </c:pt>
                <c:pt idx="26">
                  <c:v>341</c:v>
                </c:pt>
                <c:pt idx="27">
                  <c:v>818</c:v>
                </c:pt>
                <c:pt idx="28">
                  <c:v>947</c:v>
                </c:pt>
                <c:pt idx="29">
                  <c:v>1210</c:v>
                </c:pt>
                <c:pt idx="30">
                  <c:v>902</c:v>
                </c:pt>
                <c:pt idx="31">
                  <c:v>377</c:v>
                </c:pt>
                <c:pt idx="32">
                  <c:v>518</c:v>
                </c:pt>
                <c:pt idx="33">
                  <c:v>537</c:v>
                </c:pt>
                <c:pt idx="34">
                  <c:v>970</c:v>
                </c:pt>
                <c:pt idx="35">
                  <c:v>1316</c:v>
                </c:pt>
                <c:pt idx="36">
                  <c:v>1370</c:v>
                </c:pt>
                <c:pt idx="37">
                  <c:v>1341</c:v>
                </c:pt>
                <c:pt idx="38">
                  <c:v>1145</c:v>
                </c:pt>
                <c:pt idx="39">
                  <c:v>770</c:v>
                </c:pt>
                <c:pt idx="40">
                  <c:v>398</c:v>
                </c:pt>
                <c:pt idx="41">
                  <c:v>862</c:v>
                </c:pt>
                <c:pt idx="42">
                  <c:v>903</c:v>
                </c:pt>
                <c:pt idx="43">
                  <c:v>917</c:v>
                </c:pt>
                <c:pt idx="44">
                  <c:v>691</c:v>
                </c:pt>
                <c:pt idx="45">
                  <c:v>813</c:v>
                </c:pt>
                <c:pt idx="46">
                  <c:v>448</c:v>
                </c:pt>
                <c:pt idx="47">
                  <c:v>267</c:v>
                </c:pt>
                <c:pt idx="48">
                  <c:v>647</c:v>
                </c:pt>
                <c:pt idx="49">
                  <c:v>695</c:v>
                </c:pt>
                <c:pt idx="50">
                  <c:v>709</c:v>
                </c:pt>
                <c:pt idx="51">
                  <c:v>652</c:v>
                </c:pt>
                <c:pt idx="52">
                  <c:v>664</c:v>
                </c:pt>
                <c:pt idx="53">
                  <c:v>324</c:v>
                </c:pt>
                <c:pt idx="54">
                  <c:v>212</c:v>
                </c:pt>
                <c:pt idx="55">
                  <c:v>615</c:v>
                </c:pt>
                <c:pt idx="56">
                  <c:v>639</c:v>
                </c:pt>
                <c:pt idx="57">
                  <c:v>674</c:v>
                </c:pt>
                <c:pt idx="58">
                  <c:v>649</c:v>
                </c:pt>
                <c:pt idx="59">
                  <c:v>569</c:v>
                </c:pt>
                <c:pt idx="60">
                  <c:v>290</c:v>
                </c:pt>
                <c:pt idx="61">
                  <c:v>211</c:v>
                </c:pt>
                <c:pt idx="62">
                  <c:v>522</c:v>
                </c:pt>
                <c:pt idx="63">
                  <c:v>627</c:v>
                </c:pt>
                <c:pt idx="64">
                  <c:v>615</c:v>
                </c:pt>
                <c:pt idx="65">
                  <c:v>605</c:v>
                </c:pt>
                <c:pt idx="66">
                  <c:v>608</c:v>
                </c:pt>
                <c:pt idx="67">
                  <c:v>359</c:v>
                </c:pt>
                <c:pt idx="68">
                  <c:v>210</c:v>
                </c:pt>
                <c:pt idx="69">
                  <c:v>455</c:v>
                </c:pt>
                <c:pt idx="70">
                  <c:v>657</c:v>
                </c:pt>
                <c:pt idx="71">
                  <c:v>553</c:v>
                </c:pt>
                <c:pt idx="72">
                  <c:v>580</c:v>
                </c:pt>
                <c:pt idx="73">
                  <c:v>567</c:v>
                </c:pt>
                <c:pt idx="74">
                  <c:v>293</c:v>
                </c:pt>
                <c:pt idx="75">
                  <c:v>208</c:v>
                </c:pt>
                <c:pt idx="76">
                  <c:v>557</c:v>
                </c:pt>
                <c:pt idx="77">
                  <c:v>719</c:v>
                </c:pt>
                <c:pt idx="78">
                  <c:v>601</c:v>
                </c:pt>
                <c:pt idx="79">
                  <c:v>646</c:v>
                </c:pt>
                <c:pt idx="80">
                  <c:v>742</c:v>
                </c:pt>
                <c:pt idx="81">
                  <c:v>378</c:v>
                </c:pt>
                <c:pt idx="82">
                  <c:v>285</c:v>
                </c:pt>
                <c:pt idx="83">
                  <c:v>697</c:v>
                </c:pt>
                <c:pt idx="84">
                  <c:v>848</c:v>
                </c:pt>
                <c:pt idx="85">
                  <c:v>752</c:v>
                </c:pt>
                <c:pt idx="86">
                  <c:v>811</c:v>
                </c:pt>
                <c:pt idx="87">
                  <c:v>813</c:v>
                </c:pt>
                <c:pt idx="88">
                  <c:v>409</c:v>
                </c:pt>
                <c:pt idx="89">
                  <c:v>283</c:v>
                </c:pt>
                <c:pt idx="90">
                  <c:v>774</c:v>
                </c:pt>
                <c:pt idx="91">
                  <c:v>918</c:v>
                </c:pt>
                <c:pt idx="92">
                  <c:v>855</c:v>
                </c:pt>
                <c:pt idx="93">
                  <c:v>747</c:v>
                </c:pt>
                <c:pt idx="94">
                  <c:v>715</c:v>
                </c:pt>
                <c:pt idx="95">
                  <c:v>532</c:v>
                </c:pt>
                <c:pt idx="96">
                  <c:v>294</c:v>
                </c:pt>
                <c:pt idx="97">
                  <c:v>587</c:v>
                </c:pt>
                <c:pt idx="98">
                  <c:v>738</c:v>
                </c:pt>
                <c:pt idx="99">
                  <c:v>751</c:v>
                </c:pt>
                <c:pt idx="100">
                  <c:v>642</c:v>
                </c:pt>
                <c:pt idx="101">
                  <c:v>853</c:v>
                </c:pt>
                <c:pt idx="102">
                  <c:v>373</c:v>
                </c:pt>
                <c:pt idx="103">
                  <c:v>223</c:v>
                </c:pt>
                <c:pt idx="104">
                  <c:v>662</c:v>
                </c:pt>
                <c:pt idx="105">
                  <c:v>766</c:v>
                </c:pt>
                <c:pt idx="106">
                  <c:v>673</c:v>
                </c:pt>
                <c:pt idx="107">
                  <c:v>602</c:v>
                </c:pt>
                <c:pt idx="108">
                  <c:v>526</c:v>
                </c:pt>
                <c:pt idx="109">
                  <c:v>356</c:v>
                </c:pt>
                <c:pt idx="110">
                  <c:v>194</c:v>
                </c:pt>
                <c:pt idx="111">
                  <c:v>466</c:v>
                </c:pt>
                <c:pt idx="112">
                  <c:v>619</c:v>
                </c:pt>
                <c:pt idx="113">
                  <c:v>486</c:v>
                </c:pt>
                <c:pt idx="114">
                  <c:v>494</c:v>
                </c:pt>
                <c:pt idx="115">
                  <c:v>441</c:v>
                </c:pt>
                <c:pt idx="116">
                  <c:v>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6-49FE-B670-84E03C12A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1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57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76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95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62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95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86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66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3.png"/><Relationship Id="rId4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28.03.2021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4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64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268069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583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71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689316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820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7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01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28.03.2021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theme" Target="../theme/theme2.xml"/><Relationship Id="rId10" Type="http://schemas.openxmlformats.org/officeDocument/2006/relationships/image" Target="../media/image13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5.sv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68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702" r:id="rId9"/>
    <p:sldLayoutId id="214748370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15.xml"/><Relationship Id="rId12" Type="http://schemas.openxmlformats.org/officeDocument/2006/relationships/chart" Target="../charts/chart1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chart" Target="../charts/chart13.xml"/><Relationship Id="rId5" Type="http://schemas.openxmlformats.org/officeDocument/2006/relationships/tags" Target="../tags/tag29.xml"/><Relationship Id="rId10" Type="http://schemas.openxmlformats.org/officeDocument/2006/relationships/chart" Target="../charts/chart12.xml"/><Relationship Id="rId4" Type="http://schemas.openxmlformats.org/officeDocument/2006/relationships/tags" Target="../tags/tag28.xml"/><Relationship Id="rId9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8.xml"/><Relationship Id="rId7" Type="http://schemas.openxmlformats.org/officeDocument/2006/relationships/chart" Target="../charts/char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10" Type="http://schemas.openxmlformats.org/officeDocument/2006/relationships/chart" Target="../charts/chart7.xml"/><Relationship Id="rId4" Type="http://schemas.openxmlformats.org/officeDocument/2006/relationships/tags" Target="../tags/tag9.xml"/><Relationship Id="rId9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21DFD46F-FE60-4242-A38E-4F1622BF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31536"/>
              </p:ext>
            </p:extLst>
          </p:nvPr>
        </p:nvGraphicFramePr>
        <p:xfrm>
          <a:off x="424200" y="4023587"/>
          <a:ext cx="11343600" cy="1668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3600">
                  <a:extLst>
                    <a:ext uri="{9D8B030D-6E8A-4147-A177-3AD203B41FA5}">
                      <a16:colId xmlns:a16="http://schemas.microsoft.com/office/drawing/2014/main" val="264965848"/>
                    </a:ext>
                  </a:extLst>
                </a:gridCol>
              </a:tblGrid>
              <a:tr h="983177">
                <a:tc>
                  <a:txBody>
                    <a:bodyPr/>
                    <a:lstStyle/>
                    <a:p>
                      <a:pPr algn="ctr"/>
                      <a:r>
                        <a:rPr lang="cs-CZ" sz="5400" b="1"/>
                        <a:t>Stručný souhrn stávajícího stavu</a:t>
                      </a:r>
                      <a:endParaRPr lang="cs-CZ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059818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900" b="1" i="1"/>
                        <a:t>- dne 28.03.2021 -</a:t>
                      </a:r>
                      <a:endParaRPr lang="cs-CZ" sz="39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90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5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Typologie pozitivních případů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65D85B-1235-470B-97CB-79FE65D6B769}"/>
              </a:ext>
            </a:extLst>
          </p:cNvPr>
          <p:cNvCxnSpPr/>
          <p:nvPr/>
        </p:nvCxnSpPr>
        <p:spPr>
          <a:xfrm>
            <a:off x="6053207" y="809564"/>
            <a:ext cx="11502" cy="470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4C358DBA-C609-4E22-B609-9374B9D33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98717"/>
              </p:ext>
            </p:extLst>
          </p:nvPr>
        </p:nvGraphicFramePr>
        <p:xfrm>
          <a:off x="285832" y="547721"/>
          <a:ext cx="6043581" cy="5683390"/>
        </p:xfrm>
        <a:graphic>
          <a:graphicData uri="http://schemas.openxmlformats.org/drawingml/2006/table">
            <a:tbl>
              <a:tblPr/>
              <a:tblGrid>
                <a:gridCol w="741874">
                  <a:extLst>
                    <a:ext uri="{9D8B030D-6E8A-4147-A177-3AD203B41FA5}">
                      <a16:colId xmlns:a16="http://schemas.microsoft.com/office/drawing/2014/main" val="2010222896"/>
                    </a:ext>
                  </a:extLst>
                </a:gridCol>
                <a:gridCol w="269320">
                  <a:extLst>
                    <a:ext uri="{9D8B030D-6E8A-4147-A177-3AD203B41FA5}">
                      <a16:colId xmlns:a16="http://schemas.microsoft.com/office/drawing/2014/main" val="2380497939"/>
                    </a:ext>
                  </a:extLst>
                </a:gridCol>
                <a:gridCol w="179254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  <a:gridCol w="4853133">
                  <a:extLst>
                    <a:ext uri="{9D8B030D-6E8A-4147-A177-3AD203B41FA5}">
                      <a16:colId xmlns:a16="http://schemas.microsoft.com/office/drawing/2014/main" val="2930962357"/>
                    </a:ext>
                  </a:extLst>
                </a:gridCol>
              </a:tblGrid>
              <a:tr h="56833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Období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3480"/>
                  </a:ext>
                </a:extLst>
              </a:tr>
              <a:tr h="56833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27.03.2021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555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3 955 nově pozitivních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9 066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3 317 (83,9%)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PCR - symptomatičtí N = 4 618 (50,9%)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symptomatičtí N = 1 756 (44,4%)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N = 3 107 (34,3%)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asymptomatičtí N = 1 561 (39,5%)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celkem N = 638 (16,1%)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1 341 (14,8%)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symptomatičtí N = 328 (8,3%)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asymptomatičtí konfirmovaní PCR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310 (7,8%)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grpSp>
        <p:nvGrpSpPr>
          <p:cNvPr id="41" name="Skupina 40">
            <a:extLst>
              <a:ext uri="{FF2B5EF4-FFF2-40B4-BE49-F238E27FC236}">
                <a16:creationId xmlns:a16="http://schemas.microsoft.com/office/drawing/2014/main" id="{67E718B0-D805-4F0A-A2D9-973B2454D5C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04159" y="1743959"/>
            <a:ext cx="920978" cy="3914685"/>
            <a:chOff x="404159" y="1866838"/>
            <a:chExt cx="920978" cy="3351365"/>
          </a:xfrm>
        </p:grpSpPr>
        <p:cxnSp>
          <p:nvCxnSpPr>
            <p:cNvPr id="47" name="Connector: Elbow 27">
              <a:extLst>
                <a:ext uri="{FF2B5EF4-FFF2-40B4-BE49-F238E27FC236}">
                  <a16:creationId xmlns:a16="http://schemas.microsoft.com/office/drawing/2014/main" id="{EE1BC2F1-8FA3-4CB7-A65D-01605921EF18}"/>
                </a:ext>
              </a:extLst>
            </p:cNvPr>
            <p:cNvCxnSpPr>
              <a:cxnSpLocks/>
              <a:stCxn id="57" idx="2"/>
              <a:endCxn id="60" idx="2"/>
            </p:cNvCxnSpPr>
            <p:nvPr>
              <p:custDataLst>
                <p:tags r:id="rId9"/>
              </p:custDataLst>
            </p:nvPr>
          </p:nvCxnSpPr>
          <p:spPr>
            <a:xfrm rot="10800000" flipH="1" flipV="1">
              <a:off x="404159" y="1920837"/>
              <a:ext cx="332076" cy="2154059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28">
              <a:extLst>
                <a:ext uri="{FF2B5EF4-FFF2-40B4-BE49-F238E27FC236}">
                  <a16:creationId xmlns:a16="http://schemas.microsoft.com/office/drawing/2014/main" id="{0A91E232-C7CE-4D15-916A-0461B3434166}"/>
                </a:ext>
              </a:extLst>
            </p:cNvPr>
            <p:cNvCxnSpPr>
              <a:cxnSpLocks/>
              <a:stCxn id="76" idx="2"/>
              <a:endCxn id="58" idx="2"/>
            </p:cNvCxnSpPr>
            <p:nvPr>
              <p:custDataLst>
                <p:tags r:id="rId10"/>
              </p:custDataLst>
            </p:nvPr>
          </p:nvCxnSpPr>
          <p:spPr>
            <a:xfrm rot="10800000" flipH="1" flipV="1">
              <a:off x="736235" y="2433231"/>
              <a:ext cx="480902" cy="553998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29">
              <a:extLst>
                <a:ext uri="{FF2B5EF4-FFF2-40B4-BE49-F238E27FC236}">
                  <a16:creationId xmlns:a16="http://schemas.microsoft.com/office/drawing/2014/main" id="{51E69D21-290A-4C75-ABAF-6603101A1BDA}"/>
                </a:ext>
              </a:extLst>
            </p:cNvPr>
            <p:cNvCxnSpPr>
              <a:cxnSpLocks/>
              <a:stCxn id="76" idx="2"/>
              <a:endCxn id="59" idx="2"/>
            </p:cNvCxnSpPr>
            <p:nvPr/>
          </p:nvCxnSpPr>
          <p:spPr>
            <a:xfrm rot="10800000" flipH="1" flipV="1">
              <a:off x="736235" y="2433231"/>
              <a:ext cx="480902" cy="1097114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30">
              <a:extLst>
                <a:ext uri="{FF2B5EF4-FFF2-40B4-BE49-F238E27FC236}">
                  <a16:creationId xmlns:a16="http://schemas.microsoft.com/office/drawing/2014/main" id="{D5A1B002-700B-428B-B6B2-7ABE2F7E2D5D}"/>
                </a:ext>
              </a:extLst>
            </p:cNvPr>
            <p:cNvCxnSpPr>
              <a:cxnSpLocks/>
              <a:stCxn id="60" idx="2"/>
              <a:endCxn id="74" idx="2"/>
            </p:cNvCxnSpPr>
            <p:nvPr/>
          </p:nvCxnSpPr>
          <p:spPr>
            <a:xfrm rot="10800000" flipH="1" flipV="1">
              <a:off x="736235" y="4074896"/>
              <a:ext cx="480902" cy="559153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31">
              <a:extLst>
                <a:ext uri="{FF2B5EF4-FFF2-40B4-BE49-F238E27FC236}">
                  <a16:creationId xmlns:a16="http://schemas.microsoft.com/office/drawing/2014/main" id="{41840207-9B3F-46F3-A2A0-72EA1C5F95FC}"/>
                </a:ext>
              </a:extLst>
            </p:cNvPr>
            <p:cNvCxnSpPr>
              <a:cxnSpLocks/>
              <a:stCxn id="60" idx="2"/>
              <a:endCxn id="75" idx="2"/>
            </p:cNvCxnSpPr>
            <p:nvPr>
              <p:custDataLst>
                <p:tags r:id="rId11"/>
              </p:custDataLst>
            </p:nvPr>
          </p:nvCxnSpPr>
          <p:spPr>
            <a:xfrm rot="10800000" flipH="1" flipV="1">
              <a:off x="736235" y="4074897"/>
              <a:ext cx="480902" cy="1089306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DEFCBE29-8A8A-403F-87FC-6E964EECF435}"/>
                </a:ext>
              </a:extLst>
            </p:cNvPr>
            <p:cNvSpPr/>
            <p:nvPr/>
          </p:nvSpPr>
          <p:spPr>
            <a:xfrm>
              <a:off x="404159" y="1866838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Oval 36">
              <a:extLst>
                <a:ext uri="{FF2B5EF4-FFF2-40B4-BE49-F238E27FC236}">
                  <a16:creationId xmlns:a16="http://schemas.microsoft.com/office/drawing/2014/main" id="{EFB45541-6952-4AB8-8984-D4903D966A5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17137" y="2933229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Oval 37">
              <a:extLst>
                <a:ext uri="{FF2B5EF4-FFF2-40B4-BE49-F238E27FC236}">
                  <a16:creationId xmlns:a16="http://schemas.microsoft.com/office/drawing/2014/main" id="{2143FA77-D84E-4803-A4CF-57C6A2280DBC}"/>
                </a:ext>
              </a:extLst>
            </p:cNvPr>
            <p:cNvSpPr/>
            <p:nvPr/>
          </p:nvSpPr>
          <p:spPr>
            <a:xfrm>
              <a:off x="1217137" y="3476345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Oval 51">
              <a:extLst>
                <a:ext uri="{FF2B5EF4-FFF2-40B4-BE49-F238E27FC236}">
                  <a16:creationId xmlns:a16="http://schemas.microsoft.com/office/drawing/2014/main" id="{2C16C17A-1A40-4E38-8341-353E1F4A8244}"/>
                </a:ext>
              </a:extLst>
            </p:cNvPr>
            <p:cNvSpPr/>
            <p:nvPr/>
          </p:nvSpPr>
          <p:spPr>
            <a:xfrm>
              <a:off x="736235" y="4020897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Oval 52">
              <a:extLst>
                <a:ext uri="{FF2B5EF4-FFF2-40B4-BE49-F238E27FC236}">
                  <a16:creationId xmlns:a16="http://schemas.microsoft.com/office/drawing/2014/main" id="{A6EDEF7D-BF1B-4696-8813-4124510BFD1D}"/>
                </a:ext>
              </a:extLst>
            </p:cNvPr>
            <p:cNvSpPr/>
            <p:nvPr/>
          </p:nvSpPr>
          <p:spPr>
            <a:xfrm>
              <a:off x="1217137" y="4580050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Oval 53">
              <a:extLst>
                <a:ext uri="{FF2B5EF4-FFF2-40B4-BE49-F238E27FC236}">
                  <a16:creationId xmlns:a16="http://schemas.microsoft.com/office/drawing/2014/main" id="{43050E38-D6EA-4630-BC45-913F50C6A86D}"/>
                </a:ext>
              </a:extLst>
            </p:cNvPr>
            <p:cNvSpPr/>
            <p:nvPr/>
          </p:nvSpPr>
          <p:spPr>
            <a:xfrm>
              <a:off x="1217137" y="5110203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Oval 54">
              <a:extLst>
                <a:ext uri="{FF2B5EF4-FFF2-40B4-BE49-F238E27FC236}">
                  <a16:creationId xmlns:a16="http://schemas.microsoft.com/office/drawing/2014/main" id="{D8240F72-BDE6-4A9E-9A16-AC6F7259A476}"/>
                </a:ext>
              </a:extLst>
            </p:cNvPr>
            <p:cNvSpPr/>
            <p:nvPr/>
          </p:nvSpPr>
          <p:spPr>
            <a:xfrm>
              <a:off x="736235" y="2379231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77" name="Connector: Elbow 55">
              <a:extLst>
                <a:ext uri="{FF2B5EF4-FFF2-40B4-BE49-F238E27FC236}">
                  <a16:creationId xmlns:a16="http://schemas.microsoft.com/office/drawing/2014/main" id="{A8588F7C-BDAF-43FA-851B-A355AA22B9BB}"/>
                </a:ext>
              </a:extLst>
            </p:cNvPr>
            <p:cNvCxnSpPr>
              <a:cxnSpLocks/>
              <a:stCxn id="57" idx="2"/>
              <a:endCxn id="76" idx="2"/>
            </p:cNvCxnSpPr>
            <p:nvPr>
              <p:custDataLst>
                <p:tags r:id="rId13"/>
              </p:custDataLst>
            </p:nvPr>
          </p:nvCxnSpPr>
          <p:spPr>
            <a:xfrm rot="10800000" flipH="1" flipV="1">
              <a:off x="404159" y="1920837"/>
              <a:ext cx="332076" cy="512393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B55401BD-C3BF-414D-ADA5-5805EE6340B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0650522"/>
              </p:ext>
            </p:extLst>
          </p:nvPr>
        </p:nvGraphicFramePr>
        <p:xfrm>
          <a:off x="6312560" y="547721"/>
          <a:ext cx="5810430" cy="5683390"/>
        </p:xfrm>
        <a:graphic>
          <a:graphicData uri="http://schemas.openxmlformats.org/drawingml/2006/table">
            <a:tbl>
              <a:tblPr/>
              <a:tblGrid>
                <a:gridCol w="713254">
                  <a:extLst>
                    <a:ext uri="{9D8B030D-6E8A-4147-A177-3AD203B41FA5}">
                      <a16:colId xmlns:a16="http://schemas.microsoft.com/office/drawing/2014/main" val="2010222896"/>
                    </a:ext>
                  </a:extLst>
                </a:gridCol>
                <a:gridCol w="258930">
                  <a:extLst>
                    <a:ext uri="{9D8B030D-6E8A-4147-A177-3AD203B41FA5}">
                      <a16:colId xmlns:a16="http://schemas.microsoft.com/office/drawing/2014/main" val="2380497939"/>
                    </a:ext>
                  </a:extLst>
                </a:gridCol>
                <a:gridCol w="172339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  <a:gridCol w="4665907">
                  <a:extLst>
                    <a:ext uri="{9D8B030D-6E8A-4147-A177-3AD203B41FA5}">
                      <a16:colId xmlns:a16="http://schemas.microsoft.com/office/drawing/2014/main" val="2930962357"/>
                    </a:ext>
                  </a:extLst>
                </a:gridCol>
              </a:tblGrid>
              <a:tr h="56833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Období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3480"/>
                  </a:ext>
                </a:extLst>
              </a:tr>
              <a:tr h="56833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15.3.2021–21.3.2021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555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64 873 nově pozitivních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9 066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53 321 (82,2%)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PCR - symptomatičtí N = 4 618 (50,9%)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symptomatičtí N = 30 469 (47,0%)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N = 3 107 (34,3%)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asymptomatičtí N = 22 852 (35,2%)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celkem N = 11 552 (17,8%)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1 341 (14,8%)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symptomatičtí N = 6 161 (9,5%)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asymptomatičtí konfirmovaní PCR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5 391 (8,3%)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grpSp>
        <p:nvGrpSpPr>
          <p:cNvPr id="79" name="Skupina 78">
            <a:extLst>
              <a:ext uri="{FF2B5EF4-FFF2-40B4-BE49-F238E27FC236}">
                <a16:creationId xmlns:a16="http://schemas.microsoft.com/office/drawing/2014/main" id="{639E136A-D30A-4140-954C-C19293BC2CE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30887" y="1743959"/>
            <a:ext cx="920978" cy="3914685"/>
            <a:chOff x="404159" y="1866838"/>
            <a:chExt cx="920978" cy="3351365"/>
          </a:xfrm>
        </p:grpSpPr>
        <p:cxnSp>
          <p:nvCxnSpPr>
            <p:cNvPr id="80" name="Connector: Elbow 27">
              <a:extLst>
                <a:ext uri="{FF2B5EF4-FFF2-40B4-BE49-F238E27FC236}">
                  <a16:creationId xmlns:a16="http://schemas.microsoft.com/office/drawing/2014/main" id="{91C1328B-5EC4-4984-AE54-D72529F04D8A}"/>
                </a:ext>
              </a:extLst>
            </p:cNvPr>
            <p:cNvCxnSpPr>
              <a:cxnSpLocks/>
              <a:stCxn id="85" idx="2"/>
              <a:endCxn id="88" idx="2"/>
            </p:cNvCxnSpPr>
            <p:nvPr>
              <p:custDataLst>
                <p:tags r:id="rId4"/>
              </p:custDataLst>
            </p:nvPr>
          </p:nvCxnSpPr>
          <p:spPr>
            <a:xfrm rot="10800000" flipH="1" flipV="1">
              <a:off x="404159" y="1920837"/>
              <a:ext cx="332076" cy="2154059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28">
              <a:extLst>
                <a:ext uri="{FF2B5EF4-FFF2-40B4-BE49-F238E27FC236}">
                  <a16:creationId xmlns:a16="http://schemas.microsoft.com/office/drawing/2014/main" id="{84806C24-63B6-4D79-8858-483C23BF3F1A}"/>
                </a:ext>
              </a:extLst>
            </p:cNvPr>
            <p:cNvCxnSpPr>
              <a:cxnSpLocks/>
              <a:stCxn id="91" idx="2"/>
              <a:endCxn id="86" idx="2"/>
            </p:cNvCxnSpPr>
            <p:nvPr>
              <p:custDataLst>
                <p:tags r:id="rId5"/>
              </p:custDataLst>
            </p:nvPr>
          </p:nvCxnSpPr>
          <p:spPr>
            <a:xfrm rot="10800000" flipH="1" flipV="1">
              <a:off x="736235" y="2433231"/>
              <a:ext cx="480902" cy="553998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29">
              <a:extLst>
                <a:ext uri="{FF2B5EF4-FFF2-40B4-BE49-F238E27FC236}">
                  <a16:creationId xmlns:a16="http://schemas.microsoft.com/office/drawing/2014/main" id="{F1013AC1-B9AA-4FF4-8C53-5B9908B7853C}"/>
                </a:ext>
              </a:extLst>
            </p:cNvPr>
            <p:cNvCxnSpPr>
              <a:cxnSpLocks/>
              <a:stCxn id="91" idx="2"/>
              <a:endCxn id="87" idx="2"/>
            </p:cNvCxnSpPr>
            <p:nvPr/>
          </p:nvCxnSpPr>
          <p:spPr>
            <a:xfrm rot="10800000" flipH="1" flipV="1">
              <a:off x="736235" y="2433231"/>
              <a:ext cx="480902" cy="1097114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30">
              <a:extLst>
                <a:ext uri="{FF2B5EF4-FFF2-40B4-BE49-F238E27FC236}">
                  <a16:creationId xmlns:a16="http://schemas.microsoft.com/office/drawing/2014/main" id="{A21B547C-F9C9-46D9-BCC0-41AD6C84AB9F}"/>
                </a:ext>
              </a:extLst>
            </p:cNvPr>
            <p:cNvCxnSpPr>
              <a:cxnSpLocks/>
              <a:stCxn id="88" idx="2"/>
              <a:endCxn id="89" idx="2"/>
            </p:cNvCxnSpPr>
            <p:nvPr/>
          </p:nvCxnSpPr>
          <p:spPr>
            <a:xfrm rot="10800000" flipH="1" flipV="1">
              <a:off x="736235" y="4074896"/>
              <a:ext cx="480902" cy="559153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31">
              <a:extLst>
                <a:ext uri="{FF2B5EF4-FFF2-40B4-BE49-F238E27FC236}">
                  <a16:creationId xmlns:a16="http://schemas.microsoft.com/office/drawing/2014/main" id="{003A88B2-3C0F-43D6-9F0B-99ED057CFFDF}"/>
                </a:ext>
              </a:extLst>
            </p:cNvPr>
            <p:cNvCxnSpPr>
              <a:cxnSpLocks/>
              <a:stCxn id="88" idx="2"/>
              <a:endCxn id="90" idx="2"/>
            </p:cNvCxnSpPr>
            <p:nvPr>
              <p:custDataLst>
                <p:tags r:id="rId6"/>
              </p:custDataLst>
            </p:nvPr>
          </p:nvCxnSpPr>
          <p:spPr>
            <a:xfrm rot="10800000" flipH="1" flipV="1">
              <a:off x="736235" y="4074897"/>
              <a:ext cx="480902" cy="1089306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BF48724A-7AD3-46E1-A401-506D6A041F29}"/>
                </a:ext>
              </a:extLst>
            </p:cNvPr>
            <p:cNvSpPr/>
            <p:nvPr/>
          </p:nvSpPr>
          <p:spPr>
            <a:xfrm>
              <a:off x="404159" y="1866838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Oval 36">
              <a:extLst>
                <a:ext uri="{FF2B5EF4-FFF2-40B4-BE49-F238E27FC236}">
                  <a16:creationId xmlns:a16="http://schemas.microsoft.com/office/drawing/2014/main" id="{32F493A2-F954-4465-B965-8FA41B790D9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217137" y="2933229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Oval 37">
              <a:extLst>
                <a:ext uri="{FF2B5EF4-FFF2-40B4-BE49-F238E27FC236}">
                  <a16:creationId xmlns:a16="http://schemas.microsoft.com/office/drawing/2014/main" id="{4C157B5A-94C3-448B-9504-14EBE360ACBE}"/>
                </a:ext>
              </a:extLst>
            </p:cNvPr>
            <p:cNvSpPr/>
            <p:nvPr/>
          </p:nvSpPr>
          <p:spPr>
            <a:xfrm>
              <a:off x="1217137" y="3476345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Oval 51">
              <a:extLst>
                <a:ext uri="{FF2B5EF4-FFF2-40B4-BE49-F238E27FC236}">
                  <a16:creationId xmlns:a16="http://schemas.microsoft.com/office/drawing/2014/main" id="{0BC273FC-0A44-4F0D-B7B7-9B5BCDFD8BFF}"/>
                </a:ext>
              </a:extLst>
            </p:cNvPr>
            <p:cNvSpPr/>
            <p:nvPr/>
          </p:nvSpPr>
          <p:spPr>
            <a:xfrm>
              <a:off x="736235" y="4020897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Oval 52">
              <a:extLst>
                <a:ext uri="{FF2B5EF4-FFF2-40B4-BE49-F238E27FC236}">
                  <a16:creationId xmlns:a16="http://schemas.microsoft.com/office/drawing/2014/main" id="{9CE7D06A-3744-4936-8F28-021DA4338E97}"/>
                </a:ext>
              </a:extLst>
            </p:cNvPr>
            <p:cNvSpPr/>
            <p:nvPr/>
          </p:nvSpPr>
          <p:spPr>
            <a:xfrm>
              <a:off x="1217137" y="4580050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Oval 53">
              <a:extLst>
                <a:ext uri="{FF2B5EF4-FFF2-40B4-BE49-F238E27FC236}">
                  <a16:creationId xmlns:a16="http://schemas.microsoft.com/office/drawing/2014/main" id="{25671CAA-8F0D-4062-9FC4-45371CD47E82}"/>
                </a:ext>
              </a:extLst>
            </p:cNvPr>
            <p:cNvSpPr/>
            <p:nvPr/>
          </p:nvSpPr>
          <p:spPr>
            <a:xfrm>
              <a:off x="1217137" y="5110203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Oval 54">
              <a:extLst>
                <a:ext uri="{FF2B5EF4-FFF2-40B4-BE49-F238E27FC236}">
                  <a16:creationId xmlns:a16="http://schemas.microsoft.com/office/drawing/2014/main" id="{26385A48-87FF-4E74-8694-4B668BA32EDD}"/>
                </a:ext>
              </a:extLst>
            </p:cNvPr>
            <p:cNvSpPr/>
            <p:nvPr/>
          </p:nvSpPr>
          <p:spPr>
            <a:xfrm>
              <a:off x="736235" y="2379231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92" name="Connector: Elbow 55">
              <a:extLst>
                <a:ext uri="{FF2B5EF4-FFF2-40B4-BE49-F238E27FC236}">
                  <a16:creationId xmlns:a16="http://schemas.microsoft.com/office/drawing/2014/main" id="{0881EE64-CAF9-42AB-A77F-B8A602A5C626}"/>
                </a:ext>
              </a:extLst>
            </p:cNvPr>
            <p:cNvCxnSpPr>
              <a:cxnSpLocks/>
              <a:stCxn id="85" idx="2"/>
              <a:endCxn id="91" idx="2"/>
            </p:cNvCxnSpPr>
            <p:nvPr>
              <p:custDataLst>
                <p:tags r:id="rId8"/>
              </p:custDataLst>
            </p:nvPr>
          </p:nvCxnSpPr>
          <p:spPr>
            <a:xfrm rot="10800000" flipH="1" flipV="1">
              <a:off x="404159" y="1920837"/>
              <a:ext cx="332076" cy="512393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05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1572310"/>
            <a:ext cx="11449280" cy="52856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diagnostické indikace </a:t>
            </a:r>
            <a:endParaRPr lang="cs-CZ" dirty="0">
              <a:latin typeface="+mj-lt"/>
            </a:endParaRPr>
          </a:p>
        </p:txBody>
      </p:sp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01C9936D-27C3-4179-ACEF-3C35862BD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29905"/>
              </p:ext>
            </p:extLst>
          </p:nvPr>
        </p:nvGraphicFramePr>
        <p:xfrm>
          <a:off x="1477052" y="509852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32,1%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0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epidemiologické indikace</a:t>
            </a:r>
            <a:endParaRPr lang="cs-CZ" dirty="0">
              <a:latin typeface="+mj-lt"/>
            </a:endParaRPr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8DB6BE05-8923-40DF-83E8-97A70985D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7290"/>
              </p:ext>
            </p:extLst>
          </p:nvPr>
        </p:nvGraphicFramePr>
        <p:xfrm>
          <a:off x="1449620" y="576002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1481099"/>
            <a:ext cx="11449280" cy="52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1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preventivní testy a komunitní testování</a:t>
            </a:r>
            <a:endParaRPr lang="cs-CZ" dirty="0">
              <a:latin typeface="+mj-lt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3666AA6-121E-4611-A046-B6B1FA72FBC6}"/>
              </a:ext>
            </a:extLst>
          </p:cNvPr>
          <p:cNvSpPr/>
          <p:nvPr/>
        </p:nvSpPr>
        <p:spPr>
          <a:xfrm>
            <a:off x="75501" y="613655"/>
            <a:ext cx="9950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záchytů kalkulovaný z denního počtu testů: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/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311691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C4313AC4-3220-4768-AD38-C9E4B4A7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62938"/>
              </p:ext>
            </p:extLst>
          </p:nvPr>
        </p:nvGraphicFramePr>
        <p:xfrm>
          <a:off x="1403900" y="921432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0,5%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311622" y="3048551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</p:spTree>
    <p:extLst>
      <p:ext uri="{BB962C8B-B14F-4D97-AF65-F5344CB8AC3E}">
        <p14:creationId xmlns:p14="http://schemas.microsoft.com/office/powerpoint/2010/main" val="241954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/>
              <a:t>Realizované testy </a:t>
            </a:r>
          </a:p>
          <a:p>
            <a:r>
              <a:rPr lang="cs-CZ" sz="5400" b="1" dirty="0"/>
              <a:t>– srovnání regionů</a:t>
            </a:r>
            <a:endParaRPr lang="cs-CZ" sz="3900" b="1" i="1" dirty="0"/>
          </a:p>
        </p:txBody>
      </p:sp>
    </p:spTree>
    <p:extLst>
      <p:ext uri="{BB962C8B-B14F-4D97-AF65-F5344CB8AC3E}">
        <p14:creationId xmlns:p14="http://schemas.microsoft.com/office/powerpoint/2010/main" val="351736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Vývoj objemu testů ve srovnání posledních tří dnů 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F6AC8404-4D5D-41EF-87EA-5D5301FC4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88242"/>
              </p:ext>
            </p:extLst>
          </p:nvPr>
        </p:nvGraphicFramePr>
        <p:xfrm>
          <a:off x="246003" y="748290"/>
          <a:ext cx="11699994" cy="562555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32349">
                  <a:extLst>
                    <a:ext uri="{9D8B030D-6E8A-4147-A177-3AD203B41FA5}">
                      <a16:colId xmlns:a16="http://schemas.microsoft.com/office/drawing/2014/main" val="24052345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0039407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05304739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19690714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417240345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75416374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73635807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657016550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39446041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44871489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04453548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2193176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9759365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076780986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8961540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612472090"/>
                    </a:ext>
                  </a:extLst>
                </a:gridCol>
              </a:tblGrid>
              <a:tr h="432000">
                <a:tc gridSpan="16"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Indikované – diagnostické testy (na 100 000 obyvatel)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531624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HMP</a:t>
                      </a:r>
                      <a:endParaRPr lang="cs-CZ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  <a:endParaRPr lang="cs-CZ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41946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25.03.2021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182,7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189,7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401,9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127,6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175,3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507,8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306,5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191,1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180,1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188,7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219,6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3641278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210,5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189,9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172,6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292,1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146,7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145,1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200,0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4829347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4834168"/>
                  </a:ext>
                </a:extLst>
              </a:tr>
              <a:tr h="432000">
                <a:tc gridSpan="16"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Indikované – epidemiologické testy (na 100 000 obyvatel)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02851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HMP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31984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25.03.2021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175,0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195,3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203,9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113,2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161,5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260,4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214,8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298,1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244,0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187,1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183,7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282,2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257,4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213,0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890813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154,7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184,4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175,9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120,0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151,7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238,5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197,4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202,3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264,6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205,8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166,2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232,6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216,7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186,3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09705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68,7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66,5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53,1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38,0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73,4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57,0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71,2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64,9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118,8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77,7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65,7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118791"/>
                  </a:ext>
                </a:extLst>
              </a:tr>
              <a:tr h="432000">
                <a:tc gridSpan="16"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Preventivní testy (na 100 000 obyvatel)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88204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HMP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61485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25.03.2021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1 173,2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1 117,6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1 117,7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1 304,5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1 164,0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1 141,8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1 401,8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1 295,7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869,5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1 076,2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1 457,7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1 185,0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1 104,4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1 156,0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545528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983,9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848,5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830,5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942,2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890,8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739,9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860,1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1 102,3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768,4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616,3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1 002,6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818,2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886,4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880,0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881,8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376839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440,6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249,9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311,9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149,2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217,9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238,2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373,9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183,8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245,4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988984"/>
                  </a:ext>
                </a:extLst>
              </a:tr>
              <a:tr h="432000">
                <a:tc gridSpan="16">
                  <a:txBody>
                    <a:bodyPr/>
                    <a:lstStyle/>
                    <a:p>
                      <a:pPr algn="l" rtl="0" fontAlgn="ctr"/>
                      <a:r>
                        <a:rPr lang="pl-P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 testy (na 100 000 obyvatel)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375094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HMP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  <a:endParaRPr lang="cs-CZ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  <a:endParaRPr lang="cs-CZ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783109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25.03.2021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24862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406669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21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Vývoj objemu testů ve srovnání posledních tří dnů 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CCF4BBC2-406B-49C9-A5CC-BB9FEC698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39144"/>
              </p:ext>
            </p:extLst>
          </p:nvPr>
        </p:nvGraphicFramePr>
        <p:xfrm>
          <a:off x="246003" y="718472"/>
          <a:ext cx="11699994" cy="562555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32349">
                  <a:extLst>
                    <a:ext uri="{9D8B030D-6E8A-4147-A177-3AD203B41FA5}">
                      <a16:colId xmlns:a16="http://schemas.microsoft.com/office/drawing/2014/main" val="24052345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0039407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05304739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19690714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417240345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75416374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73635807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657016550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3439446041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44871489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044535483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2621931762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9759365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076780986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1889615408"/>
                    </a:ext>
                  </a:extLst>
                </a:gridCol>
                <a:gridCol w="717843">
                  <a:extLst>
                    <a:ext uri="{9D8B030D-6E8A-4147-A177-3AD203B41FA5}">
                      <a16:colId xmlns:a16="http://schemas.microsoft.com/office/drawing/2014/main" val="612472090"/>
                    </a:ext>
                  </a:extLst>
                </a:gridCol>
              </a:tblGrid>
              <a:tr h="432000">
                <a:tc gridSpan="16"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Indikované – diagnostické testy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31624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HMP</a:t>
                      </a:r>
                      <a:endParaRPr lang="cs-CZ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41946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25.03.2021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2 530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23 489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3641278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21 393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4829347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4834168"/>
                  </a:ext>
                </a:extLst>
              </a:tr>
              <a:tr h="432000">
                <a:tc gridSpan="16"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Indikované – epidemiologické testy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02851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HMP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  <a:endParaRPr lang="cs-CZ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31984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25.03.2021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2 318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2 705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2 138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1 276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1 244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2 230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1 161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1 644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3 090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22 774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890813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2 049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2 554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1 958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1 116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1 049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1 981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1 355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2 602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19 928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09705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solidFill>
                      <a:srgbClr val="F262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7 029</a:t>
                      </a:r>
                    </a:p>
                  </a:txBody>
                  <a:tcPr marL="7620" marR="7620" marT="7620" marB="0" anchor="ctr"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118791"/>
                  </a:ext>
                </a:extLst>
              </a:tr>
              <a:tr h="432000">
                <a:tc gridSpan="16"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Preventivní testy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88204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HMP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  <a:endParaRPr lang="cs-CZ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61485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25.03.2021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15 536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15 481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7 199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7 695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3 430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8 076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5 066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7 733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6 772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4 433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12 828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9 213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6 903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13 259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123 624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545528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13 030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11 753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5 349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5 558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2 625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6 074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3 816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6 081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4 016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11 951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5 171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5 164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10 565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94 295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376839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solidFill>
                      <a:srgbClr val="00CD6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5 835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2 988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4 457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26 242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988984"/>
                  </a:ext>
                </a:extLst>
              </a:tr>
              <a:tr h="432000">
                <a:tc gridSpan="16"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Ostatní testy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375094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HMP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783109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25.03.2021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24862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2 541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406669"/>
                  </a:ext>
                </a:extLst>
              </a:tr>
              <a:tr h="230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7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21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74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6">
            <a:extLst>
              <a:ext uri="{FF2B5EF4-FFF2-40B4-BE49-F238E27FC236}">
                <a16:creationId xmlns:a16="http://schemas.microsoft.com/office/drawing/2014/main" id="{5333B502-23FA-4774-82A4-7B24977D437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6807274"/>
              </p:ext>
            </p:extLst>
          </p:nvPr>
        </p:nvGraphicFramePr>
        <p:xfrm>
          <a:off x="6685182" y="4281083"/>
          <a:ext cx="4895849" cy="250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5" name="Chart 27">
            <a:extLst>
              <a:ext uri="{FF2B5EF4-FFF2-40B4-BE49-F238E27FC236}">
                <a16:creationId xmlns:a16="http://schemas.microsoft.com/office/drawing/2014/main" id="{F656EF0A-7862-4AF7-BB15-10F88646567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7864657"/>
              </p:ext>
            </p:extLst>
          </p:nvPr>
        </p:nvGraphicFramePr>
        <p:xfrm>
          <a:off x="913564" y="4299013"/>
          <a:ext cx="4895849" cy="250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Chart 25">
            <a:extLst>
              <a:ext uri="{FF2B5EF4-FFF2-40B4-BE49-F238E27FC236}">
                <a16:creationId xmlns:a16="http://schemas.microsoft.com/office/drawing/2014/main" id="{41866B26-EC2E-425F-B251-FEF47F5FEDA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38284641"/>
              </p:ext>
            </p:extLst>
          </p:nvPr>
        </p:nvGraphicFramePr>
        <p:xfrm>
          <a:off x="6907052" y="1325265"/>
          <a:ext cx="4895849" cy="250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6" name="Chart 28">
            <a:extLst>
              <a:ext uri="{FF2B5EF4-FFF2-40B4-BE49-F238E27FC236}">
                <a16:creationId xmlns:a16="http://schemas.microsoft.com/office/drawing/2014/main" id="{F1091E15-33BA-45D5-87E1-C0A72C0B86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78466275"/>
              </p:ext>
            </p:extLst>
          </p:nvPr>
        </p:nvGraphicFramePr>
        <p:xfrm>
          <a:off x="915613" y="1325265"/>
          <a:ext cx="4895849" cy="250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Počty testů dle indikace a účelu: 21. 3.–27. 3.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91ECD4A-599C-40EF-8570-DF982A20C5D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005978" y="861003"/>
            <a:ext cx="443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Indikované - epidemiologické</a:t>
            </a:r>
          </a:p>
        </p:txBody>
      </p:sp>
      <p:sp>
        <p:nvSpPr>
          <p:cNvPr id="17" name="TextovéPole 10">
            <a:extLst>
              <a:ext uri="{FF2B5EF4-FFF2-40B4-BE49-F238E27FC236}">
                <a16:creationId xmlns:a16="http://schemas.microsoft.com/office/drawing/2014/main" id="{FB7F6A7B-671C-4552-8925-72AED740EDC5}"/>
              </a:ext>
            </a:extLst>
          </p:cNvPr>
          <p:cNvSpPr txBox="1"/>
          <p:nvPr/>
        </p:nvSpPr>
        <p:spPr>
          <a:xfrm rot="16200000">
            <a:off x="5560688" y="1867715"/>
            <a:ext cx="1838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testů na 100 000 obyvatel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91ECD4A-599C-40EF-8570-DF982A20C5D2}"/>
              </a:ext>
            </a:extLst>
          </p:cNvPr>
          <p:cNvSpPr txBox="1"/>
          <p:nvPr/>
        </p:nvSpPr>
        <p:spPr>
          <a:xfrm>
            <a:off x="7005978" y="4064401"/>
            <a:ext cx="443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</p:txBody>
      </p:sp>
      <p:sp>
        <p:nvSpPr>
          <p:cNvPr id="19" name="TextovéPole 10">
            <a:extLst>
              <a:ext uri="{FF2B5EF4-FFF2-40B4-BE49-F238E27FC236}">
                <a16:creationId xmlns:a16="http://schemas.microsoft.com/office/drawing/2014/main" id="{FB7F6A7B-671C-4552-8925-72AED740EDC5}"/>
              </a:ext>
            </a:extLst>
          </p:cNvPr>
          <p:cNvSpPr txBox="1"/>
          <p:nvPr/>
        </p:nvSpPr>
        <p:spPr>
          <a:xfrm rot="16200000">
            <a:off x="5560688" y="5071113"/>
            <a:ext cx="1838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testů na 100 000 obyvatel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91ECD4A-599C-40EF-8570-DF982A20C5D2}"/>
              </a:ext>
            </a:extLst>
          </p:cNvPr>
          <p:cNvSpPr txBox="1"/>
          <p:nvPr/>
        </p:nvSpPr>
        <p:spPr>
          <a:xfrm>
            <a:off x="1078369" y="4110409"/>
            <a:ext cx="443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Preventivní</a:t>
            </a:r>
          </a:p>
        </p:txBody>
      </p:sp>
      <p:sp>
        <p:nvSpPr>
          <p:cNvPr id="30" name="TextovéPole 10">
            <a:extLst>
              <a:ext uri="{FF2B5EF4-FFF2-40B4-BE49-F238E27FC236}">
                <a16:creationId xmlns:a16="http://schemas.microsoft.com/office/drawing/2014/main" id="{FB7F6A7B-671C-4552-8925-72AED740EDC5}"/>
              </a:ext>
            </a:extLst>
          </p:cNvPr>
          <p:cNvSpPr txBox="1"/>
          <p:nvPr/>
        </p:nvSpPr>
        <p:spPr>
          <a:xfrm rot="16200000">
            <a:off x="-366921" y="5117121"/>
            <a:ext cx="1838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testů na 100 000 obyvatel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A91ECD4A-599C-40EF-8570-DF982A20C5D2}"/>
              </a:ext>
            </a:extLst>
          </p:cNvPr>
          <p:cNvSpPr txBox="1"/>
          <p:nvPr/>
        </p:nvSpPr>
        <p:spPr>
          <a:xfrm>
            <a:off x="1207026" y="861003"/>
            <a:ext cx="443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Indikované - diagnostické</a:t>
            </a:r>
          </a:p>
        </p:txBody>
      </p:sp>
      <p:sp>
        <p:nvSpPr>
          <p:cNvPr id="32" name="TextovéPole 10">
            <a:extLst>
              <a:ext uri="{FF2B5EF4-FFF2-40B4-BE49-F238E27FC236}">
                <a16:creationId xmlns:a16="http://schemas.microsoft.com/office/drawing/2014/main" id="{FB7F6A7B-671C-4552-8925-72AED740EDC5}"/>
              </a:ext>
            </a:extLst>
          </p:cNvPr>
          <p:cNvSpPr txBox="1"/>
          <p:nvPr/>
        </p:nvSpPr>
        <p:spPr>
          <a:xfrm rot="16200000">
            <a:off x="-238264" y="2005758"/>
            <a:ext cx="1838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testů na 100 000 obyvatel</a:t>
            </a:r>
          </a:p>
        </p:txBody>
      </p:sp>
    </p:spTree>
    <p:extLst>
      <p:ext uri="{BB962C8B-B14F-4D97-AF65-F5344CB8AC3E}">
        <p14:creationId xmlns:p14="http://schemas.microsoft.com/office/powerpoint/2010/main" val="244609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aoblený obdélník 15"/>
          <p:cNvSpPr/>
          <p:nvPr/>
        </p:nvSpPr>
        <p:spPr>
          <a:xfrm>
            <a:off x="556550" y="144314"/>
            <a:ext cx="11354939" cy="695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Situace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celé populaci ČR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77054" y="4305215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9973232A-9684-4FC9-AE77-1386A1121E76}"/>
              </a:ext>
            </a:extLst>
          </p:cNvPr>
          <p:cNvSpPr txBox="1"/>
          <p:nvPr/>
        </p:nvSpPr>
        <p:spPr>
          <a:xfrm>
            <a:off x="1189723" y="2910561"/>
            <a:ext cx="64931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4624" y="6405326"/>
            <a:ext cx="9823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100" dirty="0"/>
              <a:t>* Výpočet funkcí </a:t>
            </a:r>
            <a:r>
              <a:rPr lang="cs-CZ" sz="1100" dirty="0" err="1"/>
              <a:t>estimate</a:t>
            </a:r>
            <a:r>
              <a:rPr lang="cs-CZ" sz="1100" dirty="0"/>
              <a:t> R v software R (balíček </a:t>
            </a:r>
            <a:r>
              <a:rPr lang="cs-CZ" sz="1100" dirty="0" err="1"/>
              <a:t>EpiEstim</a:t>
            </a:r>
            <a:r>
              <a:rPr lang="cs-CZ" sz="1100" dirty="0"/>
              <a:t>), 7denní časové okno, předpoklad rozdělení sériového intervalu: průměr 4.8, SD 2.3 (</a:t>
            </a:r>
            <a:r>
              <a:rPr lang="cs-CZ" sz="1100" dirty="0" err="1"/>
              <a:t>Nishiura</a:t>
            </a:r>
            <a:r>
              <a:rPr lang="cs-CZ" sz="1100" dirty="0"/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2060846" y="3317541"/>
            <a:ext cx="1591404" cy="307777"/>
            <a:chOff x="9718781" y="1744597"/>
            <a:chExt cx="1591404" cy="30777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4"/>
              <a:ext cx="108000" cy="10800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endParaRPr lang="cs-CZ" dirty="0"/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307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b="1" dirty="0"/>
                <a:t>Incidence</a:t>
              </a:r>
            </a:p>
          </p:txBody>
        </p:sp>
      </p:grp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50799D38-217C-4919-BC0B-8935B9826571}"/>
              </a:ext>
            </a:extLst>
          </p:cNvPr>
          <p:cNvCxnSpPr>
            <a:cxnSpLocks/>
          </p:cNvCxnSpPr>
          <p:nvPr/>
        </p:nvCxnSpPr>
        <p:spPr>
          <a:xfrm flipH="1">
            <a:off x="1442911" y="1778193"/>
            <a:ext cx="2100389" cy="11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8F229281-C9AA-48B9-A3C0-B2FD523C78CB}"/>
              </a:ext>
            </a:extLst>
          </p:cNvPr>
          <p:cNvCxnSpPr>
            <a:cxnSpLocks/>
          </p:cNvCxnSpPr>
          <p:nvPr/>
        </p:nvCxnSpPr>
        <p:spPr>
          <a:xfrm>
            <a:off x="8750340" y="1720861"/>
            <a:ext cx="2317351" cy="12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hart 4">
            <a:extLst>
              <a:ext uri="{FF2B5EF4-FFF2-40B4-BE49-F238E27FC236}">
                <a16:creationId xmlns:a16="http://schemas.microsoft.com/office/drawing/2014/main" id="{5669529C-2BEF-4D3F-B465-B1D1833F5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086148"/>
              </p:ext>
            </p:extLst>
          </p:nvPr>
        </p:nvGraphicFramePr>
        <p:xfrm>
          <a:off x="418529" y="2591454"/>
          <a:ext cx="11354940" cy="3796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2B0897B4-A0F6-4AE8-9AB0-55E03BB7D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20216"/>
              </p:ext>
            </p:extLst>
          </p:nvPr>
        </p:nvGraphicFramePr>
        <p:xfrm>
          <a:off x="2003154" y="1052628"/>
          <a:ext cx="81280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48460810"/>
                    </a:ext>
                  </a:extLst>
                </a:gridCol>
              </a:tblGrid>
              <a:tr h="208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3200" b="1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Aktuální odhad R pro ČR</a:t>
                      </a:r>
                      <a:endParaRPr lang="cs-CZ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893919"/>
                  </a:ext>
                </a:extLst>
              </a:tr>
              <a:tr h="208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600"/>
                        <a:t>0,82 (95% IS 0,81–0,83)*</a:t>
                      </a:r>
                      <a:endParaRPr lang="cs-CZ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76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n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1,15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0,80)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04461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471492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14432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1,15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75507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70326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29936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36954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52267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59476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745978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3969284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Vlajka CR">
            <a:extLst>
              <a:ext uri="{FF2B5EF4-FFF2-40B4-BE49-F238E27FC236}">
                <a16:creationId xmlns:a16="http://schemas.microsoft.com/office/drawing/2014/main" id="{00F626A7-0D8A-4996-979E-ADFDA1B08C79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230875" y="268700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4. 4. 2021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27 725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22 112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8 072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4 524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3819988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12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3. 2021)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1. 3. od druhého březnového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465187" y="324487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15. 3. 2021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16 549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15 501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11 620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9 869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</p:spTree>
    <p:extLst>
      <p:ext uri="{BB962C8B-B14F-4D97-AF65-F5344CB8AC3E}">
        <p14:creationId xmlns:p14="http://schemas.microsoft.com/office/powerpoint/2010/main" val="324866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Index rizika: kalkulace k aktuálnímu datu</a:t>
            </a:r>
            <a:endParaRPr lang="cs-CZ" sz="2400" dirty="0">
              <a:latin typeface="+mj-lt"/>
            </a:endParaRPr>
          </a:p>
        </p:txBody>
      </p:sp>
      <p:graphicFrame>
        <p:nvGraphicFramePr>
          <p:cNvPr id="15" name="Table 23">
            <a:extLst>
              <a:ext uri="{FF2B5EF4-FFF2-40B4-BE49-F238E27FC236}">
                <a16:creationId xmlns:a16="http://schemas.microsoft.com/office/drawing/2014/main" id="{4CB31FC2-931C-41E8-8D9E-F4818B3F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99430"/>
              </p:ext>
            </p:extLst>
          </p:nvPr>
        </p:nvGraphicFramePr>
        <p:xfrm>
          <a:off x="237598" y="776376"/>
          <a:ext cx="11248089" cy="5716195"/>
        </p:xfrm>
        <a:graphic>
          <a:graphicData uri="http://schemas.openxmlformats.org/drawingml/2006/table">
            <a:tbl>
              <a:tblPr/>
              <a:tblGrid>
                <a:gridCol w="294540">
                  <a:extLst>
                    <a:ext uri="{9D8B030D-6E8A-4147-A177-3AD203B41FA5}">
                      <a16:colId xmlns:a16="http://schemas.microsoft.com/office/drawing/2014/main" val="3352151573"/>
                    </a:ext>
                  </a:extLst>
                </a:gridCol>
                <a:gridCol w="2357803">
                  <a:extLst>
                    <a:ext uri="{9D8B030D-6E8A-4147-A177-3AD203B41FA5}">
                      <a16:colId xmlns:a16="http://schemas.microsoft.com/office/drawing/2014/main" val="1734464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33877263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1052808362"/>
                    </a:ext>
                  </a:extLst>
                </a:gridCol>
                <a:gridCol w="381716">
                  <a:extLst>
                    <a:ext uri="{9D8B030D-6E8A-4147-A177-3AD203B41FA5}">
                      <a16:colId xmlns:a16="http://schemas.microsoft.com/office/drawing/2014/main" val="1216052434"/>
                    </a:ext>
                  </a:extLst>
                </a:gridCol>
                <a:gridCol w="670882">
                  <a:extLst>
                    <a:ext uri="{9D8B030D-6E8A-4147-A177-3AD203B41FA5}">
                      <a16:colId xmlns:a16="http://schemas.microsoft.com/office/drawing/2014/main" val="4133665023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2458361984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2658354462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1900083421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2867862823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1383239253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717788668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2695508517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589216377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2455921478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1143235689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2009914365"/>
                    </a:ext>
                  </a:extLst>
                </a:gridCol>
                <a:gridCol w="523307">
                  <a:extLst>
                    <a:ext uri="{9D8B030D-6E8A-4147-A177-3AD203B41FA5}">
                      <a16:colId xmlns:a16="http://schemas.microsoft.com/office/drawing/2014/main" val="434736835"/>
                    </a:ext>
                  </a:extLst>
                </a:gridCol>
              </a:tblGrid>
              <a:tr h="362309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Výpočet indexu rizika pro ČR k 28.3.2021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Výpočet indexu rizika pro ČR k </a:t>
                      </a:r>
                      <a:r>
                        <a:rPr lang="cs-CZ" sz="1000" b="1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7. 3</a:t>
                      </a:r>
                      <a:r>
                        <a:rPr kumimoji="0" lang="cs-CZ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. 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835822"/>
                  </a:ext>
                </a:extLst>
              </a:tr>
              <a:tr h="177866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9909260"/>
                  </a:ext>
                </a:extLst>
              </a:tr>
              <a:tr h="364831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None/>
                      </a:pPr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14denní počty pozitivních na COVID-19 
(na 100 000 obyvatel)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1 083,0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Index pro ČR od 1.10.2020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73415"/>
                  </a:ext>
                </a:extLst>
              </a:tr>
              <a:tr h="187349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5143367"/>
                  </a:ext>
                </a:extLst>
              </a:tr>
              <a:tr h="364831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14denní počty pozitivních na COVID-19
(na 100 000 obyvatel ve věku od 65 let)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824,3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171928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570682"/>
                  </a:ext>
                </a:extLst>
              </a:tr>
              <a:tr h="293451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roste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870399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2970429"/>
                  </a:ext>
                </a:extLst>
              </a:tr>
              <a:tr h="364831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Zjednodušený výpočet
reprodukčního čísla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0,80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513671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353240"/>
                  </a:ext>
                </a:extLst>
              </a:tr>
              <a:tr h="364831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Podíl hospitalizovaných nezachycených
v komunitě, za posledních 14 dní</a:t>
                      </a:r>
                      <a:endParaRPr lang="cs-CZ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39,4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893493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124554"/>
                  </a:ext>
                </a:extLst>
              </a:tr>
              <a:tr h="293451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roste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Body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39827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508576"/>
                  </a:ext>
                </a:extLst>
              </a:tr>
              <a:tr h="364831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7937749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7054973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0088418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331101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870106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Datum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22. 3.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23. 3.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24. 3.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25. 3.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26. 3.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27. 3.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28. 3.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883537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73641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Index rizika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697208"/>
                  </a:ext>
                </a:extLst>
              </a:tr>
              <a:tr h="198278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058816"/>
                  </a:ext>
                </a:extLst>
              </a:tr>
            </a:tbl>
          </a:graphicData>
        </a:graphic>
      </p:graphicFrame>
      <p:sp>
        <p:nvSpPr>
          <p:cNvPr id="34" name="TextovéPole 33">
            <a:extLst>
              <a:ext uri="{FF2B5EF4-FFF2-40B4-BE49-F238E27FC236}">
                <a16:creationId xmlns:a16="http://schemas.microsoft.com/office/drawing/2014/main" id="{3E7ADCA5-8F58-4EEC-BCC2-35297FEA0E5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925187" y="6528966"/>
            <a:ext cx="422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sz="1400" i="1" dirty="0"/>
              <a:t>Pozn.: Od 6. 1. je Index rizika počítán dle nové metodiky.</a:t>
            </a:r>
          </a:p>
        </p:txBody>
      </p:sp>
      <p:graphicFrame>
        <p:nvGraphicFramePr>
          <p:cNvPr id="14" name="Chart 4">
            <a:extLst>
              <a:ext uri="{FF2B5EF4-FFF2-40B4-BE49-F238E27FC236}">
                <a16:creationId xmlns:a16="http://schemas.microsoft.com/office/drawing/2014/main" id="{9C170D2B-547C-44D4-8BA8-F5D201798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9391"/>
              </p:ext>
            </p:extLst>
          </p:nvPr>
        </p:nvGraphicFramePr>
        <p:xfrm>
          <a:off x="6096000" y="1563348"/>
          <a:ext cx="5653177" cy="3214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34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Vybrané ukazatele – srovnání regionů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91ECD4A-599C-40EF-8570-DF982A20C5D2}"/>
              </a:ext>
            </a:extLst>
          </p:cNvPr>
          <p:cNvSpPr txBox="1"/>
          <p:nvPr/>
        </p:nvSpPr>
        <p:spPr>
          <a:xfrm>
            <a:off x="6827568" y="638274"/>
            <a:ext cx="460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/>
              </a:rPr>
              <a:t>14denní počty pozitivních na COVID-19 ve věku 65+ </a:t>
            </a:r>
          </a:p>
          <a:p>
            <a:pPr algn="ctr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/>
              </a:rPr>
              <a:t>(na 100 000 obyvatel 65+)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91ECD4A-599C-40EF-8570-DF982A20C5D2}"/>
              </a:ext>
            </a:extLst>
          </p:cNvPr>
          <p:cNvSpPr txBox="1"/>
          <p:nvPr/>
        </p:nvSpPr>
        <p:spPr>
          <a:xfrm>
            <a:off x="7005978" y="3523934"/>
            <a:ext cx="443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/>
              </a:rPr>
              <a:t>Podíl hospitalizovaných nezachycených</a:t>
            </a:r>
          </a:p>
          <a:p>
            <a:pPr algn="ctr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/>
              </a:rPr>
              <a:t>v komunitě, za posledních 14 dní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91ECD4A-599C-40EF-8570-DF982A20C5D2}"/>
              </a:ext>
            </a:extLst>
          </p:cNvPr>
          <p:cNvSpPr txBox="1"/>
          <p:nvPr/>
        </p:nvSpPr>
        <p:spPr>
          <a:xfrm>
            <a:off x="1108505" y="3657029"/>
            <a:ext cx="443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/>
              </a:rPr>
              <a:t>Zjednodušené reprodukční číslo*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91ECD4A-599C-40EF-8570-DF982A20C5D2}"/>
              </a:ext>
            </a:extLst>
          </p:cNvPr>
          <p:cNvSpPr txBox="1"/>
          <p:nvPr/>
        </p:nvSpPr>
        <p:spPr>
          <a:xfrm>
            <a:off x="1198233" y="638274"/>
            <a:ext cx="443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l-PL" sz="1400" b="1" dirty="0">
                <a:solidFill>
                  <a:srgbClr val="000000"/>
                </a:solidFill>
                <a:latin typeface="Arial" panose="020B0604020202020204"/>
              </a:rPr>
              <a:t>14denní počty pozitivních na COVID-19 </a:t>
            </a:r>
          </a:p>
          <a:p>
            <a:pPr algn="ctr">
              <a:defRPr/>
            </a:pPr>
            <a:r>
              <a:rPr lang="pl-PL" sz="1400" b="1" dirty="0">
                <a:solidFill>
                  <a:srgbClr val="000000"/>
                </a:solidFill>
                <a:latin typeface="Arial" panose="020B0604020202020204"/>
              </a:rPr>
              <a:t>(na 100 000 obyvatel)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D547B5C3-9C9D-4646-9142-57CBE7A9C7A2}"/>
              </a:ext>
            </a:extLst>
          </p:cNvPr>
          <p:cNvSpPr/>
          <p:nvPr/>
        </p:nvSpPr>
        <p:spPr>
          <a:xfrm>
            <a:off x="230690" y="6398293"/>
            <a:ext cx="119613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Představuje podíl sedmidenních oken, vzájemně posunutých o užívanou průměrnou délku sériového intervalu (5 dní). 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 DER HEIDEN, Matthias; HAMOUDA, 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Osamah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Schätzung der aktuellen Entwicklung der SARS-CoV-2-Epidemie in Deutschland–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Nowcasting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kumimoji="0" lang="de-DE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Epid</a:t>
            </a:r>
            <a:r>
              <a:rPr kumimoji="0" lang="de-DE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Bull, 2020, 17: 10-15.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Chart 25">
            <a:extLst>
              <a:ext uri="{FF2B5EF4-FFF2-40B4-BE49-F238E27FC236}">
                <a16:creationId xmlns:a16="http://schemas.microsoft.com/office/drawing/2014/main" id="{9E443E8B-5A61-43CD-B5EB-DB412E27F19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131756"/>
              </p:ext>
            </p:extLst>
          </p:nvPr>
        </p:nvGraphicFramePr>
        <p:xfrm>
          <a:off x="6032508" y="1018800"/>
          <a:ext cx="5644883" cy="250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26">
            <a:extLst>
              <a:ext uri="{FF2B5EF4-FFF2-40B4-BE49-F238E27FC236}">
                <a16:creationId xmlns:a16="http://schemas.microsoft.com/office/drawing/2014/main" id="{16F6E232-846A-403C-8148-EA66E1E754E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123023"/>
              </p:ext>
            </p:extLst>
          </p:nvPr>
        </p:nvGraphicFramePr>
        <p:xfrm>
          <a:off x="6076800" y="3877200"/>
          <a:ext cx="5644883" cy="250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6" name="Chart 27">
            <a:extLst>
              <a:ext uri="{FF2B5EF4-FFF2-40B4-BE49-F238E27FC236}">
                <a16:creationId xmlns:a16="http://schemas.microsoft.com/office/drawing/2014/main" id="{A6F36DB7-5F77-42FD-9C6A-1FC13D5D3E53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9071446"/>
              </p:ext>
            </p:extLst>
          </p:nvPr>
        </p:nvGraphicFramePr>
        <p:xfrm>
          <a:off x="500400" y="3877200"/>
          <a:ext cx="5644883" cy="250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7" name="Chart 28">
            <a:extLst>
              <a:ext uri="{FF2B5EF4-FFF2-40B4-BE49-F238E27FC236}">
                <a16:creationId xmlns:a16="http://schemas.microsoft.com/office/drawing/2014/main" id="{72532355-F2FD-45A1-BC03-25AEA9752BE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64364197"/>
              </p:ext>
            </p:extLst>
          </p:nvPr>
        </p:nvGraphicFramePr>
        <p:xfrm>
          <a:off x="381739" y="1018800"/>
          <a:ext cx="5644883" cy="250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51574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504825" y="647700"/>
            <a:ext cx="11068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problém: vysoký podíl i počet nákaz mezi seniory, zásah zranitelných skupin a sociálních zařízení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534023" y="1902970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3">
            <a:extLst>
              <a:ext uri="{FF2B5EF4-FFF2-40B4-BE49-F238E27FC236}">
                <a16:creationId xmlns:a16="http://schemas.microsoft.com/office/drawing/2014/main" id="{89585B18-2338-408D-B1D5-422080D0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85002"/>
              </p:ext>
            </p:extLst>
          </p:nvPr>
        </p:nvGraphicFramePr>
        <p:xfrm>
          <a:off x="327495" y="3195447"/>
          <a:ext cx="1041305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032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225012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  <a:gridCol w="2225012">
                  <a:extLst>
                    <a:ext uri="{9D8B030D-6E8A-4147-A177-3AD203B41FA5}">
                      <a16:colId xmlns:a16="http://schemas.microsoft.com/office/drawing/2014/main" val="66334453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91440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600" b="1">
                          <a:solidFill>
                            <a:srgbClr val="C00000"/>
                          </a:solidFill>
                        </a:rPr>
                        <a:t>Nově diagnostikovaní ve věku 65+, 75+</a:t>
                      </a:r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3600" b="1">
                          <a:solidFill>
                            <a:srgbClr val="C00000"/>
                          </a:solidFill>
                        </a:rPr>
                        <a:t>Za uplynulé 3 dny:</a:t>
                      </a:r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3 111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1 200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3600" b="1">
                          <a:solidFill>
                            <a:srgbClr val="C00000"/>
                          </a:solidFill>
                        </a:rPr>
                        <a:t>Za uplynulých 7 dní:</a:t>
                      </a:r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7 706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2 965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3600" b="1">
                          <a:solidFill>
                            <a:srgbClr val="C00000"/>
                          </a:solidFill>
                        </a:rPr>
                        <a:t>Za uplynulých 14 dní:</a:t>
                      </a:r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17 572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6 773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5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4">
            <a:extLst>
              <a:ext uri="{FF2B5EF4-FFF2-40B4-BE49-F238E27FC236}">
                <a16:creationId xmlns:a16="http://schemas.microsoft.com/office/drawing/2014/main" id="{08BC59A9-FEBF-48E7-BE01-130C7422F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174462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ovéPole 22"/>
          <p:cNvSpPr txBox="1"/>
          <p:nvPr/>
        </p:nvSpPr>
        <p:spPr>
          <a:xfrm>
            <a:off x="420368" y="157231"/>
            <a:ext cx="1134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/>
              <a:t>Stávající vývoj – počty nově diagnostikovaných seniorů ve věku 65+ </a:t>
            </a:r>
            <a:endParaRPr lang="cs-CZ" sz="2800" b="1" dirty="0">
              <a:solidFill>
                <a:srgbClr val="C00000"/>
              </a:solidFill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1005192" y="3058089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bg1"/>
                </a:solidFill>
              </a:rPr>
              <a:t>Populace seniorů 65+ let</a:t>
            </a:r>
          </a:p>
        </p:txBody>
      </p:sp>
      <p:graphicFrame>
        <p:nvGraphicFramePr>
          <p:cNvPr id="12" name="Table 1">
            <a:extLst>
              <a:ext uri="{FF2B5EF4-FFF2-40B4-BE49-F238E27FC236}">
                <a16:creationId xmlns:a16="http://schemas.microsoft.com/office/drawing/2014/main" id="{1F81531B-CDF7-4B43-8339-58D618EA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42391"/>
              </p:ext>
            </p:extLst>
          </p:nvPr>
        </p:nvGraphicFramePr>
        <p:xfrm>
          <a:off x="310535" y="1638024"/>
          <a:ext cx="11599497" cy="1012402"/>
        </p:xfrm>
        <a:graphic>
          <a:graphicData uri="http://schemas.openxmlformats.org/drawingml/2006/table">
            <a:tbl>
              <a:tblPr/>
              <a:tblGrid>
                <a:gridCol w="1159497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3832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92574023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9797279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682437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135933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2692295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5825781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467968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3064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82842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4949847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373586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540219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48244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30538202"/>
                    </a:ext>
                  </a:extLst>
                </a:gridCol>
              </a:tblGrid>
              <a:tr h="257876">
                <a:tc>
                  <a:txBody>
                    <a:bodyPr/>
                    <a:lstStyle/>
                    <a:p>
                      <a:pPr algn="ctr" rtl="0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Neznámo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578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1 296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DA5D9885-2301-4A75-B1A7-61E131B6F294}"/>
              </a:ext>
            </a:extLst>
          </p:cNvPr>
          <p:cNvSpPr txBox="1"/>
          <p:nvPr/>
        </p:nvSpPr>
        <p:spPr>
          <a:xfrm>
            <a:off x="308970" y="1125723"/>
            <a:ext cx="79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nově diagnostikovaných ve věku 65+ za poslední 3 dny v regionech</a:t>
            </a:r>
          </a:p>
        </p:txBody>
      </p:sp>
    </p:spTree>
    <p:extLst>
      <p:ext uri="{BB962C8B-B14F-4D97-AF65-F5344CB8AC3E}">
        <p14:creationId xmlns:p14="http://schemas.microsoft.com/office/powerpoint/2010/main" val="388690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4">
            <a:extLst>
              <a:ext uri="{FF2B5EF4-FFF2-40B4-BE49-F238E27FC236}">
                <a16:creationId xmlns:a16="http://schemas.microsoft.com/office/drawing/2014/main" id="{E9B74E55-0A8D-4F0F-B9CB-C2A125BCE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638259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ovéPole 22"/>
          <p:cNvSpPr txBox="1"/>
          <p:nvPr>
            <p:custDataLst>
              <p:tags r:id="rId1"/>
            </p:custDataLst>
          </p:nvPr>
        </p:nvSpPr>
        <p:spPr>
          <a:xfrm>
            <a:off x="420368" y="157231"/>
            <a:ext cx="1134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/>
              <a:t>Stávající vývoj – počty nově diagnostikovaných seniorů ve věku 75+ </a:t>
            </a:r>
            <a:endParaRPr lang="cs-CZ" sz="2800" b="1" dirty="0">
              <a:solidFill>
                <a:srgbClr val="C00000"/>
              </a:solidFill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1005192" y="2981765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bg1"/>
                </a:solidFill>
              </a:rPr>
              <a:t>Populace seniorů 75+ let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C504FF28-6C54-48A1-8585-0645D613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47395"/>
              </p:ext>
            </p:extLst>
          </p:nvPr>
        </p:nvGraphicFramePr>
        <p:xfrm>
          <a:off x="310535" y="1638024"/>
          <a:ext cx="11599497" cy="1012402"/>
        </p:xfrm>
        <a:graphic>
          <a:graphicData uri="http://schemas.openxmlformats.org/drawingml/2006/table">
            <a:tbl>
              <a:tblPr/>
              <a:tblGrid>
                <a:gridCol w="1159497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3832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92574023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9797279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682437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135933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2692295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5825781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467968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3064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482842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4949847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373586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540219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48244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30538202"/>
                    </a:ext>
                  </a:extLst>
                </a:gridCol>
              </a:tblGrid>
              <a:tr h="257876">
                <a:tc>
                  <a:txBody>
                    <a:bodyPr/>
                    <a:lstStyle/>
                    <a:p>
                      <a:pPr algn="ctr" rtl="0" fontAlgn="ctr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Neznámo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578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27.03.2021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</a:tbl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EE91A2F2-75A5-4698-9BEE-C61E6DAD6E73}"/>
              </a:ext>
            </a:extLst>
          </p:cNvPr>
          <p:cNvSpPr txBox="1"/>
          <p:nvPr/>
        </p:nvSpPr>
        <p:spPr>
          <a:xfrm>
            <a:off x="308970" y="1125723"/>
            <a:ext cx="79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nově diagnostikovaných ve věku 75+ za poslední 3 dny v regionech</a:t>
            </a:r>
          </a:p>
        </p:txBody>
      </p:sp>
    </p:spTree>
    <p:extLst>
      <p:ext uri="{BB962C8B-B14F-4D97-AF65-F5344CB8AC3E}">
        <p14:creationId xmlns:p14="http://schemas.microsoft.com/office/powerpoint/2010/main" val="103586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/>
              <a:t>Nově pozitivně diagnostikovaní </a:t>
            </a:r>
          </a:p>
          <a:p>
            <a:r>
              <a:rPr lang="cs-CZ" sz="5400" b="1" dirty="0"/>
              <a:t>– rozbor testů vedoucích k diagnóze</a:t>
            </a:r>
            <a:endParaRPr lang="cs-CZ" sz="3900" b="1" i="1" dirty="0"/>
          </a:p>
        </p:txBody>
      </p:sp>
    </p:spTree>
    <p:extLst>
      <p:ext uri="{BB962C8B-B14F-4D97-AF65-F5344CB8AC3E}">
        <p14:creationId xmlns:p14="http://schemas.microsoft.com/office/powerpoint/2010/main" val="399107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VID barvy">
    <a:dk1>
      <a:srgbClr val="000000"/>
    </a:dk1>
    <a:lt1>
      <a:srgbClr val="FFFFFF"/>
    </a:lt1>
    <a:dk2>
      <a:srgbClr val="D31145"/>
    </a:dk2>
    <a:lt2>
      <a:srgbClr val="FFFFFF"/>
    </a:lt2>
    <a:accent1>
      <a:srgbClr val="D31145"/>
    </a:accent1>
    <a:accent2>
      <a:srgbClr val="305983"/>
    </a:accent2>
    <a:accent3>
      <a:srgbClr val="00CD61"/>
    </a:accent3>
    <a:accent4>
      <a:srgbClr val="4010B7"/>
    </a:accent4>
    <a:accent5>
      <a:srgbClr val="E8EAEA"/>
    </a:accent5>
    <a:accent6>
      <a:srgbClr val="690923"/>
    </a:accent6>
    <a:hlink>
      <a:srgbClr val="FFFFFF"/>
    </a:hlink>
    <a:folHlink>
      <a:srgbClr val="FF0000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COVID barvy">
    <a:dk1>
      <a:srgbClr val="000000"/>
    </a:dk1>
    <a:lt1>
      <a:srgbClr val="FFFFFF"/>
    </a:lt1>
    <a:dk2>
      <a:srgbClr val="D31145"/>
    </a:dk2>
    <a:lt2>
      <a:srgbClr val="FFFFFF"/>
    </a:lt2>
    <a:accent1>
      <a:srgbClr val="D31145"/>
    </a:accent1>
    <a:accent2>
      <a:srgbClr val="305983"/>
    </a:accent2>
    <a:accent3>
      <a:srgbClr val="00CD61"/>
    </a:accent3>
    <a:accent4>
      <a:srgbClr val="4010B7"/>
    </a:accent4>
    <a:accent5>
      <a:srgbClr val="E8EAEA"/>
    </a:accent5>
    <a:accent6>
      <a:srgbClr val="690923"/>
    </a:accent6>
    <a:hlink>
      <a:srgbClr val="FFFFFF"/>
    </a:hlink>
    <a:folHlink>
      <a:srgbClr val="FF0000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COVID barvy">
    <a:dk1>
      <a:srgbClr val="000000"/>
    </a:dk1>
    <a:lt1>
      <a:srgbClr val="FFFFFF"/>
    </a:lt1>
    <a:dk2>
      <a:srgbClr val="D31145"/>
    </a:dk2>
    <a:lt2>
      <a:srgbClr val="FFFFFF"/>
    </a:lt2>
    <a:accent1>
      <a:srgbClr val="D31145"/>
    </a:accent1>
    <a:accent2>
      <a:srgbClr val="305983"/>
    </a:accent2>
    <a:accent3>
      <a:srgbClr val="00CD61"/>
    </a:accent3>
    <a:accent4>
      <a:srgbClr val="4010B7"/>
    </a:accent4>
    <a:accent5>
      <a:srgbClr val="E8EAEA"/>
    </a:accent5>
    <a:accent6>
      <a:srgbClr val="690923"/>
    </a:accent6>
    <a:hlink>
      <a:srgbClr val="FFFFFF"/>
    </a:hlink>
    <a:folHlink>
      <a:srgbClr val="FF0000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COVID barvy">
    <a:dk1>
      <a:srgbClr val="000000"/>
    </a:dk1>
    <a:lt1>
      <a:srgbClr val="FFFFFF"/>
    </a:lt1>
    <a:dk2>
      <a:srgbClr val="D31145"/>
    </a:dk2>
    <a:lt2>
      <a:srgbClr val="FFFFFF"/>
    </a:lt2>
    <a:accent1>
      <a:srgbClr val="D31145"/>
    </a:accent1>
    <a:accent2>
      <a:srgbClr val="305983"/>
    </a:accent2>
    <a:accent3>
      <a:srgbClr val="00CD61"/>
    </a:accent3>
    <a:accent4>
      <a:srgbClr val="4010B7"/>
    </a:accent4>
    <a:accent5>
      <a:srgbClr val="E8EAEA"/>
    </a:accent5>
    <a:accent6>
      <a:srgbClr val="690923"/>
    </a:accent6>
    <a:hlink>
      <a:srgbClr val="FFFFFF"/>
    </a:hlink>
    <a:folHlink>
      <a:srgbClr val="FF0000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Širokoúhlá obrazovka</PresentationFormat>
  <Paragraphs>935</Paragraphs>
  <Slides>17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17</vt:i4>
      </vt:variant>
    </vt:vector>
  </HeadingPairs>
  <TitlesOfParts>
    <vt:vector size="24" baseType="lpstr">
      <vt:lpstr>Arial</vt:lpstr>
      <vt:lpstr>Arial (Základní text)</vt:lpstr>
      <vt:lpstr>Calibri</vt:lpstr>
      <vt:lpstr>Calibri Light</vt:lpstr>
      <vt:lpstr>Motiv Office</vt:lpstr>
      <vt:lpstr>1_Motiv systému Office</vt:lpstr>
      <vt:lpstr>1_Motiv Office</vt:lpstr>
      <vt:lpstr>Datová a informační základna  pro management pandemie COVID-19</vt:lpstr>
      <vt:lpstr>Prezentace aplikace PowerPoint</vt:lpstr>
      <vt:lpstr>Predikce ve čtyřech scénářích</vt:lpstr>
      <vt:lpstr>Index rizika: kalkulace k aktuálnímu datu</vt:lpstr>
      <vt:lpstr>Vybrané ukazatele – srovnání regionů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Typologie pozitivních případů</vt:lpstr>
      <vt:lpstr>Podíl pozitivních testů: diagnostické indikace </vt:lpstr>
      <vt:lpstr>Podíl pozitivních testů: epidemiologické indikace</vt:lpstr>
      <vt:lpstr>Podíl pozitivních testů: preventivní testy a komunitní testování</vt:lpstr>
      <vt:lpstr>Datová a informační základna  pro management pandemie COVID-19</vt:lpstr>
      <vt:lpstr>Vývoj objemu testů ve srovnání posledních tří dnů </vt:lpstr>
      <vt:lpstr>Vývoj objemu testů ve srovnání posledních tří dnů </vt:lpstr>
      <vt:lpstr>Počty testů dle indikace a účelu: 21. 3.–27. 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2021-02-04T08:39:59Z</dcterms:created>
  <dcterms:modified xsi:type="dcterms:W3CDTF">2021-03-28T05:46:52Z</dcterms:modified>
</cp:coreProperties>
</file>