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0"/>
  </p:notesMasterIdLst>
  <p:handoutMasterIdLst>
    <p:handoutMasterId r:id="rId21"/>
  </p:handoutMasterIdLst>
  <p:sldIdLst>
    <p:sldId id="1277" r:id="rId4"/>
    <p:sldId id="1293" r:id="rId5"/>
    <p:sldId id="1294" r:id="rId6"/>
    <p:sldId id="1296" r:id="rId7"/>
    <p:sldId id="1359" r:id="rId8"/>
    <p:sldId id="1381" r:id="rId9"/>
    <p:sldId id="1382" r:id="rId10"/>
    <p:sldId id="1383" r:id="rId11"/>
    <p:sldId id="1373" r:id="rId12"/>
    <p:sldId id="1372" r:id="rId13"/>
    <p:sldId id="1376" r:id="rId14"/>
    <p:sldId id="1377" r:id="rId15"/>
    <p:sldId id="1343" r:id="rId16"/>
    <p:sldId id="1344" r:id="rId17"/>
    <p:sldId id="1345" r:id="rId18"/>
    <p:sldId id="1346" r:id="rId1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81"/>
            <p14:sldId id="1382"/>
            <p14:sldId id="1383"/>
            <p14:sldId id="1373"/>
            <p14:sldId id="1372"/>
            <p14:sldId id="1376"/>
            <p14:sldId id="1377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7-4D33-8040-2FEBD6AE11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Jihočeský kraj</c:v>
                </c:pt>
                <c:pt idx="3">
                  <c:v>Liberecký kraj</c:v>
                </c:pt>
                <c:pt idx="4">
                  <c:v>Pardubický kraj</c:v>
                </c:pt>
                <c:pt idx="5">
                  <c:v>Olomoucký kraj</c:v>
                </c:pt>
                <c:pt idx="6">
                  <c:v>Ústecký kraj</c:v>
                </c:pt>
                <c:pt idx="7">
                  <c:v>Plzeňský kraj</c:v>
                </c:pt>
                <c:pt idx="8">
                  <c:v>ČR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0.36342725704399997</c:v>
                </c:pt>
                <c:pt idx="1">
                  <c:v>0.330683624801</c:v>
                </c:pt>
                <c:pt idx="2">
                  <c:v>0.308445532435</c:v>
                </c:pt>
                <c:pt idx="3">
                  <c:v>0.27060270602699998</c:v>
                </c:pt>
                <c:pt idx="4">
                  <c:v>0.260821309655</c:v>
                </c:pt>
                <c:pt idx="5">
                  <c:v>0.241426611796</c:v>
                </c:pt>
                <c:pt idx="6">
                  <c:v>0.23997326203200001</c:v>
                </c:pt>
                <c:pt idx="7">
                  <c:v>0.23865755127400001</c:v>
                </c:pt>
                <c:pt idx="8">
                  <c:v>0.23090805052999999</c:v>
                </c:pt>
                <c:pt idx="9">
                  <c:v>0.20892274211</c:v>
                </c:pt>
                <c:pt idx="10">
                  <c:v>0.20494889725599999</c:v>
                </c:pt>
                <c:pt idx="11">
                  <c:v>0.188031161473</c:v>
                </c:pt>
                <c:pt idx="12">
                  <c:v>0.16985645932999999</c:v>
                </c:pt>
                <c:pt idx="13">
                  <c:v>0.123385939741</c:v>
                </c:pt>
                <c:pt idx="14">
                  <c:v>0.12137623446900001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08-428D-9590-EE58214A90A3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Středočeský kraj</c:v>
                </c:pt>
                <c:pt idx="2">
                  <c:v>Královéhradecký kraj</c:v>
                </c:pt>
                <c:pt idx="3">
                  <c:v>Jihomoravský kraj</c:v>
                </c:pt>
                <c:pt idx="4">
                  <c:v>Pardubický kraj</c:v>
                </c:pt>
                <c:pt idx="5">
                  <c:v>Jihočeský kraj</c:v>
                </c:pt>
                <c:pt idx="6">
                  <c:v>Zlínský kraj</c:v>
                </c:pt>
                <c:pt idx="7">
                  <c:v>Plzeňský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Olomoucký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0.41414141414099997</c:v>
                </c:pt>
                <c:pt idx="1">
                  <c:v>0.41350210970399998</c:v>
                </c:pt>
                <c:pt idx="2">
                  <c:v>0.36956521739100001</c:v>
                </c:pt>
                <c:pt idx="3">
                  <c:v>0.35990338164199998</c:v>
                </c:pt>
                <c:pt idx="4">
                  <c:v>0.32824427480899998</c:v>
                </c:pt>
                <c:pt idx="5">
                  <c:v>0.278911564625</c:v>
                </c:pt>
                <c:pt idx="6">
                  <c:v>0.27868852458999999</c:v>
                </c:pt>
                <c:pt idx="7">
                  <c:v>0.27125506072799999</c:v>
                </c:pt>
                <c:pt idx="8">
                  <c:v>0.26263463131699999</c:v>
                </c:pt>
                <c:pt idx="9">
                  <c:v>0.25581395348800001</c:v>
                </c:pt>
                <c:pt idx="10">
                  <c:v>0.245579567779</c:v>
                </c:pt>
                <c:pt idx="11">
                  <c:v>0.20304568527899999</c:v>
                </c:pt>
                <c:pt idx="12">
                  <c:v>0.17821782178199999</c:v>
                </c:pt>
                <c:pt idx="13">
                  <c:v>0.156626506024</c:v>
                </c:pt>
                <c:pt idx="14">
                  <c:v>0.145222929936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A4E-4A09-9DF7-4FEE22AA6BF2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Jihomoravský kraj</c:v>
                </c:pt>
                <c:pt idx="2">
                  <c:v>Kraj Vysočina</c:v>
                </c:pt>
                <c:pt idx="3">
                  <c:v>Jihočeský kraj</c:v>
                </c:pt>
                <c:pt idx="4">
                  <c:v>Středočeský kraj</c:v>
                </c:pt>
                <c:pt idx="5">
                  <c:v>Královéhradecký kraj</c:v>
                </c:pt>
                <c:pt idx="6">
                  <c:v>Ústecký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Olomoucký kraj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0.35869565217299998</c:v>
                </c:pt>
                <c:pt idx="1">
                  <c:v>0.30303030303</c:v>
                </c:pt>
                <c:pt idx="2">
                  <c:v>0.29032258064499999</c:v>
                </c:pt>
                <c:pt idx="3">
                  <c:v>0.265625</c:v>
                </c:pt>
                <c:pt idx="4">
                  <c:v>0.260869565217</c:v>
                </c:pt>
                <c:pt idx="5">
                  <c:v>0.254385964912</c:v>
                </c:pt>
                <c:pt idx="6">
                  <c:v>0.21848739495700001</c:v>
                </c:pt>
                <c:pt idx="7">
                  <c:v>0.18686131386800001</c:v>
                </c:pt>
                <c:pt idx="8">
                  <c:v>0.17475728155299999</c:v>
                </c:pt>
                <c:pt idx="9">
                  <c:v>0.17241379310300001</c:v>
                </c:pt>
                <c:pt idx="10">
                  <c:v>0.14516129032200001</c:v>
                </c:pt>
                <c:pt idx="11">
                  <c:v>0.144827586206</c:v>
                </c:pt>
                <c:pt idx="12">
                  <c:v>0.111111111111</c:v>
                </c:pt>
                <c:pt idx="13">
                  <c:v>8.4566596194000004E-2</c:v>
                </c:pt>
                <c:pt idx="14">
                  <c:v>6.9767441860000001E-2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839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2799</c:v>
                </c:pt>
                <c:pt idx="36">
                  <c:v>2799</c:v>
                </c:pt>
                <c:pt idx="37">
                  <c:v>2950</c:v>
                </c:pt>
                <c:pt idx="38">
                  <c:v>3411</c:v>
                </c:pt>
                <c:pt idx="39">
                  <c:v>3609</c:v>
                </c:pt>
                <c:pt idx="40">
                  <c:v>3755</c:v>
                </c:pt>
                <c:pt idx="41">
                  <c:v>3884</c:v>
                </c:pt>
                <c:pt idx="42">
                  <c:v>4046</c:v>
                </c:pt>
                <c:pt idx="43">
                  <c:v>3987</c:v>
                </c:pt>
                <c:pt idx="44">
                  <c:v>4129</c:v>
                </c:pt>
                <c:pt idx="45">
                  <c:v>4777</c:v>
                </c:pt>
                <c:pt idx="46">
                  <c:v>4849</c:v>
                </c:pt>
                <c:pt idx="47">
                  <c:v>4812</c:v>
                </c:pt>
                <c:pt idx="48">
                  <c:v>5177</c:v>
                </c:pt>
                <c:pt idx="49">
                  <c:v>5302</c:v>
                </c:pt>
                <c:pt idx="50">
                  <c:v>5192</c:v>
                </c:pt>
                <c:pt idx="51">
                  <c:v>5392</c:v>
                </c:pt>
                <c:pt idx="52">
                  <c:v>5975</c:v>
                </c:pt>
                <c:pt idx="53">
                  <c:v>6097</c:v>
                </c:pt>
                <c:pt idx="54">
                  <c:v>6189</c:v>
                </c:pt>
                <c:pt idx="55">
                  <c:v>6259</c:v>
                </c:pt>
                <c:pt idx="56">
                  <c:v>6294</c:v>
                </c:pt>
                <c:pt idx="57">
                  <c:v>6076</c:v>
                </c:pt>
                <c:pt idx="58">
                  <c:v>6254</c:v>
                </c:pt>
                <c:pt idx="59">
                  <c:v>6911</c:v>
                </c:pt>
                <c:pt idx="60">
                  <c:v>6840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779</c:v>
                </c:pt>
                <c:pt idx="52">
                  <c:v>815</c:v>
                </c:pt>
                <c:pt idx="53">
                  <c:v>858</c:v>
                </c:pt>
                <c:pt idx="54">
                  <c:v>863</c:v>
                </c:pt>
                <c:pt idx="55">
                  <c:v>889</c:v>
                </c:pt>
                <c:pt idx="56">
                  <c:v>910</c:v>
                </c:pt>
                <c:pt idx="57">
                  <c:v>920</c:v>
                </c:pt>
                <c:pt idx="58">
                  <c:v>928</c:v>
                </c:pt>
                <c:pt idx="59">
                  <c:v>970</c:v>
                </c:pt>
                <c:pt idx="60">
                  <c:v>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05.12.2021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8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54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1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660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5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68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48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48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563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133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5</a:t>
            </a:r>
            <a:r>
              <a:rPr lang="cs-CZ" b="1" dirty="0" smtClean="0"/>
              <a:t>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2A290B3-A2EE-4530-9710-BF16A1D9E2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967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4336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26.10.2020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6 200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6 527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30.11.2021</a:t>
            </a:r>
            <a:endParaRPr lang="cs-CZ" b="1" dirty="0"/>
          </a:p>
          <a:p>
            <a:pPr algn="ctr"/>
            <a:r>
              <a:rPr lang="cs-CZ" dirty="0" smtClean="0"/>
              <a:t>odpovídala </a:t>
            </a:r>
            <a:r>
              <a:rPr lang="cs-CZ" dirty="0"/>
              <a:t>ve srovnání s loňským podzimem datům z </a:t>
            </a:r>
            <a:r>
              <a:rPr lang="cs-CZ" b="1" dirty="0" smtClean="0"/>
              <a:t>26.10.2020</a:t>
            </a:r>
            <a:endParaRPr lang="cs-CZ" b="1" dirty="0"/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10" name="Zástupný obsah 7">
            <a:extLst>
              <a:ext uri="{FF2B5EF4-FFF2-40B4-BE49-F238E27FC236}">
                <a16:creationId xmlns:a16="http://schemas.microsoft.com/office/drawing/2014/main" id="{72F6A126-A101-4573-B135-F4C768A1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" y="984739"/>
            <a:ext cx="8592497" cy="52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/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1 208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1 282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9 878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8458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2734"/>
              </p:ext>
            </p:extLst>
          </p:nvPr>
        </p:nvGraphicFramePr>
        <p:xfrm>
          <a:off x="270500" y="990491"/>
          <a:ext cx="11587543" cy="5327279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21843"/>
              </p:ext>
            </p:extLst>
          </p:nvPr>
        </p:nvGraphicFramePr>
        <p:xfrm>
          <a:off x="350228" y="664385"/>
          <a:ext cx="11519385" cy="598505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5</a:t>
            </a:r>
            <a:r>
              <a:rPr lang="cs-CZ" b="1" dirty="0" smtClean="0"/>
              <a:t>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918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61093"/>
              </p:ext>
            </p:extLst>
          </p:nvPr>
        </p:nvGraphicFramePr>
        <p:xfrm>
          <a:off x="332819" y="997525"/>
          <a:ext cx="10159691" cy="5389586"/>
        </p:xfrm>
        <a:graphic>
          <a:graphicData uri="http://schemas.openxmlformats.org/drawingml/2006/table">
            <a:tbl>
              <a:tblPr/>
              <a:tblGrid>
                <a:gridCol w="2290405">
                  <a:extLst>
                    <a:ext uri="{9D8B030D-6E8A-4147-A177-3AD203B41FA5}">
                      <a16:colId xmlns:a16="http://schemas.microsoft.com/office/drawing/2014/main" val="1887087178"/>
                    </a:ext>
                  </a:extLst>
                </a:gridCol>
                <a:gridCol w="1304468">
                  <a:extLst>
                    <a:ext uri="{9D8B030D-6E8A-4147-A177-3AD203B41FA5}">
                      <a16:colId xmlns:a16="http://schemas.microsoft.com/office/drawing/2014/main" val="3576129578"/>
                    </a:ext>
                  </a:extLst>
                </a:gridCol>
                <a:gridCol w="1289301">
                  <a:extLst>
                    <a:ext uri="{9D8B030D-6E8A-4147-A177-3AD203B41FA5}">
                      <a16:colId xmlns:a16="http://schemas.microsoft.com/office/drawing/2014/main" val="418183947"/>
                    </a:ext>
                  </a:extLst>
                </a:gridCol>
                <a:gridCol w="1289301">
                  <a:extLst>
                    <a:ext uri="{9D8B030D-6E8A-4147-A177-3AD203B41FA5}">
                      <a16:colId xmlns:a16="http://schemas.microsoft.com/office/drawing/2014/main" val="1474509102"/>
                    </a:ext>
                  </a:extLst>
                </a:gridCol>
                <a:gridCol w="1349975">
                  <a:extLst>
                    <a:ext uri="{9D8B030D-6E8A-4147-A177-3AD203B41FA5}">
                      <a16:colId xmlns:a16="http://schemas.microsoft.com/office/drawing/2014/main" val="3691234875"/>
                    </a:ext>
                  </a:extLst>
                </a:gridCol>
                <a:gridCol w="1073912">
                  <a:extLst>
                    <a:ext uri="{9D8B030D-6E8A-4147-A177-3AD203B41FA5}">
                      <a16:colId xmlns:a16="http://schemas.microsoft.com/office/drawing/2014/main" val="32352262"/>
                    </a:ext>
                  </a:extLst>
                </a:gridCol>
                <a:gridCol w="1562329">
                  <a:extLst>
                    <a:ext uri="{9D8B030D-6E8A-4147-A177-3AD203B41FA5}">
                      <a16:colId xmlns:a16="http://schemas.microsoft.com/office/drawing/2014/main" val="1208746031"/>
                    </a:ext>
                  </a:extLst>
                </a:gridCol>
              </a:tblGrid>
              <a:tr h="21477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909383"/>
                  </a:ext>
                </a:extLst>
              </a:tr>
              <a:tr h="21477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5.12. 2021, 17:00 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361558"/>
                  </a:ext>
                </a:extLst>
              </a:tr>
              <a:tr h="17795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760045"/>
                  </a:ext>
                </a:extLst>
              </a:tr>
              <a:tr h="1902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74706"/>
                  </a:ext>
                </a:extLst>
              </a:tr>
              <a:tr h="74248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209871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8972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227236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368943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899713"/>
                  </a:ext>
                </a:extLst>
              </a:tr>
              <a:tr h="1917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0348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36934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200193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116709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09200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46990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30697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09968"/>
                  </a:ext>
                </a:extLst>
              </a:tr>
              <a:tr h="1840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44529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14177"/>
                  </a:ext>
                </a:extLst>
              </a:tr>
              <a:tr h="19942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450722"/>
                  </a:ext>
                </a:extLst>
              </a:tr>
              <a:tr h="26079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94295"/>
                  </a:ext>
                </a:extLst>
              </a:tr>
              <a:tr h="17795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678002"/>
                  </a:ext>
                </a:extLst>
              </a:tr>
              <a:tr h="34976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917833"/>
                  </a:ext>
                </a:extLst>
              </a:tr>
              <a:tr h="18408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92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28733"/>
              </p:ext>
            </p:extLst>
          </p:nvPr>
        </p:nvGraphicFramePr>
        <p:xfrm>
          <a:off x="332819" y="969819"/>
          <a:ext cx="10021146" cy="5389899"/>
        </p:xfrm>
        <a:graphic>
          <a:graphicData uri="http://schemas.openxmlformats.org/drawingml/2006/table">
            <a:tbl>
              <a:tblPr/>
              <a:tblGrid>
                <a:gridCol w="2259171">
                  <a:extLst>
                    <a:ext uri="{9D8B030D-6E8A-4147-A177-3AD203B41FA5}">
                      <a16:colId xmlns:a16="http://schemas.microsoft.com/office/drawing/2014/main" val="2199996229"/>
                    </a:ext>
                  </a:extLst>
                </a:gridCol>
                <a:gridCol w="1286681">
                  <a:extLst>
                    <a:ext uri="{9D8B030D-6E8A-4147-A177-3AD203B41FA5}">
                      <a16:colId xmlns:a16="http://schemas.microsoft.com/office/drawing/2014/main" val="3864458877"/>
                    </a:ext>
                  </a:extLst>
                </a:gridCol>
                <a:gridCol w="1271719">
                  <a:extLst>
                    <a:ext uri="{9D8B030D-6E8A-4147-A177-3AD203B41FA5}">
                      <a16:colId xmlns:a16="http://schemas.microsoft.com/office/drawing/2014/main" val="878212246"/>
                    </a:ext>
                  </a:extLst>
                </a:gridCol>
                <a:gridCol w="1271719">
                  <a:extLst>
                    <a:ext uri="{9D8B030D-6E8A-4147-A177-3AD203B41FA5}">
                      <a16:colId xmlns:a16="http://schemas.microsoft.com/office/drawing/2014/main" val="3934440952"/>
                    </a:ext>
                  </a:extLst>
                </a:gridCol>
                <a:gridCol w="1331564">
                  <a:extLst>
                    <a:ext uri="{9D8B030D-6E8A-4147-A177-3AD203B41FA5}">
                      <a16:colId xmlns:a16="http://schemas.microsoft.com/office/drawing/2014/main" val="3851468529"/>
                    </a:ext>
                  </a:extLst>
                </a:gridCol>
                <a:gridCol w="1059269">
                  <a:extLst>
                    <a:ext uri="{9D8B030D-6E8A-4147-A177-3AD203B41FA5}">
                      <a16:colId xmlns:a16="http://schemas.microsoft.com/office/drawing/2014/main" val="1430860988"/>
                    </a:ext>
                  </a:extLst>
                </a:gridCol>
                <a:gridCol w="1541023">
                  <a:extLst>
                    <a:ext uri="{9D8B030D-6E8A-4147-A177-3AD203B41FA5}">
                      <a16:colId xmlns:a16="http://schemas.microsoft.com/office/drawing/2014/main" val="1511716014"/>
                    </a:ext>
                  </a:extLst>
                </a:gridCol>
              </a:tblGrid>
              <a:tr h="21355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338758"/>
                  </a:ext>
                </a:extLst>
              </a:tr>
              <a:tr h="2207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5.12. 2021, 17:00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17720"/>
                  </a:ext>
                </a:extLst>
              </a:tr>
              <a:tr h="19549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583506"/>
                  </a:ext>
                </a:extLst>
              </a:tr>
              <a:tr h="1954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095824"/>
                  </a:ext>
                </a:extLst>
              </a:tr>
              <a:tr h="7630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52911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80930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650059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73596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826667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45090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58153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27701"/>
                  </a:ext>
                </a:extLst>
              </a:tr>
              <a:tr h="19707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959625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278919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387623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9889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35735"/>
                  </a:ext>
                </a:extLst>
              </a:tr>
              <a:tr h="1891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74520"/>
                  </a:ext>
                </a:extLst>
              </a:tr>
              <a:tr h="1954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38697"/>
                  </a:ext>
                </a:extLst>
              </a:tr>
              <a:tr h="21284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7165"/>
                  </a:ext>
                </a:extLst>
              </a:tr>
              <a:tr h="18919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189292"/>
                  </a:ext>
                </a:extLst>
              </a:tr>
              <a:tr h="18288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431261"/>
                  </a:ext>
                </a:extLst>
              </a:tr>
              <a:tr h="35946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44257"/>
                  </a:ext>
                </a:extLst>
              </a:tr>
              <a:tr h="18919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5.12.2021 </a:t>
            </a:r>
            <a:r>
              <a:rPr lang="cs-CZ" b="1" dirty="0" smtClean="0"/>
              <a:t>00:26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</a:t>
            </a:r>
            <a:r>
              <a:rPr lang="cs-CZ" sz="2000" b="1" dirty="0" smtClean="0"/>
              <a:t>513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1777"/>
              </p:ext>
            </p:extLst>
          </p:nvPr>
        </p:nvGraphicFramePr>
        <p:xfrm>
          <a:off x="332818" y="988287"/>
          <a:ext cx="8781477" cy="5384811"/>
        </p:xfrm>
        <a:graphic>
          <a:graphicData uri="http://schemas.openxmlformats.org/drawingml/2006/table">
            <a:tbl>
              <a:tblPr/>
              <a:tblGrid>
                <a:gridCol w="1946568">
                  <a:extLst>
                    <a:ext uri="{9D8B030D-6E8A-4147-A177-3AD203B41FA5}">
                      <a16:colId xmlns:a16="http://schemas.microsoft.com/office/drawing/2014/main" val="3815050530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3802631203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1088442578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647790080"/>
                    </a:ext>
                  </a:extLst>
                </a:gridCol>
                <a:gridCol w="1147315">
                  <a:extLst>
                    <a:ext uri="{9D8B030D-6E8A-4147-A177-3AD203B41FA5}">
                      <a16:colId xmlns:a16="http://schemas.microsoft.com/office/drawing/2014/main" val="2286230144"/>
                    </a:ext>
                  </a:extLst>
                </a:gridCol>
                <a:gridCol w="1327792">
                  <a:extLst>
                    <a:ext uri="{9D8B030D-6E8A-4147-A177-3AD203B41FA5}">
                      <a16:colId xmlns:a16="http://schemas.microsoft.com/office/drawing/2014/main" val="4014251843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1127710291"/>
                    </a:ext>
                  </a:extLst>
                </a:gridCol>
              </a:tblGrid>
              <a:tr h="22687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35873"/>
                  </a:ext>
                </a:extLst>
              </a:tr>
              <a:tr h="22687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5.12. 2021, 17:00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21048"/>
                  </a:ext>
                </a:extLst>
              </a:tr>
              <a:tr h="20094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81527"/>
                  </a:ext>
                </a:extLst>
              </a:tr>
              <a:tr h="2268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7917"/>
                  </a:ext>
                </a:extLst>
              </a:tr>
              <a:tr h="58986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31664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18772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64635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21171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76165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95624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64860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03669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3471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76843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56502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90511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47831"/>
                  </a:ext>
                </a:extLst>
              </a:tr>
              <a:tr h="1944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86559"/>
                  </a:ext>
                </a:extLst>
              </a:tr>
              <a:tr h="200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18200"/>
                  </a:ext>
                </a:extLst>
              </a:tr>
              <a:tr h="2187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22 746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5693"/>
                  </a:ext>
                </a:extLst>
              </a:tr>
              <a:tr h="194463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05617"/>
                  </a:ext>
                </a:extLst>
              </a:tr>
              <a:tr h="19440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89125"/>
                  </a:ext>
                </a:extLst>
              </a:tr>
              <a:tr h="38232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0045"/>
                  </a:ext>
                </a:extLst>
              </a:tr>
              <a:tr h="19446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36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5.12.2021 17:30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3495"/>
              </p:ext>
            </p:extLst>
          </p:nvPr>
        </p:nvGraphicFramePr>
        <p:xfrm>
          <a:off x="1283679" y="2182636"/>
          <a:ext cx="6284256" cy="2453640"/>
        </p:xfrm>
        <a:graphic>
          <a:graphicData uri="http://schemas.openxmlformats.org/drawingml/2006/table">
            <a:tbl>
              <a:tblPr/>
              <a:tblGrid>
                <a:gridCol w="3894991">
                  <a:extLst>
                    <a:ext uri="{9D8B030D-6E8A-4147-A177-3AD203B41FA5}">
                      <a16:colId xmlns:a16="http://schemas.microsoft.com/office/drawing/2014/main" val="2051997318"/>
                    </a:ext>
                  </a:extLst>
                </a:gridCol>
                <a:gridCol w="639751">
                  <a:extLst>
                    <a:ext uri="{9D8B030D-6E8A-4147-A177-3AD203B41FA5}">
                      <a16:colId xmlns:a16="http://schemas.microsoft.com/office/drawing/2014/main" val="269377338"/>
                    </a:ext>
                  </a:extLst>
                </a:gridCol>
                <a:gridCol w="1749514">
                  <a:extLst>
                    <a:ext uri="{9D8B030D-6E8A-4147-A177-3AD203B41FA5}">
                      <a16:colId xmlns:a16="http://schemas.microsoft.com/office/drawing/2014/main" val="345151304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897" marR="7897" marT="78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8651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Rehab. Nemocnice Beroun Jessenia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30.11.2021. 8:08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40302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Říčany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30.11.2021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16:55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139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Kutná Hora 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1.12.2021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14:25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36663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Slaný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02.12.2021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7:30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41869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Domažlická nemocnice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02.12.2021</a:t>
                      </a:r>
                      <a:r>
                        <a:rPr lang="cs-CZ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09:57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10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8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STČ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02.12.2021 13:17</a:t>
                      </a:r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6918180" y="595853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.12.2021 22:59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20097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25,3 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5664686" y="5830810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3.12.2021 22:59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9329847" y="4500230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6:13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08435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3.12.2021 22:56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1CF6092-C670-4948-A90F-E8887AF6CC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94554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17 001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10 665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7 138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5 486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11036" y="591957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1.12.2021 0:26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1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22155</TotalTime>
  <Words>2505</Words>
  <Application>Microsoft Office PowerPoint</Application>
  <PresentationFormat>Širokoúhlá obrazovka</PresentationFormat>
  <Paragraphs>683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1634</cp:revision>
  <cp:lastPrinted>2020-10-20T04:21:56Z</cp:lastPrinted>
  <dcterms:created xsi:type="dcterms:W3CDTF">2020-07-15T10:33:32Z</dcterms:created>
  <dcterms:modified xsi:type="dcterms:W3CDTF">2021-12-05T17:03:58Z</dcterms:modified>
</cp:coreProperties>
</file>