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8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29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0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6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1428" r:id="rId2"/>
    <p:sldId id="1551" r:id="rId3"/>
    <p:sldId id="1552" r:id="rId4"/>
    <p:sldId id="1925" r:id="rId5"/>
    <p:sldId id="1922" r:id="rId6"/>
    <p:sldId id="1924" r:id="rId7"/>
    <p:sldId id="1907" r:id="rId8"/>
    <p:sldId id="1945" r:id="rId9"/>
    <p:sldId id="1946" r:id="rId10"/>
    <p:sldId id="1947" r:id="rId11"/>
    <p:sldId id="1948" r:id="rId12"/>
    <p:sldId id="1949" r:id="rId13"/>
    <p:sldId id="1950" r:id="rId14"/>
    <p:sldId id="1951" r:id="rId15"/>
    <p:sldId id="1952" r:id="rId16"/>
    <p:sldId id="1953" r:id="rId17"/>
    <p:sldId id="1954" r:id="rId18"/>
    <p:sldId id="1955" r:id="rId19"/>
    <p:sldId id="1956" r:id="rId20"/>
    <p:sldId id="1957" r:id="rId21"/>
    <p:sldId id="1958" r:id="rId22"/>
    <p:sldId id="1959" r:id="rId23"/>
    <p:sldId id="1960" r:id="rId24"/>
    <p:sldId id="1942" r:id="rId25"/>
    <p:sldId id="1474" r:id="rId26"/>
    <p:sldId id="1481" r:id="rId27"/>
    <p:sldId id="1482" r:id="rId28"/>
    <p:sldId id="1475" r:id="rId29"/>
    <p:sldId id="1483" r:id="rId30"/>
    <p:sldId id="1923" r:id="rId31"/>
    <p:sldId id="1476" r:id="rId32"/>
    <p:sldId id="1523" r:id="rId33"/>
    <p:sldId id="1524" r:id="rId34"/>
    <p:sldId id="1595" r:id="rId35"/>
    <p:sldId id="1639" r:id="rId36"/>
    <p:sldId id="1802" r:id="rId37"/>
    <p:sldId id="1829" r:id="rId38"/>
    <p:sldId id="1823" r:id="rId39"/>
    <p:sldId id="1845" r:id="rId40"/>
    <p:sldId id="1864" r:id="rId41"/>
    <p:sldId id="1866" r:id="rId42"/>
    <p:sldId id="1886" r:id="rId43"/>
    <p:sldId id="1592" r:id="rId44"/>
    <p:sldId id="1593" r:id="rId4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9966"/>
    <a:srgbClr val="FF9933"/>
    <a:srgbClr val="00B0F0"/>
    <a:srgbClr val="BFBFBF"/>
    <a:srgbClr val="A6A6A6"/>
    <a:srgbClr val="7F7F7F"/>
    <a:srgbClr val="8053F0"/>
    <a:srgbClr val="300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4" d="100"/>
          <a:sy n="104" d="100"/>
        </p:scale>
        <p:origin x="348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List1!$B$1:$CF$1</c:f>
              <c:strCache>
                <c:ptCount val="83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  <c:pt idx="82">
                  <c:v>22.11.–28.11.</c:v>
                </c:pt>
              </c:strCache>
            </c:strRef>
          </c:cat>
          <c:val>
            <c:numRef>
              <c:f>List1!$B$2:$CF$2</c:f>
              <c:numCache>
                <c:formatCode>General</c:formatCode>
                <c:ptCount val="83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41</c:v>
                </c:pt>
                <c:pt idx="79">
                  <c:v>329</c:v>
                </c:pt>
                <c:pt idx="80">
                  <c:v>102</c:v>
                </c:pt>
                <c:pt idx="81">
                  <c:v>112</c:v>
                </c:pt>
                <c:pt idx="82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0.91700000000000004</c:v>
                </c:pt>
                <c:pt idx="1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nakažených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List1!$A$2:$A$452</c:f>
              <c:numCache>
                <c:formatCode>m/d/yyyy</c:formatCode>
                <c:ptCount val="4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</c:numCache>
            </c:numRef>
          </c:cat>
          <c:val>
            <c:numRef>
              <c:f>List1!$B$2:$B$452</c:f>
              <c:numCache>
                <c:formatCode>General</c:formatCode>
                <c:ptCount val="45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14</c:v>
                </c:pt>
                <c:pt idx="18">
                  <c:v>15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20</c:v>
                </c:pt>
                <c:pt idx="23">
                  <c:v>23</c:v>
                </c:pt>
                <c:pt idx="24">
                  <c:v>24</c:v>
                </c:pt>
                <c:pt idx="25">
                  <c:v>29</c:v>
                </c:pt>
                <c:pt idx="26">
                  <c:v>34</c:v>
                </c:pt>
                <c:pt idx="27">
                  <c:v>37</c:v>
                </c:pt>
                <c:pt idx="28">
                  <c:v>42</c:v>
                </c:pt>
                <c:pt idx="29">
                  <c:v>70</c:v>
                </c:pt>
                <c:pt idx="30">
                  <c:v>100</c:v>
                </c:pt>
                <c:pt idx="31">
                  <c:v>160</c:v>
                </c:pt>
                <c:pt idx="32">
                  <c:v>196</c:v>
                </c:pt>
                <c:pt idx="33">
                  <c:v>250</c:v>
                </c:pt>
                <c:pt idx="34">
                  <c:v>409</c:v>
                </c:pt>
                <c:pt idx="35">
                  <c:v>491</c:v>
                </c:pt>
                <c:pt idx="36">
                  <c:v>536</c:v>
                </c:pt>
                <c:pt idx="37">
                  <c:v>614</c:v>
                </c:pt>
                <c:pt idx="38">
                  <c:v>753</c:v>
                </c:pt>
                <c:pt idx="39">
                  <c:v>783</c:v>
                </c:pt>
                <c:pt idx="40">
                  <c:v>794</c:v>
                </c:pt>
                <c:pt idx="41">
                  <c:v>932</c:v>
                </c:pt>
                <c:pt idx="42">
                  <c:v>1154</c:v>
                </c:pt>
                <c:pt idx="43">
                  <c:v>1335</c:v>
                </c:pt>
                <c:pt idx="44">
                  <c:v>1525</c:v>
                </c:pt>
                <c:pt idx="45">
                  <c:v>1730</c:v>
                </c:pt>
                <c:pt idx="46">
                  <c:v>1885</c:v>
                </c:pt>
                <c:pt idx="47">
                  <c:v>1926</c:v>
                </c:pt>
                <c:pt idx="48">
                  <c:v>2168</c:v>
                </c:pt>
                <c:pt idx="49">
                  <c:v>2365</c:v>
                </c:pt>
                <c:pt idx="50">
                  <c:v>2691</c:v>
                </c:pt>
                <c:pt idx="51">
                  <c:v>2918</c:v>
                </c:pt>
                <c:pt idx="52">
                  <c:v>3333</c:v>
                </c:pt>
                <c:pt idx="53">
                  <c:v>3560</c:v>
                </c:pt>
                <c:pt idx="54">
                  <c:v>3755</c:v>
                </c:pt>
                <c:pt idx="55">
                  <c:v>4142</c:v>
                </c:pt>
                <c:pt idx="56">
                  <c:v>4664</c:v>
                </c:pt>
                <c:pt idx="57">
                  <c:v>4924</c:v>
                </c:pt>
                <c:pt idx="58">
                  <c:v>5460</c:v>
                </c:pt>
                <c:pt idx="59">
                  <c:v>6047</c:v>
                </c:pt>
                <c:pt idx="60">
                  <c:v>6383</c:v>
                </c:pt>
                <c:pt idx="61">
                  <c:v>6595</c:v>
                </c:pt>
                <c:pt idx="62">
                  <c:v>6926</c:v>
                </c:pt>
                <c:pt idx="63">
                  <c:v>7258</c:v>
                </c:pt>
                <c:pt idx="64">
                  <c:v>7682</c:v>
                </c:pt>
                <c:pt idx="65">
                  <c:v>8215</c:v>
                </c:pt>
                <c:pt idx="66">
                  <c:v>8702</c:v>
                </c:pt>
                <c:pt idx="67">
                  <c:v>8916</c:v>
                </c:pt>
                <c:pt idx="68">
                  <c:v>8994</c:v>
                </c:pt>
                <c:pt idx="69">
                  <c:v>9196</c:v>
                </c:pt>
                <c:pt idx="70">
                  <c:v>9581</c:v>
                </c:pt>
                <c:pt idx="71">
                  <c:v>10257</c:v>
                </c:pt>
                <c:pt idx="72">
                  <c:v>10755</c:v>
                </c:pt>
                <c:pt idx="73">
                  <c:v>11235</c:v>
                </c:pt>
                <c:pt idx="74">
                  <c:v>11414</c:v>
                </c:pt>
                <c:pt idx="75">
                  <c:v>11578</c:v>
                </c:pt>
                <c:pt idx="76">
                  <c:v>11960</c:v>
                </c:pt>
                <c:pt idx="77">
                  <c:v>12097</c:v>
                </c:pt>
                <c:pt idx="78">
                  <c:v>12366</c:v>
                </c:pt>
                <c:pt idx="79">
                  <c:v>12635</c:v>
                </c:pt>
                <c:pt idx="80">
                  <c:v>12873</c:v>
                </c:pt>
                <c:pt idx="81">
                  <c:v>12967</c:v>
                </c:pt>
                <c:pt idx="82">
                  <c:v>13058</c:v>
                </c:pt>
                <c:pt idx="83">
                  <c:v>13437</c:v>
                </c:pt>
                <c:pt idx="84">
                  <c:v>13635</c:v>
                </c:pt>
                <c:pt idx="85">
                  <c:v>13759</c:v>
                </c:pt>
                <c:pt idx="86">
                  <c:v>13953</c:v>
                </c:pt>
                <c:pt idx="87">
                  <c:v>14092</c:v>
                </c:pt>
                <c:pt idx="88">
                  <c:v>14170</c:v>
                </c:pt>
                <c:pt idx="89">
                  <c:v>14198</c:v>
                </c:pt>
                <c:pt idx="90">
                  <c:v>14413</c:v>
                </c:pt>
                <c:pt idx="91">
                  <c:v>14536</c:v>
                </c:pt>
                <c:pt idx="92">
                  <c:v>14668</c:v>
                </c:pt>
                <c:pt idx="93">
                  <c:v>14800</c:v>
                </c:pt>
                <c:pt idx="94">
                  <c:v>14941</c:v>
                </c:pt>
                <c:pt idx="95">
                  <c:v>15030</c:v>
                </c:pt>
                <c:pt idx="96">
                  <c:v>15050</c:v>
                </c:pt>
                <c:pt idx="97">
                  <c:v>15192</c:v>
                </c:pt>
                <c:pt idx="98">
                  <c:v>15281</c:v>
                </c:pt>
                <c:pt idx="99">
                  <c:v>15422</c:v>
                </c:pt>
                <c:pt idx="100">
                  <c:v>15506</c:v>
                </c:pt>
                <c:pt idx="101">
                  <c:v>15736</c:v>
                </c:pt>
                <c:pt idx="102">
                  <c:v>15803</c:v>
                </c:pt>
                <c:pt idx="103">
                  <c:v>15853</c:v>
                </c:pt>
                <c:pt idx="104">
                  <c:v>16001</c:v>
                </c:pt>
                <c:pt idx="105">
                  <c:v>16134</c:v>
                </c:pt>
                <c:pt idx="106">
                  <c:v>16234</c:v>
                </c:pt>
                <c:pt idx="107">
                  <c:v>16302</c:v>
                </c:pt>
                <c:pt idx="108">
                  <c:v>16517</c:v>
                </c:pt>
                <c:pt idx="109">
                  <c:v>16578</c:v>
                </c:pt>
                <c:pt idx="110">
                  <c:v>16599</c:v>
                </c:pt>
                <c:pt idx="111">
                  <c:v>16777</c:v>
                </c:pt>
                <c:pt idx="112">
                  <c:v>16952</c:v>
                </c:pt>
                <c:pt idx="113">
                  <c:v>17074</c:v>
                </c:pt>
                <c:pt idx="114">
                  <c:v>17092</c:v>
                </c:pt>
                <c:pt idx="115">
                  <c:v>17163</c:v>
                </c:pt>
                <c:pt idx="116">
                  <c:v>17241</c:v>
                </c:pt>
                <c:pt idx="117">
                  <c:v>17338</c:v>
                </c:pt>
                <c:pt idx="118">
                  <c:v>17503</c:v>
                </c:pt>
                <c:pt idx="119">
                  <c:v>17688</c:v>
                </c:pt>
                <c:pt idx="120">
                  <c:v>17832</c:v>
                </c:pt>
                <c:pt idx="121">
                  <c:v>17965</c:v>
                </c:pt>
                <c:pt idx="122">
                  <c:v>18030</c:v>
                </c:pt>
                <c:pt idx="123">
                  <c:v>18089</c:v>
                </c:pt>
                <c:pt idx="124">
                  <c:v>18130</c:v>
                </c:pt>
                <c:pt idx="125">
                  <c:v>18398</c:v>
                </c:pt>
                <c:pt idx="126">
                  <c:v>18550</c:v>
                </c:pt>
                <c:pt idx="127">
                  <c:v>18714</c:v>
                </c:pt>
                <c:pt idx="128">
                  <c:v>18947</c:v>
                </c:pt>
                <c:pt idx="129">
                  <c:v>19132</c:v>
                </c:pt>
                <c:pt idx="130">
                  <c:v>19193</c:v>
                </c:pt>
                <c:pt idx="131">
                  <c:v>19223</c:v>
                </c:pt>
                <c:pt idx="132">
                  <c:v>19461</c:v>
                </c:pt>
                <c:pt idx="133">
                  <c:v>19587</c:v>
                </c:pt>
                <c:pt idx="134">
                  <c:v>19761</c:v>
                </c:pt>
                <c:pt idx="135">
                  <c:v>19858</c:v>
                </c:pt>
                <c:pt idx="136">
                  <c:v>19943</c:v>
                </c:pt>
                <c:pt idx="137">
                  <c:v>19978</c:v>
                </c:pt>
                <c:pt idx="138">
                  <c:v>20023</c:v>
                </c:pt>
                <c:pt idx="139">
                  <c:v>20184</c:v>
                </c:pt>
                <c:pt idx="140">
                  <c:v>20262</c:v>
                </c:pt>
                <c:pt idx="141">
                  <c:v>20408</c:v>
                </c:pt>
                <c:pt idx="142">
                  <c:v>20514</c:v>
                </c:pt>
                <c:pt idx="143">
                  <c:v>20628</c:v>
                </c:pt>
                <c:pt idx="144">
                  <c:v>20681</c:v>
                </c:pt>
                <c:pt idx="145">
                  <c:v>20705</c:v>
                </c:pt>
                <c:pt idx="146">
                  <c:v>20790</c:v>
                </c:pt>
                <c:pt idx="147">
                  <c:v>20831</c:v>
                </c:pt>
                <c:pt idx="148">
                  <c:v>20926</c:v>
                </c:pt>
                <c:pt idx="149">
                  <c:v>20992</c:v>
                </c:pt>
                <c:pt idx="150">
                  <c:v>21029</c:v>
                </c:pt>
                <c:pt idx="151">
                  <c:v>21078</c:v>
                </c:pt>
                <c:pt idx="152">
                  <c:v>21087</c:v>
                </c:pt>
                <c:pt idx="153">
                  <c:v>21192</c:v>
                </c:pt>
                <c:pt idx="154">
                  <c:v>21286</c:v>
                </c:pt>
                <c:pt idx="155">
                  <c:v>21388</c:v>
                </c:pt>
                <c:pt idx="156">
                  <c:v>21470</c:v>
                </c:pt>
                <c:pt idx="157">
                  <c:v>21554</c:v>
                </c:pt>
                <c:pt idx="158">
                  <c:v>21596</c:v>
                </c:pt>
                <c:pt idx="159">
                  <c:v>21612</c:v>
                </c:pt>
                <c:pt idx="160">
                  <c:v>21676</c:v>
                </c:pt>
                <c:pt idx="161">
                  <c:v>21742</c:v>
                </c:pt>
                <c:pt idx="162">
                  <c:v>21809</c:v>
                </c:pt>
                <c:pt idx="163">
                  <c:v>21874</c:v>
                </c:pt>
                <c:pt idx="164">
                  <c:v>21926</c:v>
                </c:pt>
                <c:pt idx="165">
                  <c:v>21934</c:v>
                </c:pt>
                <c:pt idx="166">
                  <c:v>21947</c:v>
                </c:pt>
                <c:pt idx="167">
                  <c:v>21984</c:v>
                </c:pt>
                <c:pt idx="168">
                  <c:v>22002</c:v>
                </c:pt>
                <c:pt idx="169">
                  <c:v>22032</c:v>
                </c:pt>
                <c:pt idx="170">
                  <c:v>22060</c:v>
                </c:pt>
                <c:pt idx="171">
                  <c:v>22086</c:v>
                </c:pt>
                <c:pt idx="172">
                  <c:v>22104</c:v>
                </c:pt>
                <c:pt idx="173">
                  <c:v>22109</c:v>
                </c:pt>
                <c:pt idx="174">
                  <c:v>22199</c:v>
                </c:pt>
                <c:pt idx="175">
                  <c:v>22234</c:v>
                </c:pt>
                <c:pt idx="176">
                  <c:v>22268</c:v>
                </c:pt>
                <c:pt idx="177">
                  <c:v>22314</c:v>
                </c:pt>
                <c:pt idx="178">
                  <c:v>22360</c:v>
                </c:pt>
                <c:pt idx="179">
                  <c:v>22369</c:v>
                </c:pt>
                <c:pt idx="180">
                  <c:v>22372</c:v>
                </c:pt>
                <c:pt idx="181">
                  <c:v>22450</c:v>
                </c:pt>
                <c:pt idx="182">
                  <c:v>22478</c:v>
                </c:pt>
                <c:pt idx="183">
                  <c:v>22524</c:v>
                </c:pt>
                <c:pt idx="184">
                  <c:v>22533</c:v>
                </c:pt>
                <c:pt idx="185">
                  <c:v>22555</c:v>
                </c:pt>
                <c:pt idx="186">
                  <c:v>22560</c:v>
                </c:pt>
                <c:pt idx="187">
                  <c:v>22565</c:v>
                </c:pt>
                <c:pt idx="188">
                  <c:v>22592</c:v>
                </c:pt>
                <c:pt idx="189">
                  <c:v>22664</c:v>
                </c:pt>
                <c:pt idx="190">
                  <c:v>22719</c:v>
                </c:pt>
                <c:pt idx="191">
                  <c:v>22731</c:v>
                </c:pt>
                <c:pt idx="192">
                  <c:v>22756</c:v>
                </c:pt>
                <c:pt idx="193">
                  <c:v>22765</c:v>
                </c:pt>
                <c:pt idx="194">
                  <c:v>22771</c:v>
                </c:pt>
                <c:pt idx="195">
                  <c:v>22797</c:v>
                </c:pt>
                <c:pt idx="196">
                  <c:v>22817</c:v>
                </c:pt>
                <c:pt idx="197">
                  <c:v>22824</c:v>
                </c:pt>
                <c:pt idx="198">
                  <c:v>22861</c:v>
                </c:pt>
                <c:pt idx="199">
                  <c:v>22879</c:v>
                </c:pt>
                <c:pt idx="200">
                  <c:v>22888</c:v>
                </c:pt>
                <c:pt idx="201">
                  <c:v>22892</c:v>
                </c:pt>
                <c:pt idx="202">
                  <c:v>22906</c:v>
                </c:pt>
                <c:pt idx="203">
                  <c:v>22935</c:v>
                </c:pt>
                <c:pt idx="204">
                  <c:v>22954</c:v>
                </c:pt>
                <c:pt idx="205">
                  <c:v>22985</c:v>
                </c:pt>
                <c:pt idx="206">
                  <c:v>22991</c:v>
                </c:pt>
                <c:pt idx="207">
                  <c:v>22994</c:v>
                </c:pt>
                <c:pt idx="208">
                  <c:v>22998</c:v>
                </c:pt>
                <c:pt idx="209">
                  <c:v>23019</c:v>
                </c:pt>
                <c:pt idx="210">
                  <c:v>23029</c:v>
                </c:pt>
                <c:pt idx="211">
                  <c:v>23038</c:v>
                </c:pt>
                <c:pt idx="212">
                  <c:v>23047</c:v>
                </c:pt>
                <c:pt idx="213">
                  <c:v>23050</c:v>
                </c:pt>
                <c:pt idx="214">
                  <c:v>23053</c:v>
                </c:pt>
                <c:pt idx="215">
                  <c:v>23055</c:v>
                </c:pt>
                <c:pt idx="216">
                  <c:v>23056</c:v>
                </c:pt>
                <c:pt idx="217">
                  <c:v>23061</c:v>
                </c:pt>
                <c:pt idx="218">
                  <c:v>23079</c:v>
                </c:pt>
                <c:pt idx="219">
                  <c:v>23080</c:v>
                </c:pt>
                <c:pt idx="220">
                  <c:v>23083</c:v>
                </c:pt>
                <c:pt idx="221">
                  <c:v>23084</c:v>
                </c:pt>
                <c:pt idx="222">
                  <c:v>23084</c:v>
                </c:pt>
                <c:pt idx="223">
                  <c:v>23084</c:v>
                </c:pt>
                <c:pt idx="224">
                  <c:v>23086</c:v>
                </c:pt>
                <c:pt idx="225">
                  <c:v>23087</c:v>
                </c:pt>
                <c:pt idx="226">
                  <c:v>23090</c:v>
                </c:pt>
                <c:pt idx="227">
                  <c:v>23091</c:v>
                </c:pt>
                <c:pt idx="228">
                  <c:v>23092</c:v>
                </c:pt>
                <c:pt idx="229">
                  <c:v>23093</c:v>
                </c:pt>
                <c:pt idx="230">
                  <c:v>23098</c:v>
                </c:pt>
                <c:pt idx="231">
                  <c:v>23102</c:v>
                </c:pt>
                <c:pt idx="232">
                  <c:v>23105</c:v>
                </c:pt>
                <c:pt idx="233">
                  <c:v>23114</c:v>
                </c:pt>
                <c:pt idx="234">
                  <c:v>23118</c:v>
                </c:pt>
                <c:pt idx="235">
                  <c:v>23119</c:v>
                </c:pt>
                <c:pt idx="236">
                  <c:v>23119</c:v>
                </c:pt>
                <c:pt idx="237">
                  <c:v>23120</c:v>
                </c:pt>
                <c:pt idx="238">
                  <c:v>23123</c:v>
                </c:pt>
                <c:pt idx="239">
                  <c:v>23124</c:v>
                </c:pt>
                <c:pt idx="240">
                  <c:v>23126</c:v>
                </c:pt>
                <c:pt idx="241">
                  <c:v>23127</c:v>
                </c:pt>
                <c:pt idx="242">
                  <c:v>23127</c:v>
                </c:pt>
                <c:pt idx="243">
                  <c:v>23127</c:v>
                </c:pt>
                <c:pt idx="244">
                  <c:v>23127</c:v>
                </c:pt>
                <c:pt idx="245">
                  <c:v>23127</c:v>
                </c:pt>
                <c:pt idx="246">
                  <c:v>23129</c:v>
                </c:pt>
                <c:pt idx="247">
                  <c:v>23129</c:v>
                </c:pt>
                <c:pt idx="248">
                  <c:v>23130</c:v>
                </c:pt>
                <c:pt idx="249">
                  <c:v>23130</c:v>
                </c:pt>
                <c:pt idx="250">
                  <c:v>23133</c:v>
                </c:pt>
                <c:pt idx="251">
                  <c:v>23138</c:v>
                </c:pt>
                <c:pt idx="252">
                  <c:v>23140</c:v>
                </c:pt>
                <c:pt idx="253">
                  <c:v>23140</c:v>
                </c:pt>
                <c:pt idx="254">
                  <c:v>23142</c:v>
                </c:pt>
                <c:pt idx="255">
                  <c:v>23145</c:v>
                </c:pt>
                <c:pt idx="256">
                  <c:v>23146</c:v>
                </c:pt>
                <c:pt idx="257">
                  <c:v>23146</c:v>
                </c:pt>
                <c:pt idx="258">
                  <c:v>23149</c:v>
                </c:pt>
                <c:pt idx="259">
                  <c:v>23149</c:v>
                </c:pt>
                <c:pt idx="260">
                  <c:v>23151</c:v>
                </c:pt>
                <c:pt idx="261">
                  <c:v>23151</c:v>
                </c:pt>
                <c:pt idx="262">
                  <c:v>23151</c:v>
                </c:pt>
                <c:pt idx="263">
                  <c:v>23151</c:v>
                </c:pt>
                <c:pt idx="264">
                  <c:v>23151</c:v>
                </c:pt>
                <c:pt idx="265">
                  <c:v>23153</c:v>
                </c:pt>
                <c:pt idx="266">
                  <c:v>23153</c:v>
                </c:pt>
                <c:pt idx="267">
                  <c:v>23153</c:v>
                </c:pt>
                <c:pt idx="268">
                  <c:v>23153</c:v>
                </c:pt>
                <c:pt idx="269">
                  <c:v>23153</c:v>
                </c:pt>
                <c:pt idx="270">
                  <c:v>23153</c:v>
                </c:pt>
                <c:pt idx="271">
                  <c:v>23153</c:v>
                </c:pt>
                <c:pt idx="272">
                  <c:v>23153</c:v>
                </c:pt>
                <c:pt idx="273">
                  <c:v>23153</c:v>
                </c:pt>
                <c:pt idx="274">
                  <c:v>23156</c:v>
                </c:pt>
                <c:pt idx="275">
                  <c:v>23157</c:v>
                </c:pt>
                <c:pt idx="276">
                  <c:v>23157</c:v>
                </c:pt>
                <c:pt idx="277">
                  <c:v>23157</c:v>
                </c:pt>
                <c:pt idx="278">
                  <c:v>23157</c:v>
                </c:pt>
                <c:pt idx="279">
                  <c:v>23157</c:v>
                </c:pt>
                <c:pt idx="280">
                  <c:v>23157</c:v>
                </c:pt>
                <c:pt idx="281">
                  <c:v>23157</c:v>
                </c:pt>
                <c:pt idx="282">
                  <c:v>23157</c:v>
                </c:pt>
                <c:pt idx="283">
                  <c:v>23158</c:v>
                </c:pt>
                <c:pt idx="284">
                  <c:v>23158</c:v>
                </c:pt>
                <c:pt idx="285">
                  <c:v>23158</c:v>
                </c:pt>
                <c:pt idx="286">
                  <c:v>23158</c:v>
                </c:pt>
                <c:pt idx="287">
                  <c:v>23158</c:v>
                </c:pt>
                <c:pt idx="288">
                  <c:v>23158</c:v>
                </c:pt>
                <c:pt idx="289">
                  <c:v>23159</c:v>
                </c:pt>
                <c:pt idx="290">
                  <c:v>23159</c:v>
                </c:pt>
                <c:pt idx="291">
                  <c:v>23159</c:v>
                </c:pt>
                <c:pt idx="292">
                  <c:v>23159</c:v>
                </c:pt>
                <c:pt idx="293">
                  <c:v>23159</c:v>
                </c:pt>
                <c:pt idx="294">
                  <c:v>23159</c:v>
                </c:pt>
                <c:pt idx="295">
                  <c:v>23160</c:v>
                </c:pt>
                <c:pt idx="296">
                  <c:v>23161</c:v>
                </c:pt>
                <c:pt idx="297">
                  <c:v>23161</c:v>
                </c:pt>
                <c:pt idx="298">
                  <c:v>23161</c:v>
                </c:pt>
                <c:pt idx="299">
                  <c:v>23161</c:v>
                </c:pt>
                <c:pt idx="300">
                  <c:v>23161</c:v>
                </c:pt>
                <c:pt idx="301">
                  <c:v>23161</c:v>
                </c:pt>
                <c:pt idx="302">
                  <c:v>23161</c:v>
                </c:pt>
                <c:pt idx="303">
                  <c:v>23162</c:v>
                </c:pt>
                <c:pt idx="304">
                  <c:v>23162</c:v>
                </c:pt>
                <c:pt idx="305">
                  <c:v>23162</c:v>
                </c:pt>
                <c:pt idx="306">
                  <c:v>23163</c:v>
                </c:pt>
                <c:pt idx="307">
                  <c:v>23163</c:v>
                </c:pt>
                <c:pt idx="308">
                  <c:v>23163</c:v>
                </c:pt>
                <c:pt idx="309">
                  <c:v>23163</c:v>
                </c:pt>
                <c:pt idx="310">
                  <c:v>23164</c:v>
                </c:pt>
                <c:pt idx="311">
                  <c:v>23164</c:v>
                </c:pt>
                <c:pt idx="312">
                  <c:v>23164</c:v>
                </c:pt>
                <c:pt idx="313">
                  <c:v>23164</c:v>
                </c:pt>
                <c:pt idx="314">
                  <c:v>23164</c:v>
                </c:pt>
                <c:pt idx="315">
                  <c:v>23164</c:v>
                </c:pt>
                <c:pt idx="316">
                  <c:v>23164</c:v>
                </c:pt>
                <c:pt idx="317">
                  <c:v>23164</c:v>
                </c:pt>
                <c:pt idx="318">
                  <c:v>23164</c:v>
                </c:pt>
                <c:pt idx="319">
                  <c:v>23164</c:v>
                </c:pt>
                <c:pt idx="320">
                  <c:v>23164</c:v>
                </c:pt>
                <c:pt idx="321">
                  <c:v>23164</c:v>
                </c:pt>
                <c:pt idx="322">
                  <c:v>23164</c:v>
                </c:pt>
                <c:pt idx="323">
                  <c:v>23164</c:v>
                </c:pt>
                <c:pt idx="324">
                  <c:v>23164</c:v>
                </c:pt>
                <c:pt idx="325">
                  <c:v>23164</c:v>
                </c:pt>
                <c:pt idx="326">
                  <c:v>23165</c:v>
                </c:pt>
                <c:pt idx="327">
                  <c:v>23165</c:v>
                </c:pt>
                <c:pt idx="328">
                  <c:v>23165</c:v>
                </c:pt>
                <c:pt idx="329">
                  <c:v>23165</c:v>
                </c:pt>
                <c:pt idx="330">
                  <c:v>23165</c:v>
                </c:pt>
                <c:pt idx="331">
                  <c:v>23165</c:v>
                </c:pt>
                <c:pt idx="332">
                  <c:v>23165</c:v>
                </c:pt>
                <c:pt idx="333">
                  <c:v>23165</c:v>
                </c:pt>
                <c:pt idx="334">
                  <c:v>23165</c:v>
                </c:pt>
                <c:pt idx="335">
                  <c:v>23165</c:v>
                </c:pt>
                <c:pt idx="336">
                  <c:v>23165</c:v>
                </c:pt>
                <c:pt idx="337">
                  <c:v>23165</c:v>
                </c:pt>
                <c:pt idx="338">
                  <c:v>23165</c:v>
                </c:pt>
                <c:pt idx="339">
                  <c:v>23165</c:v>
                </c:pt>
                <c:pt idx="340">
                  <c:v>23165</c:v>
                </c:pt>
                <c:pt idx="341">
                  <c:v>23165</c:v>
                </c:pt>
                <c:pt idx="342">
                  <c:v>23165</c:v>
                </c:pt>
                <c:pt idx="343">
                  <c:v>23165</c:v>
                </c:pt>
                <c:pt idx="344">
                  <c:v>23165</c:v>
                </c:pt>
                <c:pt idx="345">
                  <c:v>23165</c:v>
                </c:pt>
                <c:pt idx="346">
                  <c:v>23165</c:v>
                </c:pt>
                <c:pt idx="347">
                  <c:v>23165</c:v>
                </c:pt>
                <c:pt idx="348">
                  <c:v>23165</c:v>
                </c:pt>
                <c:pt idx="349">
                  <c:v>23166</c:v>
                </c:pt>
                <c:pt idx="350">
                  <c:v>23167</c:v>
                </c:pt>
                <c:pt idx="351">
                  <c:v>23167</c:v>
                </c:pt>
                <c:pt idx="352">
                  <c:v>23168</c:v>
                </c:pt>
                <c:pt idx="353">
                  <c:v>23168</c:v>
                </c:pt>
                <c:pt idx="354">
                  <c:v>23168</c:v>
                </c:pt>
                <c:pt idx="355">
                  <c:v>23168</c:v>
                </c:pt>
                <c:pt idx="356">
                  <c:v>23170</c:v>
                </c:pt>
                <c:pt idx="357">
                  <c:v>23170</c:v>
                </c:pt>
                <c:pt idx="358">
                  <c:v>23170</c:v>
                </c:pt>
                <c:pt idx="359">
                  <c:v>23170</c:v>
                </c:pt>
                <c:pt idx="360">
                  <c:v>23170</c:v>
                </c:pt>
                <c:pt idx="361">
                  <c:v>23170</c:v>
                </c:pt>
                <c:pt idx="362">
                  <c:v>23170</c:v>
                </c:pt>
                <c:pt idx="363">
                  <c:v>23170</c:v>
                </c:pt>
                <c:pt idx="364">
                  <c:v>23170</c:v>
                </c:pt>
                <c:pt idx="365">
                  <c:v>23171</c:v>
                </c:pt>
                <c:pt idx="366">
                  <c:v>23175</c:v>
                </c:pt>
                <c:pt idx="367">
                  <c:v>23177</c:v>
                </c:pt>
                <c:pt idx="368">
                  <c:v>23178</c:v>
                </c:pt>
                <c:pt idx="369">
                  <c:v>23178</c:v>
                </c:pt>
                <c:pt idx="370">
                  <c:v>23182</c:v>
                </c:pt>
                <c:pt idx="371">
                  <c:v>23182</c:v>
                </c:pt>
                <c:pt idx="372">
                  <c:v>23182</c:v>
                </c:pt>
                <c:pt idx="373">
                  <c:v>23183</c:v>
                </c:pt>
                <c:pt idx="374">
                  <c:v>23183</c:v>
                </c:pt>
                <c:pt idx="375">
                  <c:v>23183</c:v>
                </c:pt>
                <c:pt idx="376">
                  <c:v>23183</c:v>
                </c:pt>
                <c:pt idx="377">
                  <c:v>23184</c:v>
                </c:pt>
                <c:pt idx="378">
                  <c:v>23184</c:v>
                </c:pt>
                <c:pt idx="379">
                  <c:v>23184</c:v>
                </c:pt>
                <c:pt idx="380">
                  <c:v>23184</c:v>
                </c:pt>
                <c:pt idx="381">
                  <c:v>23184</c:v>
                </c:pt>
                <c:pt idx="382">
                  <c:v>23184</c:v>
                </c:pt>
                <c:pt idx="383">
                  <c:v>23184</c:v>
                </c:pt>
                <c:pt idx="384">
                  <c:v>23185</c:v>
                </c:pt>
                <c:pt idx="385">
                  <c:v>23188</c:v>
                </c:pt>
                <c:pt idx="386">
                  <c:v>23189</c:v>
                </c:pt>
                <c:pt idx="387">
                  <c:v>23189</c:v>
                </c:pt>
                <c:pt idx="388">
                  <c:v>23189</c:v>
                </c:pt>
                <c:pt idx="389">
                  <c:v>23189</c:v>
                </c:pt>
                <c:pt idx="390">
                  <c:v>23189</c:v>
                </c:pt>
                <c:pt idx="391">
                  <c:v>23191</c:v>
                </c:pt>
                <c:pt idx="392">
                  <c:v>23191</c:v>
                </c:pt>
                <c:pt idx="393">
                  <c:v>23192</c:v>
                </c:pt>
                <c:pt idx="394">
                  <c:v>23192</c:v>
                </c:pt>
                <c:pt idx="395">
                  <c:v>23193</c:v>
                </c:pt>
                <c:pt idx="396">
                  <c:v>23194</c:v>
                </c:pt>
                <c:pt idx="397">
                  <c:v>23195</c:v>
                </c:pt>
                <c:pt idx="398">
                  <c:v>23197</c:v>
                </c:pt>
                <c:pt idx="399">
                  <c:v>23199</c:v>
                </c:pt>
                <c:pt idx="400">
                  <c:v>23210</c:v>
                </c:pt>
                <c:pt idx="401">
                  <c:v>23212</c:v>
                </c:pt>
                <c:pt idx="402">
                  <c:v>23237</c:v>
                </c:pt>
                <c:pt idx="403">
                  <c:v>23238</c:v>
                </c:pt>
                <c:pt idx="404">
                  <c:v>23238</c:v>
                </c:pt>
                <c:pt idx="405">
                  <c:v>23239</c:v>
                </c:pt>
                <c:pt idx="406">
                  <c:v>23239</c:v>
                </c:pt>
                <c:pt idx="407">
                  <c:v>23259</c:v>
                </c:pt>
                <c:pt idx="408">
                  <c:v>23262</c:v>
                </c:pt>
                <c:pt idx="409">
                  <c:v>23264</c:v>
                </c:pt>
                <c:pt idx="410">
                  <c:v>23264</c:v>
                </c:pt>
                <c:pt idx="411">
                  <c:v>23264</c:v>
                </c:pt>
                <c:pt idx="412">
                  <c:v>23270</c:v>
                </c:pt>
                <c:pt idx="413">
                  <c:v>23274</c:v>
                </c:pt>
                <c:pt idx="414">
                  <c:v>23278</c:v>
                </c:pt>
                <c:pt idx="415">
                  <c:v>23280</c:v>
                </c:pt>
                <c:pt idx="416">
                  <c:v>23285</c:v>
                </c:pt>
                <c:pt idx="417">
                  <c:v>23286</c:v>
                </c:pt>
                <c:pt idx="418">
                  <c:v>23287</c:v>
                </c:pt>
                <c:pt idx="419">
                  <c:v>23301</c:v>
                </c:pt>
                <c:pt idx="420">
                  <c:v>23310</c:v>
                </c:pt>
                <c:pt idx="421">
                  <c:v>23320</c:v>
                </c:pt>
                <c:pt idx="422">
                  <c:v>23320</c:v>
                </c:pt>
                <c:pt idx="423">
                  <c:v>23338</c:v>
                </c:pt>
                <c:pt idx="424">
                  <c:v>23345</c:v>
                </c:pt>
                <c:pt idx="425">
                  <c:v>23356</c:v>
                </c:pt>
                <c:pt idx="426">
                  <c:v>23391</c:v>
                </c:pt>
                <c:pt idx="427">
                  <c:v>23404</c:v>
                </c:pt>
                <c:pt idx="428">
                  <c:v>23420</c:v>
                </c:pt>
                <c:pt idx="429">
                  <c:v>23464</c:v>
                </c:pt>
                <c:pt idx="430">
                  <c:v>23487</c:v>
                </c:pt>
                <c:pt idx="431">
                  <c:v>23493</c:v>
                </c:pt>
                <c:pt idx="432">
                  <c:v>23497</c:v>
                </c:pt>
                <c:pt idx="433">
                  <c:v>23525</c:v>
                </c:pt>
                <c:pt idx="434">
                  <c:v>23547</c:v>
                </c:pt>
                <c:pt idx="435">
                  <c:v>23566</c:v>
                </c:pt>
                <c:pt idx="436">
                  <c:v>23587</c:v>
                </c:pt>
                <c:pt idx="437">
                  <c:v>23604</c:v>
                </c:pt>
                <c:pt idx="438">
                  <c:v>23618</c:v>
                </c:pt>
                <c:pt idx="439">
                  <c:v>23623</c:v>
                </c:pt>
                <c:pt idx="440">
                  <c:v>23660</c:v>
                </c:pt>
                <c:pt idx="441">
                  <c:v>23685</c:v>
                </c:pt>
                <c:pt idx="442">
                  <c:v>23719</c:v>
                </c:pt>
                <c:pt idx="443">
                  <c:v>23777</c:v>
                </c:pt>
                <c:pt idx="444">
                  <c:v>23886</c:v>
                </c:pt>
                <c:pt idx="445">
                  <c:v>23907</c:v>
                </c:pt>
                <c:pt idx="446">
                  <c:v>23920</c:v>
                </c:pt>
                <c:pt idx="447">
                  <c:v>23959</c:v>
                </c:pt>
                <c:pt idx="448">
                  <c:v>23979</c:v>
                </c:pt>
                <c:pt idx="449">
                  <c:v>24004</c:v>
                </c:pt>
                <c:pt idx="450">
                  <c:v>24036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List1!$A$2:$A$452</c:f>
              <c:numCache>
                <c:formatCode>m/d/yyyy</c:formatCode>
                <c:ptCount val="4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</c:numCache>
            </c:numRef>
          </c:cat>
          <c:val>
            <c:numRef>
              <c:f>List1!$C$2:$C$452</c:f>
              <c:numCache>
                <c:formatCode>General</c:formatCode>
                <c:ptCount val="45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24</c:v>
                </c:pt>
                <c:pt idx="20">
                  <c:v>29</c:v>
                </c:pt>
                <c:pt idx="21">
                  <c:v>33</c:v>
                </c:pt>
                <c:pt idx="22">
                  <c:v>34</c:v>
                </c:pt>
                <c:pt idx="23">
                  <c:v>38</c:v>
                </c:pt>
                <c:pt idx="24">
                  <c:v>50</c:v>
                </c:pt>
                <c:pt idx="25">
                  <c:v>57</c:v>
                </c:pt>
                <c:pt idx="26">
                  <c:v>59</c:v>
                </c:pt>
                <c:pt idx="27">
                  <c:v>63</c:v>
                </c:pt>
                <c:pt idx="28">
                  <c:v>86</c:v>
                </c:pt>
                <c:pt idx="29">
                  <c:v>96</c:v>
                </c:pt>
                <c:pt idx="30">
                  <c:v>126</c:v>
                </c:pt>
                <c:pt idx="31">
                  <c:v>218</c:v>
                </c:pt>
                <c:pt idx="32">
                  <c:v>249</c:v>
                </c:pt>
                <c:pt idx="33">
                  <c:v>278</c:v>
                </c:pt>
                <c:pt idx="34">
                  <c:v>357</c:v>
                </c:pt>
                <c:pt idx="35">
                  <c:v>403</c:v>
                </c:pt>
                <c:pt idx="36">
                  <c:v>445</c:v>
                </c:pt>
                <c:pt idx="37">
                  <c:v>529</c:v>
                </c:pt>
                <c:pt idx="38">
                  <c:v>616</c:v>
                </c:pt>
                <c:pt idx="39">
                  <c:v>667</c:v>
                </c:pt>
                <c:pt idx="40">
                  <c:v>692</c:v>
                </c:pt>
                <c:pt idx="41">
                  <c:v>846</c:v>
                </c:pt>
                <c:pt idx="42">
                  <c:v>1000</c:v>
                </c:pt>
                <c:pt idx="43">
                  <c:v>1190</c:v>
                </c:pt>
                <c:pt idx="44">
                  <c:v>1386</c:v>
                </c:pt>
                <c:pt idx="45">
                  <c:v>1597</c:v>
                </c:pt>
                <c:pt idx="46">
                  <c:v>1700</c:v>
                </c:pt>
                <c:pt idx="47">
                  <c:v>1748</c:v>
                </c:pt>
                <c:pt idx="48">
                  <c:v>1936</c:v>
                </c:pt>
                <c:pt idx="49">
                  <c:v>2128</c:v>
                </c:pt>
                <c:pt idx="50">
                  <c:v>2385</c:v>
                </c:pt>
                <c:pt idx="51">
                  <c:v>2620</c:v>
                </c:pt>
                <c:pt idx="52">
                  <c:v>2954</c:v>
                </c:pt>
                <c:pt idx="53">
                  <c:v>3141</c:v>
                </c:pt>
                <c:pt idx="54">
                  <c:v>3231</c:v>
                </c:pt>
                <c:pt idx="55">
                  <c:v>3603</c:v>
                </c:pt>
                <c:pt idx="56">
                  <c:v>3999</c:v>
                </c:pt>
                <c:pt idx="57">
                  <c:v>4132</c:v>
                </c:pt>
                <c:pt idx="58">
                  <c:v>4600</c:v>
                </c:pt>
                <c:pt idx="59">
                  <c:v>4931</c:v>
                </c:pt>
                <c:pt idx="60">
                  <c:v>5113</c:v>
                </c:pt>
                <c:pt idx="61">
                  <c:v>5229</c:v>
                </c:pt>
                <c:pt idx="62">
                  <c:v>5525</c:v>
                </c:pt>
                <c:pt idx="63">
                  <c:v>5754</c:v>
                </c:pt>
                <c:pt idx="64">
                  <c:v>6081</c:v>
                </c:pt>
                <c:pt idx="65">
                  <c:v>6359</c:v>
                </c:pt>
                <c:pt idx="66">
                  <c:v>6598</c:v>
                </c:pt>
                <c:pt idx="67">
                  <c:v>6714</c:v>
                </c:pt>
                <c:pt idx="68">
                  <c:v>6761</c:v>
                </c:pt>
                <c:pt idx="69">
                  <c:v>6957</c:v>
                </c:pt>
                <c:pt idx="70">
                  <c:v>7159</c:v>
                </c:pt>
                <c:pt idx="71">
                  <c:v>7420</c:v>
                </c:pt>
                <c:pt idx="72">
                  <c:v>7649</c:v>
                </c:pt>
                <c:pt idx="73">
                  <c:v>7853</c:v>
                </c:pt>
                <c:pt idx="74">
                  <c:v>7925</c:v>
                </c:pt>
                <c:pt idx="75">
                  <c:v>7955</c:v>
                </c:pt>
                <c:pt idx="76">
                  <c:v>8130</c:v>
                </c:pt>
                <c:pt idx="77">
                  <c:v>8176</c:v>
                </c:pt>
                <c:pt idx="78">
                  <c:v>8337</c:v>
                </c:pt>
                <c:pt idx="79">
                  <c:v>8462</c:v>
                </c:pt>
                <c:pt idx="80">
                  <c:v>8582</c:v>
                </c:pt>
                <c:pt idx="81">
                  <c:v>8616</c:v>
                </c:pt>
                <c:pt idx="82">
                  <c:v>8633</c:v>
                </c:pt>
                <c:pt idx="83">
                  <c:v>8773</c:v>
                </c:pt>
                <c:pt idx="84">
                  <c:v>8878</c:v>
                </c:pt>
                <c:pt idx="85">
                  <c:v>8970</c:v>
                </c:pt>
                <c:pt idx="86">
                  <c:v>9025</c:v>
                </c:pt>
                <c:pt idx="87">
                  <c:v>9107</c:v>
                </c:pt>
                <c:pt idx="88">
                  <c:v>9130</c:v>
                </c:pt>
                <c:pt idx="89">
                  <c:v>9145</c:v>
                </c:pt>
                <c:pt idx="90">
                  <c:v>9253</c:v>
                </c:pt>
                <c:pt idx="91">
                  <c:v>9338</c:v>
                </c:pt>
                <c:pt idx="92">
                  <c:v>9404</c:v>
                </c:pt>
                <c:pt idx="93">
                  <c:v>9459</c:v>
                </c:pt>
                <c:pt idx="94">
                  <c:v>9548</c:v>
                </c:pt>
                <c:pt idx="95">
                  <c:v>9587</c:v>
                </c:pt>
                <c:pt idx="96">
                  <c:v>9611</c:v>
                </c:pt>
                <c:pt idx="97">
                  <c:v>9733</c:v>
                </c:pt>
                <c:pt idx="98">
                  <c:v>9809</c:v>
                </c:pt>
                <c:pt idx="99">
                  <c:v>9871</c:v>
                </c:pt>
                <c:pt idx="100">
                  <c:v>9931</c:v>
                </c:pt>
                <c:pt idx="101">
                  <c:v>10009</c:v>
                </c:pt>
                <c:pt idx="102">
                  <c:v>10030</c:v>
                </c:pt>
                <c:pt idx="103">
                  <c:v>10046</c:v>
                </c:pt>
                <c:pt idx="104">
                  <c:v>10176</c:v>
                </c:pt>
                <c:pt idx="105">
                  <c:v>10248</c:v>
                </c:pt>
                <c:pt idx="106">
                  <c:v>10342</c:v>
                </c:pt>
                <c:pt idx="107">
                  <c:v>10393</c:v>
                </c:pt>
                <c:pt idx="108">
                  <c:v>10468</c:v>
                </c:pt>
                <c:pt idx="109">
                  <c:v>10495</c:v>
                </c:pt>
                <c:pt idx="110">
                  <c:v>10522</c:v>
                </c:pt>
                <c:pt idx="111">
                  <c:v>10679</c:v>
                </c:pt>
                <c:pt idx="112">
                  <c:v>10789</c:v>
                </c:pt>
                <c:pt idx="113">
                  <c:v>10903</c:v>
                </c:pt>
                <c:pt idx="114">
                  <c:v>10931</c:v>
                </c:pt>
                <c:pt idx="115">
                  <c:v>10975</c:v>
                </c:pt>
                <c:pt idx="116">
                  <c:v>11024</c:v>
                </c:pt>
                <c:pt idx="117">
                  <c:v>11070</c:v>
                </c:pt>
                <c:pt idx="118">
                  <c:v>11259</c:v>
                </c:pt>
                <c:pt idx="119">
                  <c:v>11404</c:v>
                </c:pt>
                <c:pt idx="120">
                  <c:v>11514</c:v>
                </c:pt>
                <c:pt idx="121">
                  <c:v>11598</c:v>
                </c:pt>
                <c:pt idx="122">
                  <c:v>11626</c:v>
                </c:pt>
                <c:pt idx="123">
                  <c:v>11683</c:v>
                </c:pt>
                <c:pt idx="124">
                  <c:v>11718</c:v>
                </c:pt>
                <c:pt idx="125">
                  <c:v>11985</c:v>
                </c:pt>
                <c:pt idx="126">
                  <c:v>12128</c:v>
                </c:pt>
                <c:pt idx="127">
                  <c:v>12239</c:v>
                </c:pt>
                <c:pt idx="128">
                  <c:v>12337</c:v>
                </c:pt>
                <c:pt idx="129">
                  <c:v>12457</c:v>
                </c:pt>
                <c:pt idx="130">
                  <c:v>12505</c:v>
                </c:pt>
                <c:pt idx="131">
                  <c:v>12529</c:v>
                </c:pt>
                <c:pt idx="132">
                  <c:v>12756</c:v>
                </c:pt>
                <c:pt idx="133">
                  <c:v>12851</c:v>
                </c:pt>
                <c:pt idx="134">
                  <c:v>12957</c:v>
                </c:pt>
                <c:pt idx="135">
                  <c:v>13010</c:v>
                </c:pt>
                <c:pt idx="136">
                  <c:v>13074</c:v>
                </c:pt>
                <c:pt idx="137">
                  <c:v>13105</c:v>
                </c:pt>
                <c:pt idx="138">
                  <c:v>13131</c:v>
                </c:pt>
                <c:pt idx="139">
                  <c:v>13254</c:v>
                </c:pt>
                <c:pt idx="140">
                  <c:v>13328</c:v>
                </c:pt>
                <c:pt idx="141">
                  <c:v>13399</c:v>
                </c:pt>
                <c:pt idx="142">
                  <c:v>13458</c:v>
                </c:pt>
                <c:pt idx="143">
                  <c:v>13536</c:v>
                </c:pt>
                <c:pt idx="144">
                  <c:v>13562</c:v>
                </c:pt>
                <c:pt idx="145">
                  <c:v>13573</c:v>
                </c:pt>
                <c:pt idx="146">
                  <c:v>13662</c:v>
                </c:pt>
                <c:pt idx="147">
                  <c:v>13738</c:v>
                </c:pt>
                <c:pt idx="148">
                  <c:v>13797</c:v>
                </c:pt>
                <c:pt idx="149">
                  <c:v>13829</c:v>
                </c:pt>
                <c:pt idx="150">
                  <c:v>13875</c:v>
                </c:pt>
                <c:pt idx="151">
                  <c:v>13904</c:v>
                </c:pt>
                <c:pt idx="152">
                  <c:v>13913</c:v>
                </c:pt>
                <c:pt idx="153">
                  <c:v>13991</c:v>
                </c:pt>
                <c:pt idx="154">
                  <c:v>14059</c:v>
                </c:pt>
                <c:pt idx="155">
                  <c:v>14115</c:v>
                </c:pt>
                <c:pt idx="156">
                  <c:v>14156</c:v>
                </c:pt>
                <c:pt idx="157">
                  <c:v>14202</c:v>
                </c:pt>
                <c:pt idx="158">
                  <c:v>14212</c:v>
                </c:pt>
                <c:pt idx="159">
                  <c:v>14229</c:v>
                </c:pt>
                <c:pt idx="160">
                  <c:v>14297</c:v>
                </c:pt>
                <c:pt idx="161">
                  <c:v>14318</c:v>
                </c:pt>
                <c:pt idx="162">
                  <c:v>14351</c:v>
                </c:pt>
                <c:pt idx="163">
                  <c:v>14389</c:v>
                </c:pt>
                <c:pt idx="164">
                  <c:v>14428</c:v>
                </c:pt>
                <c:pt idx="165">
                  <c:v>14443</c:v>
                </c:pt>
                <c:pt idx="166">
                  <c:v>14453</c:v>
                </c:pt>
                <c:pt idx="167">
                  <c:v>14515</c:v>
                </c:pt>
                <c:pt idx="168">
                  <c:v>14548</c:v>
                </c:pt>
                <c:pt idx="169">
                  <c:v>14584</c:v>
                </c:pt>
                <c:pt idx="170">
                  <c:v>14612</c:v>
                </c:pt>
                <c:pt idx="171">
                  <c:v>14646</c:v>
                </c:pt>
                <c:pt idx="172">
                  <c:v>14652</c:v>
                </c:pt>
                <c:pt idx="173">
                  <c:v>14670</c:v>
                </c:pt>
                <c:pt idx="174">
                  <c:v>14741</c:v>
                </c:pt>
                <c:pt idx="175">
                  <c:v>14785</c:v>
                </c:pt>
                <c:pt idx="176">
                  <c:v>14819</c:v>
                </c:pt>
                <c:pt idx="177">
                  <c:v>14850</c:v>
                </c:pt>
                <c:pt idx="178">
                  <c:v>14888</c:v>
                </c:pt>
                <c:pt idx="179">
                  <c:v>14897</c:v>
                </c:pt>
                <c:pt idx="180">
                  <c:v>14906</c:v>
                </c:pt>
                <c:pt idx="181">
                  <c:v>14962</c:v>
                </c:pt>
                <c:pt idx="182">
                  <c:v>15000</c:v>
                </c:pt>
                <c:pt idx="183">
                  <c:v>15055</c:v>
                </c:pt>
                <c:pt idx="184">
                  <c:v>15092</c:v>
                </c:pt>
                <c:pt idx="185">
                  <c:v>15120</c:v>
                </c:pt>
                <c:pt idx="186">
                  <c:v>15134</c:v>
                </c:pt>
                <c:pt idx="187">
                  <c:v>15143</c:v>
                </c:pt>
                <c:pt idx="188">
                  <c:v>15202</c:v>
                </c:pt>
                <c:pt idx="189">
                  <c:v>15239</c:v>
                </c:pt>
                <c:pt idx="190">
                  <c:v>15268</c:v>
                </c:pt>
                <c:pt idx="191">
                  <c:v>15294</c:v>
                </c:pt>
                <c:pt idx="192">
                  <c:v>15312</c:v>
                </c:pt>
                <c:pt idx="193">
                  <c:v>15323</c:v>
                </c:pt>
                <c:pt idx="194">
                  <c:v>15330</c:v>
                </c:pt>
                <c:pt idx="195">
                  <c:v>15365</c:v>
                </c:pt>
                <c:pt idx="196">
                  <c:v>15388</c:v>
                </c:pt>
                <c:pt idx="197">
                  <c:v>15411</c:v>
                </c:pt>
                <c:pt idx="198">
                  <c:v>15427</c:v>
                </c:pt>
                <c:pt idx="199">
                  <c:v>15447</c:v>
                </c:pt>
                <c:pt idx="200">
                  <c:v>15448</c:v>
                </c:pt>
                <c:pt idx="201">
                  <c:v>15452</c:v>
                </c:pt>
                <c:pt idx="202">
                  <c:v>15480</c:v>
                </c:pt>
                <c:pt idx="203">
                  <c:v>15498</c:v>
                </c:pt>
                <c:pt idx="204">
                  <c:v>15508</c:v>
                </c:pt>
                <c:pt idx="205">
                  <c:v>15516</c:v>
                </c:pt>
                <c:pt idx="206">
                  <c:v>15532</c:v>
                </c:pt>
                <c:pt idx="207">
                  <c:v>15535</c:v>
                </c:pt>
                <c:pt idx="208">
                  <c:v>15536</c:v>
                </c:pt>
                <c:pt idx="209">
                  <c:v>15554</c:v>
                </c:pt>
                <c:pt idx="210">
                  <c:v>15567</c:v>
                </c:pt>
                <c:pt idx="211">
                  <c:v>15580</c:v>
                </c:pt>
                <c:pt idx="212">
                  <c:v>15591</c:v>
                </c:pt>
                <c:pt idx="213">
                  <c:v>15594</c:v>
                </c:pt>
                <c:pt idx="214">
                  <c:v>15597</c:v>
                </c:pt>
                <c:pt idx="215">
                  <c:v>15599</c:v>
                </c:pt>
                <c:pt idx="216">
                  <c:v>15604</c:v>
                </c:pt>
                <c:pt idx="217">
                  <c:v>15624</c:v>
                </c:pt>
                <c:pt idx="218">
                  <c:v>15640</c:v>
                </c:pt>
                <c:pt idx="219">
                  <c:v>15656</c:v>
                </c:pt>
                <c:pt idx="220">
                  <c:v>15664</c:v>
                </c:pt>
                <c:pt idx="221">
                  <c:v>15668</c:v>
                </c:pt>
                <c:pt idx="222">
                  <c:v>15669</c:v>
                </c:pt>
                <c:pt idx="223">
                  <c:v>15677</c:v>
                </c:pt>
                <c:pt idx="224">
                  <c:v>15683</c:v>
                </c:pt>
                <c:pt idx="225">
                  <c:v>15687</c:v>
                </c:pt>
                <c:pt idx="226">
                  <c:v>15693</c:v>
                </c:pt>
                <c:pt idx="227">
                  <c:v>15699</c:v>
                </c:pt>
                <c:pt idx="228">
                  <c:v>15700</c:v>
                </c:pt>
                <c:pt idx="229">
                  <c:v>15701</c:v>
                </c:pt>
                <c:pt idx="230">
                  <c:v>15711</c:v>
                </c:pt>
                <c:pt idx="231">
                  <c:v>15714</c:v>
                </c:pt>
                <c:pt idx="232">
                  <c:v>15717</c:v>
                </c:pt>
                <c:pt idx="233">
                  <c:v>15721</c:v>
                </c:pt>
                <c:pt idx="234">
                  <c:v>15724</c:v>
                </c:pt>
                <c:pt idx="235">
                  <c:v>15725</c:v>
                </c:pt>
                <c:pt idx="236">
                  <c:v>15725</c:v>
                </c:pt>
                <c:pt idx="237">
                  <c:v>15731</c:v>
                </c:pt>
                <c:pt idx="238">
                  <c:v>15737</c:v>
                </c:pt>
                <c:pt idx="239">
                  <c:v>15739</c:v>
                </c:pt>
                <c:pt idx="240">
                  <c:v>15741</c:v>
                </c:pt>
                <c:pt idx="241">
                  <c:v>15745</c:v>
                </c:pt>
                <c:pt idx="242">
                  <c:v>15745</c:v>
                </c:pt>
                <c:pt idx="243">
                  <c:v>15746</c:v>
                </c:pt>
                <c:pt idx="244">
                  <c:v>15748</c:v>
                </c:pt>
                <c:pt idx="245">
                  <c:v>15750</c:v>
                </c:pt>
                <c:pt idx="246">
                  <c:v>15751</c:v>
                </c:pt>
                <c:pt idx="247">
                  <c:v>15756</c:v>
                </c:pt>
                <c:pt idx="248">
                  <c:v>15758</c:v>
                </c:pt>
                <c:pt idx="249">
                  <c:v>15759</c:v>
                </c:pt>
                <c:pt idx="250">
                  <c:v>15759</c:v>
                </c:pt>
                <c:pt idx="251">
                  <c:v>15760</c:v>
                </c:pt>
                <c:pt idx="252">
                  <c:v>15764</c:v>
                </c:pt>
                <c:pt idx="253">
                  <c:v>15764</c:v>
                </c:pt>
                <c:pt idx="254">
                  <c:v>15766</c:v>
                </c:pt>
                <c:pt idx="255">
                  <c:v>15767</c:v>
                </c:pt>
                <c:pt idx="256">
                  <c:v>15767</c:v>
                </c:pt>
                <c:pt idx="257">
                  <c:v>15767</c:v>
                </c:pt>
                <c:pt idx="258">
                  <c:v>15771</c:v>
                </c:pt>
                <c:pt idx="259">
                  <c:v>15775</c:v>
                </c:pt>
                <c:pt idx="260">
                  <c:v>15776</c:v>
                </c:pt>
                <c:pt idx="261">
                  <c:v>15779</c:v>
                </c:pt>
                <c:pt idx="262">
                  <c:v>15779</c:v>
                </c:pt>
                <c:pt idx="263">
                  <c:v>15779</c:v>
                </c:pt>
                <c:pt idx="264">
                  <c:v>15779</c:v>
                </c:pt>
                <c:pt idx="265">
                  <c:v>15781</c:v>
                </c:pt>
                <c:pt idx="266">
                  <c:v>15782</c:v>
                </c:pt>
                <c:pt idx="267">
                  <c:v>15783</c:v>
                </c:pt>
                <c:pt idx="268">
                  <c:v>15784</c:v>
                </c:pt>
                <c:pt idx="269">
                  <c:v>15784</c:v>
                </c:pt>
                <c:pt idx="270">
                  <c:v>15784</c:v>
                </c:pt>
                <c:pt idx="271">
                  <c:v>15784</c:v>
                </c:pt>
                <c:pt idx="272">
                  <c:v>15784</c:v>
                </c:pt>
                <c:pt idx="273">
                  <c:v>15784</c:v>
                </c:pt>
                <c:pt idx="274">
                  <c:v>15784</c:v>
                </c:pt>
                <c:pt idx="275">
                  <c:v>15785</c:v>
                </c:pt>
                <c:pt idx="276">
                  <c:v>15785</c:v>
                </c:pt>
                <c:pt idx="277">
                  <c:v>15785</c:v>
                </c:pt>
                <c:pt idx="278">
                  <c:v>15785</c:v>
                </c:pt>
                <c:pt idx="279">
                  <c:v>15785</c:v>
                </c:pt>
                <c:pt idx="280">
                  <c:v>15785</c:v>
                </c:pt>
                <c:pt idx="281">
                  <c:v>15785</c:v>
                </c:pt>
                <c:pt idx="282">
                  <c:v>15785</c:v>
                </c:pt>
                <c:pt idx="283">
                  <c:v>15785</c:v>
                </c:pt>
                <c:pt idx="284">
                  <c:v>15785</c:v>
                </c:pt>
                <c:pt idx="285">
                  <c:v>15785</c:v>
                </c:pt>
                <c:pt idx="286">
                  <c:v>15785</c:v>
                </c:pt>
                <c:pt idx="287">
                  <c:v>15785</c:v>
                </c:pt>
                <c:pt idx="288">
                  <c:v>15785</c:v>
                </c:pt>
                <c:pt idx="289">
                  <c:v>15785</c:v>
                </c:pt>
                <c:pt idx="290">
                  <c:v>15785</c:v>
                </c:pt>
                <c:pt idx="291">
                  <c:v>15785</c:v>
                </c:pt>
                <c:pt idx="292">
                  <c:v>15785</c:v>
                </c:pt>
                <c:pt idx="293">
                  <c:v>15785</c:v>
                </c:pt>
                <c:pt idx="294">
                  <c:v>15785</c:v>
                </c:pt>
                <c:pt idx="295">
                  <c:v>15785</c:v>
                </c:pt>
                <c:pt idx="296">
                  <c:v>15785</c:v>
                </c:pt>
                <c:pt idx="297">
                  <c:v>15785</c:v>
                </c:pt>
                <c:pt idx="298">
                  <c:v>15785</c:v>
                </c:pt>
                <c:pt idx="299">
                  <c:v>15785</c:v>
                </c:pt>
                <c:pt idx="300">
                  <c:v>15785</c:v>
                </c:pt>
                <c:pt idx="301">
                  <c:v>15785</c:v>
                </c:pt>
                <c:pt idx="302">
                  <c:v>15786</c:v>
                </c:pt>
                <c:pt idx="303">
                  <c:v>15786</c:v>
                </c:pt>
                <c:pt idx="304">
                  <c:v>15786</c:v>
                </c:pt>
                <c:pt idx="305">
                  <c:v>15786</c:v>
                </c:pt>
                <c:pt idx="306">
                  <c:v>15786</c:v>
                </c:pt>
                <c:pt idx="307">
                  <c:v>15786</c:v>
                </c:pt>
                <c:pt idx="308">
                  <c:v>15786</c:v>
                </c:pt>
                <c:pt idx="309">
                  <c:v>15786</c:v>
                </c:pt>
                <c:pt idx="310">
                  <c:v>15786</c:v>
                </c:pt>
                <c:pt idx="311">
                  <c:v>15786</c:v>
                </c:pt>
                <c:pt idx="312">
                  <c:v>15786</c:v>
                </c:pt>
                <c:pt idx="313">
                  <c:v>15787</c:v>
                </c:pt>
                <c:pt idx="314">
                  <c:v>15787</c:v>
                </c:pt>
                <c:pt idx="315">
                  <c:v>15787</c:v>
                </c:pt>
                <c:pt idx="316">
                  <c:v>15787</c:v>
                </c:pt>
                <c:pt idx="317">
                  <c:v>15787</c:v>
                </c:pt>
                <c:pt idx="318">
                  <c:v>15787</c:v>
                </c:pt>
                <c:pt idx="319">
                  <c:v>15787</c:v>
                </c:pt>
                <c:pt idx="320">
                  <c:v>15787</c:v>
                </c:pt>
                <c:pt idx="321">
                  <c:v>15787</c:v>
                </c:pt>
                <c:pt idx="322">
                  <c:v>15787</c:v>
                </c:pt>
                <c:pt idx="323">
                  <c:v>15788</c:v>
                </c:pt>
                <c:pt idx="324">
                  <c:v>15788</c:v>
                </c:pt>
                <c:pt idx="325">
                  <c:v>15788</c:v>
                </c:pt>
                <c:pt idx="326">
                  <c:v>15788</c:v>
                </c:pt>
                <c:pt idx="327">
                  <c:v>15788</c:v>
                </c:pt>
                <c:pt idx="328">
                  <c:v>15788</c:v>
                </c:pt>
                <c:pt idx="329">
                  <c:v>15789</c:v>
                </c:pt>
                <c:pt idx="330">
                  <c:v>15791</c:v>
                </c:pt>
                <c:pt idx="331">
                  <c:v>15791</c:v>
                </c:pt>
                <c:pt idx="332">
                  <c:v>15791</c:v>
                </c:pt>
                <c:pt idx="333">
                  <c:v>15791</c:v>
                </c:pt>
                <c:pt idx="334">
                  <c:v>15791</c:v>
                </c:pt>
                <c:pt idx="335">
                  <c:v>15791</c:v>
                </c:pt>
                <c:pt idx="336">
                  <c:v>15791</c:v>
                </c:pt>
                <c:pt idx="337">
                  <c:v>15791</c:v>
                </c:pt>
                <c:pt idx="338">
                  <c:v>15791</c:v>
                </c:pt>
                <c:pt idx="339">
                  <c:v>15791</c:v>
                </c:pt>
                <c:pt idx="340">
                  <c:v>15791</c:v>
                </c:pt>
                <c:pt idx="341">
                  <c:v>15792</c:v>
                </c:pt>
                <c:pt idx="342">
                  <c:v>15792</c:v>
                </c:pt>
                <c:pt idx="343">
                  <c:v>15792</c:v>
                </c:pt>
                <c:pt idx="344">
                  <c:v>15793</c:v>
                </c:pt>
                <c:pt idx="345">
                  <c:v>15793</c:v>
                </c:pt>
                <c:pt idx="346">
                  <c:v>15793</c:v>
                </c:pt>
                <c:pt idx="347">
                  <c:v>15793</c:v>
                </c:pt>
                <c:pt idx="348">
                  <c:v>15793</c:v>
                </c:pt>
                <c:pt idx="349">
                  <c:v>15793</c:v>
                </c:pt>
                <c:pt idx="350">
                  <c:v>15793</c:v>
                </c:pt>
                <c:pt idx="351">
                  <c:v>15793</c:v>
                </c:pt>
                <c:pt idx="352">
                  <c:v>15793</c:v>
                </c:pt>
                <c:pt idx="353">
                  <c:v>15793</c:v>
                </c:pt>
                <c:pt idx="354">
                  <c:v>15793</c:v>
                </c:pt>
                <c:pt idx="355">
                  <c:v>15793</c:v>
                </c:pt>
                <c:pt idx="356">
                  <c:v>15794</c:v>
                </c:pt>
                <c:pt idx="357">
                  <c:v>15794</c:v>
                </c:pt>
                <c:pt idx="358">
                  <c:v>15794</c:v>
                </c:pt>
                <c:pt idx="359">
                  <c:v>15795</c:v>
                </c:pt>
                <c:pt idx="360">
                  <c:v>15796</c:v>
                </c:pt>
                <c:pt idx="361">
                  <c:v>15797</c:v>
                </c:pt>
                <c:pt idx="362">
                  <c:v>15797</c:v>
                </c:pt>
                <c:pt idx="363">
                  <c:v>15797</c:v>
                </c:pt>
                <c:pt idx="364">
                  <c:v>15797</c:v>
                </c:pt>
                <c:pt idx="365">
                  <c:v>15799</c:v>
                </c:pt>
                <c:pt idx="366">
                  <c:v>15800</c:v>
                </c:pt>
                <c:pt idx="367">
                  <c:v>15801</c:v>
                </c:pt>
                <c:pt idx="368">
                  <c:v>15801</c:v>
                </c:pt>
                <c:pt idx="369">
                  <c:v>15801</c:v>
                </c:pt>
                <c:pt idx="370">
                  <c:v>15802</c:v>
                </c:pt>
                <c:pt idx="371">
                  <c:v>15804</c:v>
                </c:pt>
                <c:pt idx="372">
                  <c:v>15805</c:v>
                </c:pt>
                <c:pt idx="373">
                  <c:v>15806</c:v>
                </c:pt>
                <c:pt idx="374">
                  <c:v>15806</c:v>
                </c:pt>
                <c:pt idx="375">
                  <c:v>15806</c:v>
                </c:pt>
                <c:pt idx="376">
                  <c:v>15807</c:v>
                </c:pt>
                <c:pt idx="377">
                  <c:v>15807</c:v>
                </c:pt>
                <c:pt idx="378">
                  <c:v>15808</c:v>
                </c:pt>
                <c:pt idx="379">
                  <c:v>15808</c:v>
                </c:pt>
                <c:pt idx="380">
                  <c:v>15808</c:v>
                </c:pt>
                <c:pt idx="381">
                  <c:v>15808</c:v>
                </c:pt>
                <c:pt idx="382">
                  <c:v>15809</c:v>
                </c:pt>
                <c:pt idx="383">
                  <c:v>15809</c:v>
                </c:pt>
                <c:pt idx="384">
                  <c:v>15813</c:v>
                </c:pt>
                <c:pt idx="385">
                  <c:v>15816</c:v>
                </c:pt>
                <c:pt idx="386">
                  <c:v>15818</c:v>
                </c:pt>
                <c:pt idx="387">
                  <c:v>15818</c:v>
                </c:pt>
                <c:pt idx="388">
                  <c:v>15818</c:v>
                </c:pt>
                <c:pt idx="389">
                  <c:v>15819</c:v>
                </c:pt>
                <c:pt idx="390">
                  <c:v>15819</c:v>
                </c:pt>
                <c:pt idx="391">
                  <c:v>15824</c:v>
                </c:pt>
                <c:pt idx="392">
                  <c:v>15826</c:v>
                </c:pt>
                <c:pt idx="393">
                  <c:v>15833</c:v>
                </c:pt>
                <c:pt idx="394">
                  <c:v>15836</c:v>
                </c:pt>
                <c:pt idx="395">
                  <c:v>15838</c:v>
                </c:pt>
                <c:pt idx="396">
                  <c:v>15838</c:v>
                </c:pt>
                <c:pt idx="397">
                  <c:v>15838</c:v>
                </c:pt>
                <c:pt idx="398">
                  <c:v>15841</c:v>
                </c:pt>
                <c:pt idx="399">
                  <c:v>15846</c:v>
                </c:pt>
                <c:pt idx="400">
                  <c:v>15848</c:v>
                </c:pt>
                <c:pt idx="401">
                  <c:v>15849</c:v>
                </c:pt>
                <c:pt idx="402">
                  <c:v>15851</c:v>
                </c:pt>
                <c:pt idx="403">
                  <c:v>15852</c:v>
                </c:pt>
                <c:pt idx="404">
                  <c:v>15852</c:v>
                </c:pt>
                <c:pt idx="405">
                  <c:v>15854</c:v>
                </c:pt>
                <c:pt idx="406">
                  <c:v>15857</c:v>
                </c:pt>
                <c:pt idx="407">
                  <c:v>15858</c:v>
                </c:pt>
                <c:pt idx="408">
                  <c:v>15861</c:v>
                </c:pt>
                <c:pt idx="409">
                  <c:v>15867</c:v>
                </c:pt>
                <c:pt idx="410">
                  <c:v>15869</c:v>
                </c:pt>
                <c:pt idx="411">
                  <c:v>15870</c:v>
                </c:pt>
                <c:pt idx="412">
                  <c:v>15882</c:v>
                </c:pt>
                <c:pt idx="413">
                  <c:v>15889</c:v>
                </c:pt>
                <c:pt idx="414">
                  <c:v>15898</c:v>
                </c:pt>
                <c:pt idx="415">
                  <c:v>15905</c:v>
                </c:pt>
                <c:pt idx="416">
                  <c:v>15915</c:v>
                </c:pt>
                <c:pt idx="417">
                  <c:v>15915</c:v>
                </c:pt>
                <c:pt idx="418">
                  <c:v>15918</c:v>
                </c:pt>
                <c:pt idx="419">
                  <c:v>15935</c:v>
                </c:pt>
                <c:pt idx="420">
                  <c:v>15940</c:v>
                </c:pt>
                <c:pt idx="421">
                  <c:v>15955</c:v>
                </c:pt>
                <c:pt idx="422">
                  <c:v>15958</c:v>
                </c:pt>
                <c:pt idx="423">
                  <c:v>15966</c:v>
                </c:pt>
                <c:pt idx="424">
                  <c:v>15971</c:v>
                </c:pt>
                <c:pt idx="425">
                  <c:v>15975</c:v>
                </c:pt>
                <c:pt idx="426">
                  <c:v>16014</c:v>
                </c:pt>
                <c:pt idx="427">
                  <c:v>16037</c:v>
                </c:pt>
                <c:pt idx="428">
                  <c:v>16056</c:v>
                </c:pt>
                <c:pt idx="429">
                  <c:v>16080</c:v>
                </c:pt>
                <c:pt idx="430">
                  <c:v>16104</c:v>
                </c:pt>
                <c:pt idx="431">
                  <c:v>16115</c:v>
                </c:pt>
                <c:pt idx="432">
                  <c:v>16120</c:v>
                </c:pt>
                <c:pt idx="433">
                  <c:v>16155</c:v>
                </c:pt>
                <c:pt idx="434">
                  <c:v>16183</c:v>
                </c:pt>
                <c:pt idx="435">
                  <c:v>16218</c:v>
                </c:pt>
                <c:pt idx="436">
                  <c:v>16253</c:v>
                </c:pt>
                <c:pt idx="437">
                  <c:v>16285</c:v>
                </c:pt>
                <c:pt idx="438">
                  <c:v>16308</c:v>
                </c:pt>
                <c:pt idx="439">
                  <c:v>16323</c:v>
                </c:pt>
                <c:pt idx="440">
                  <c:v>16366</c:v>
                </c:pt>
                <c:pt idx="441">
                  <c:v>16418</c:v>
                </c:pt>
                <c:pt idx="442">
                  <c:v>16433</c:v>
                </c:pt>
                <c:pt idx="443">
                  <c:v>16473</c:v>
                </c:pt>
                <c:pt idx="444">
                  <c:v>16535</c:v>
                </c:pt>
                <c:pt idx="445">
                  <c:v>16560</c:v>
                </c:pt>
                <c:pt idx="446">
                  <c:v>16568</c:v>
                </c:pt>
                <c:pt idx="447">
                  <c:v>16615</c:v>
                </c:pt>
                <c:pt idx="448">
                  <c:v>16667</c:v>
                </c:pt>
                <c:pt idx="449">
                  <c:v>16710</c:v>
                </c:pt>
                <c:pt idx="450">
                  <c:v>16737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List1!$A$2:$A$452</c:f>
              <c:numCache>
                <c:formatCode>m/d/yyyy</c:formatCode>
                <c:ptCount val="4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</c:numCache>
            </c:numRef>
          </c:cat>
          <c:val>
            <c:numRef>
              <c:f>List1!$D$2:$D$452</c:f>
              <c:numCache>
                <c:formatCode>General</c:formatCode>
                <c:ptCount val="45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20</c:v>
                </c:pt>
                <c:pt idx="12">
                  <c:v>21</c:v>
                </c:pt>
                <c:pt idx="13">
                  <c:v>24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33</c:v>
                </c:pt>
                <c:pt idx="18">
                  <c:v>35</c:v>
                </c:pt>
                <c:pt idx="19">
                  <c:v>42</c:v>
                </c:pt>
                <c:pt idx="20">
                  <c:v>48</c:v>
                </c:pt>
                <c:pt idx="21">
                  <c:v>52</c:v>
                </c:pt>
                <c:pt idx="22">
                  <c:v>54</c:v>
                </c:pt>
                <c:pt idx="23">
                  <c:v>61</c:v>
                </c:pt>
                <c:pt idx="24">
                  <c:v>74</c:v>
                </c:pt>
                <c:pt idx="25">
                  <c:v>86</c:v>
                </c:pt>
                <c:pt idx="26">
                  <c:v>93</c:v>
                </c:pt>
                <c:pt idx="27">
                  <c:v>100</c:v>
                </c:pt>
                <c:pt idx="28">
                  <c:v>128</c:v>
                </c:pt>
                <c:pt idx="29">
                  <c:v>166</c:v>
                </c:pt>
                <c:pt idx="30">
                  <c:v>226</c:v>
                </c:pt>
                <c:pt idx="31">
                  <c:v>378</c:v>
                </c:pt>
                <c:pt idx="32">
                  <c:v>445</c:v>
                </c:pt>
                <c:pt idx="33">
                  <c:v>528</c:v>
                </c:pt>
                <c:pt idx="34">
                  <c:v>766</c:v>
                </c:pt>
                <c:pt idx="35">
                  <c:v>894</c:v>
                </c:pt>
                <c:pt idx="36">
                  <c:v>981</c:v>
                </c:pt>
                <c:pt idx="37">
                  <c:v>1143</c:v>
                </c:pt>
                <c:pt idx="38">
                  <c:v>1369</c:v>
                </c:pt>
                <c:pt idx="39">
                  <c:v>1450</c:v>
                </c:pt>
                <c:pt idx="40">
                  <c:v>1486</c:v>
                </c:pt>
                <c:pt idx="41">
                  <c:v>1778</c:v>
                </c:pt>
                <c:pt idx="42">
                  <c:v>2154</c:v>
                </c:pt>
                <c:pt idx="43">
                  <c:v>2525</c:v>
                </c:pt>
                <c:pt idx="44">
                  <c:v>2911</c:v>
                </c:pt>
                <c:pt idx="45">
                  <c:v>3327</c:v>
                </c:pt>
                <c:pt idx="46">
                  <c:v>3585</c:v>
                </c:pt>
                <c:pt idx="47">
                  <c:v>3674</c:v>
                </c:pt>
                <c:pt idx="48">
                  <c:v>4104</c:v>
                </c:pt>
                <c:pt idx="49">
                  <c:v>4493</c:v>
                </c:pt>
                <c:pt idx="50">
                  <c:v>5076</c:v>
                </c:pt>
                <c:pt idx="51">
                  <c:v>5538</c:v>
                </c:pt>
                <c:pt idx="52">
                  <c:v>6287</c:v>
                </c:pt>
                <c:pt idx="53">
                  <c:v>6701</c:v>
                </c:pt>
                <c:pt idx="54">
                  <c:v>6986</c:v>
                </c:pt>
                <c:pt idx="55">
                  <c:v>7745</c:v>
                </c:pt>
                <c:pt idx="56">
                  <c:v>8663</c:v>
                </c:pt>
                <c:pt idx="57">
                  <c:v>9056</c:v>
                </c:pt>
                <c:pt idx="58">
                  <c:v>10060</c:v>
                </c:pt>
                <c:pt idx="59">
                  <c:v>10978</c:v>
                </c:pt>
                <c:pt idx="60">
                  <c:v>11496</c:v>
                </c:pt>
                <c:pt idx="61">
                  <c:v>11824</c:v>
                </c:pt>
                <c:pt idx="62">
                  <c:v>12451</c:v>
                </c:pt>
                <c:pt idx="63">
                  <c:v>13012</c:v>
                </c:pt>
                <c:pt idx="64">
                  <c:v>13763</c:v>
                </c:pt>
                <c:pt idx="65">
                  <c:v>14574</c:v>
                </c:pt>
                <c:pt idx="66">
                  <c:v>15300</c:v>
                </c:pt>
                <c:pt idx="67">
                  <c:v>15630</c:v>
                </c:pt>
                <c:pt idx="68">
                  <c:v>15755</c:v>
                </c:pt>
                <c:pt idx="69">
                  <c:v>16153</c:v>
                </c:pt>
                <c:pt idx="70">
                  <c:v>16740</c:v>
                </c:pt>
                <c:pt idx="71">
                  <c:v>17677</c:v>
                </c:pt>
                <c:pt idx="72">
                  <c:v>18404</c:v>
                </c:pt>
                <c:pt idx="73">
                  <c:v>19088</c:v>
                </c:pt>
                <c:pt idx="74">
                  <c:v>19339</c:v>
                </c:pt>
                <c:pt idx="75">
                  <c:v>19533</c:v>
                </c:pt>
                <c:pt idx="76">
                  <c:v>20090</c:v>
                </c:pt>
                <c:pt idx="77">
                  <c:v>20273</c:v>
                </c:pt>
                <c:pt idx="78">
                  <c:v>20703</c:v>
                </c:pt>
                <c:pt idx="79">
                  <c:v>21097</c:v>
                </c:pt>
                <c:pt idx="80">
                  <c:v>21455</c:v>
                </c:pt>
                <c:pt idx="81">
                  <c:v>21583</c:v>
                </c:pt>
                <c:pt idx="82">
                  <c:v>21691</c:v>
                </c:pt>
                <c:pt idx="83">
                  <c:v>22210</c:v>
                </c:pt>
                <c:pt idx="84">
                  <c:v>22513</c:v>
                </c:pt>
                <c:pt idx="85">
                  <c:v>22729</c:v>
                </c:pt>
                <c:pt idx="86">
                  <c:v>22978</c:v>
                </c:pt>
                <c:pt idx="87">
                  <c:v>23199</c:v>
                </c:pt>
                <c:pt idx="88">
                  <c:v>23300</c:v>
                </c:pt>
                <c:pt idx="89">
                  <c:v>23343</c:v>
                </c:pt>
                <c:pt idx="90">
                  <c:v>23666</c:v>
                </c:pt>
                <c:pt idx="91">
                  <c:v>23874</c:v>
                </c:pt>
                <c:pt idx="92">
                  <c:v>24072</c:v>
                </c:pt>
                <c:pt idx="93">
                  <c:v>24259</c:v>
                </c:pt>
                <c:pt idx="94">
                  <c:v>24489</c:v>
                </c:pt>
                <c:pt idx="95">
                  <c:v>24617</c:v>
                </c:pt>
                <c:pt idx="96">
                  <c:v>24661</c:v>
                </c:pt>
                <c:pt idx="97">
                  <c:v>24925</c:v>
                </c:pt>
                <c:pt idx="98">
                  <c:v>25090</c:v>
                </c:pt>
                <c:pt idx="99">
                  <c:v>25293</c:v>
                </c:pt>
                <c:pt idx="100">
                  <c:v>25437</c:v>
                </c:pt>
                <c:pt idx="101">
                  <c:v>25745</c:v>
                </c:pt>
                <c:pt idx="102">
                  <c:v>25833</c:v>
                </c:pt>
                <c:pt idx="103">
                  <c:v>25899</c:v>
                </c:pt>
                <c:pt idx="104">
                  <c:v>26177</c:v>
                </c:pt>
                <c:pt idx="105">
                  <c:v>26382</c:v>
                </c:pt>
                <c:pt idx="106">
                  <c:v>26576</c:v>
                </c:pt>
                <c:pt idx="107">
                  <c:v>26695</c:v>
                </c:pt>
                <c:pt idx="108">
                  <c:v>26985</c:v>
                </c:pt>
                <c:pt idx="109">
                  <c:v>27073</c:v>
                </c:pt>
                <c:pt idx="110">
                  <c:v>27121</c:v>
                </c:pt>
                <c:pt idx="111">
                  <c:v>27456</c:v>
                </c:pt>
                <c:pt idx="112">
                  <c:v>27741</c:v>
                </c:pt>
                <c:pt idx="113">
                  <c:v>27977</c:v>
                </c:pt>
                <c:pt idx="114">
                  <c:v>28023</c:v>
                </c:pt>
                <c:pt idx="115">
                  <c:v>28138</c:v>
                </c:pt>
                <c:pt idx="116">
                  <c:v>28265</c:v>
                </c:pt>
                <c:pt idx="117">
                  <c:v>28408</c:v>
                </c:pt>
                <c:pt idx="118">
                  <c:v>28762</c:v>
                </c:pt>
                <c:pt idx="119">
                  <c:v>29092</c:v>
                </c:pt>
                <c:pt idx="120">
                  <c:v>29346</c:v>
                </c:pt>
                <c:pt idx="121">
                  <c:v>29563</c:v>
                </c:pt>
                <c:pt idx="122">
                  <c:v>29656</c:v>
                </c:pt>
                <c:pt idx="123">
                  <c:v>29772</c:v>
                </c:pt>
                <c:pt idx="124">
                  <c:v>29848</c:v>
                </c:pt>
                <c:pt idx="125">
                  <c:v>30383</c:v>
                </c:pt>
                <c:pt idx="126">
                  <c:v>30678</c:v>
                </c:pt>
                <c:pt idx="127">
                  <c:v>30953</c:v>
                </c:pt>
                <c:pt idx="128">
                  <c:v>31284</c:v>
                </c:pt>
                <c:pt idx="129">
                  <c:v>31589</c:v>
                </c:pt>
                <c:pt idx="130">
                  <c:v>31698</c:v>
                </c:pt>
                <c:pt idx="131">
                  <c:v>31752</c:v>
                </c:pt>
                <c:pt idx="132">
                  <c:v>32217</c:v>
                </c:pt>
                <c:pt idx="133">
                  <c:v>32438</c:v>
                </c:pt>
                <c:pt idx="134">
                  <c:v>32718</c:v>
                </c:pt>
                <c:pt idx="135">
                  <c:v>32868</c:v>
                </c:pt>
                <c:pt idx="136">
                  <c:v>33017</c:v>
                </c:pt>
                <c:pt idx="137">
                  <c:v>33083</c:v>
                </c:pt>
                <c:pt idx="138">
                  <c:v>33154</c:v>
                </c:pt>
                <c:pt idx="139">
                  <c:v>33438</c:v>
                </c:pt>
                <c:pt idx="140">
                  <c:v>33590</c:v>
                </c:pt>
                <c:pt idx="141">
                  <c:v>33807</c:v>
                </c:pt>
                <c:pt idx="142">
                  <c:v>33972</c:v>
                </c:pt>
                <c:pt idx="143">
                  <c:v>34164</c:v>
                </c:pt>
                <c:pt idx="144">
                  <c:v>34243</c:v>
                </c:pt>
                <c:pt idx="145">
                  <c:v>34278</c:v>
                </c:pt>
                <c:pt idx="146">
                  <c:v>34452</c:v>
                </c:pt>
                <c:pt idx="147">
                  <c:v>34569</c:v>
                </c:pt>
                <c:pt idx="148">
                  <c:v>34723</c:v>
                </c:pt>
                <c:pt idx="149">
                  <c:v>34821</c:v>
                </c:pt>
                <c:pt idx="150">
                  <c:v>34904</c:v>
                </c:pt>
                <c:pt idx="151">
                  <c:v>34982</c:v>
                </c:pt>
                <c:pt idx="152">
                  <c:v>35000</c:v>
                </c:pt>
                <c:pt idx="153">
                  <c:v>35183</c:v>
                </c:pt>
                <c:pt idx="154">
                  <c:v>35345</c:v>
                </c:pt>
                <c:pt idx="155">
                  <c:v>35503</c:v>
                </c:pt>
                <c:pt idx="156">
                  <c:v>35626</c:v>
                </c:pt>
                <c:pt idx="157">
                  <c:v>35756</c:v>
                </c:pt>
                <c:pt idx="158">
                  <c:v>35808</c:v>
                </c:pt>
                <c:pt idx="159">
                  <c:v>35841</c:v>
                </c:pt>
                <c:pt idx="160">
                  <c:v>35973</c:v>
                </c:pt>
                <c:pt idx="161">
                  <c:v>36060</c:v>
                </c:pt>
                <c:pt idx="162">
                  <c:v>36160</c:v>
                </c:pt>
                <c:pt idx="163">
                  <c:v>36263</c:v>
                </c:pt>
                <c:pt idx="164">
                  <c:v>36354</c:v>
                </c:pt>
                <c:pt idx="165">
                  <c:v>36377</c:v>
                </c:pt>
                <c:pt idx="166">
                  <c:v>36400</c:v>
                </c:pt>
                <c:pt idx="167">
                  <c:v>36499</c:v>
                </c:pt>
                <c:pt idx="168">
                  <c:v>36550</c:v>
                </c:pt>
                <c:pt idx="169">
                  <c:v>36616</c:v>
                </c:pt>
                <c:pt idx="170">
                  <c:v>36672</c:v>
                </c:pt>
                <c:pt idx="171">
                  <c:v>36732</c:v>
                </c:pt>
                <c:pt idx="172">
                  <c:v>36756</c:v>
                </c:pt>
                <c:pt idx="173">
                  <c:v>36779</c:v>
                </c:pt>
                <c:pt idx="174">
                  <c:v>36940</c:v>
                </c:pt>
                <c:pt idx="175">
                  <c:v>37019</c:v>
                </c:pt>
                <c:pt idx="176">
                  <c:v>37087</c:v>
                </c:pt>
                <c:pt idx="177">
                  <c:v>37164</c:v>
                </c:pt>
                <c:pt idx="178">
                  <c:v>37248</c:v>
                </c:pt>
                <c:pt idx="179">
                  <c:v>37266</c:v>
                </c:pt>
                <c:pt idx="180">
                  <c:v>37278</c:v>
                </c:pt>
                <c:pt idx="181">
                  <c:v>37412</c:v>
                </c:pt>
                <c:pt idx="182">
                  <c:v>37478</c:v>
                </c:pt>
                <c:pt idx="183">
                  <c:v>37579</c:v>
                </c:pt>
                <c:pt idx="184">
                  <c:v>37625</c:v>
                </c:pt>
                <c:pt idx="185">
                  <c:v>37675</c:v>
                </c:pt>
                <c:pt idx="186">
                  <c:v>37694</c:v>
                </c:pt>
                <c:pt idx="187">
                  <c:v>37708</c:v>
                </c:pt>
                <c:pt idx="188">
                  <c:v>37794</c:v>
                </c:pt>
                <c:pt idx="189">
                  <c:v>37903</c:v>
                </c:pt>
                <c:pt idx="190">
                  <c:v>37987</c:v>
                </c:pt>
                <c:pt idx="191">
                  <c:v>38025</c:v>
                </c:pt>
                <c:pt idx="192">
                  <c:v>38068</c:v>
                </c:pt>
                <c:pt idx="193">
                  <c:v>38088</c:v>
                </c:pt>
                <c:pt idx="194">
                  <c:v>38101</c:v>
                </c:pt>
                <c:pt idx="195">
                  <c:v>38162</c:v>
                </c:pt>
                <c:pt idx="196">
                  <c:v>38205</c:v>
                </c:pt>
                <c:pt idx="197">
                  <c:v>38235</c:v>
                </c:pt>
                <c:pt idx="198">
                  <c:v>38288</c:v>
                </c:pt>
                <c:pt idx="199">
                  <c:v>38326</c:v>
                </c:pt>
                <c:pt idx="200">
                  <c:v>38336</c:v>
                </c:pt>
                <c:pt idx="201">
                  <c:v>38344</c:v>
                </c:pt>
                <c:pt idx="202">
                  <c:v>38386</c:v>
                </c:pt>
                <c:pt idx="203">
                  <c:v>38433</c:v>
                </c:pt>
                <c:pt idx="204">
                  <c:v>38462</c:v>
                </c:pt>
                <c:pt idx="205">
                  <c:v>38501</c:v>
                </c:pt>
                <c:pt idx="206">
                  <c:v>38523</c:v>
                </c:pt>
                <c:pt idx="207">
                  <c:v>38529</c:v>
                </c:pt>
                <c:pt idx="208">
                  <c:v>38534</c:v>
                </c:pt>
                <c:pt idx="209">
                  <c:v>38573</c:v>
                </c:pt>
                <c:pt idx="210">
                  <c:v>38596</c:v>
                </c:pt>
                <c:pt idx="211">
                  <c:v>38618</c:v>
                </c:pt>
                <c:pt idx="212">
                  <c:v>38638</c:v>
                </c:pt>
                <c:pt idx="213">
                  <c:v>38644</c:v>
                </c:pt>
                <c:pt idx="214">
                  <c:v>38650</c:v>
                </c:pt>
                <c:pt idx="215">
                  <c:v>38654</c:v>
                </c:pt>
                <c:pt idx="216">
                  <c:v>38660</c:v>
                </c:pt>
                <c:pt idx="217">
                  <c:v>38685</c:v>
                </c:pt>
                <c:pt idx="218">
                  <c:v>38719</c:v>
                </c:pt>
                <c:pt idx="219">
                  <c:v>38736</c:v>
                </c:pt>
                <c:pt idx="220">
                  <c:v>38747</c:v>
                </c:pt>
                <c:pt idx="221">
                  <c:v>38752</c:v>
                </c:pt>
                <c:pt idx="222">
                  <c:v>38753</c:v>
                </c:pt>
                <c:pt idx="223">
                  <c:v>38761</c:v>
                </c:pt>
                <c:pt idx="224">
                  <c:v>38769</c:v>
                </c:pt>
                <c:pt idx="225">
                  <c:v>38774</c:v>
                </c:pt>
                <c:pt idx="226">
                  <c:v>38783</c:v>
                </c:pt>
                <c:pt idx="227">
                  <c:v>38790</c:v>
                </c:pt>
                <c:pt idx="228">
                  <c:v>38792</c:v>
                </c:pt>
                <c:pt idx="229">
                  <c:v>38794</c:v>
                </c:pt>
                <c:pt idx="230">
                  <c:v>38809</c:v>
                </c:pt>
                <c:pt idx="231">
                  <c:v>38816</c:v>
                </c:pt>
                <c:pt idx="232">
                  <c:v>38822</c:v>
                </c:pt>
                <c:pt idx="233">
                  <c:v>38835</c:v>
                </c:pt>
                <c:pt idx="234">
                  <c:v>38842</c:v>
                </c:pt>
                <c:pt idx="235">
                  <c:v>38844</c:v>
                </c:pt>
                <c:pt idx="236">
                  <c:v>38844</c:v>
                </c:pt>
                <c:pt idx="237">
                  <c:v>38851</c:v>
                </c:pt>
                <c:pt idx="238">
                  <c:v>38860</c:v>
                </c:pt>
                <c:pt idx="239">
                  <c:v>38863</c:v>
                </c:pt>
                <c:pt idx="240">
                  <c:v>38867</c:v>
                </c:pt>
                <c:pt idx="241">
                  <c:v>38872</c:v>
                </c:pt>
                <c:pt idx="242">
                  <c:v>38872</c:v>
                </c:pt>
                <c:pt idx="243">
                  <c:v>38873</c:v>
                </c:pt>
                <c:pt idx="244">
                  <c:v>38875</c:v>
                </c:pt>
                <c:pt idx="245">
                  <c:v>38877</c:v>
                </c:pt>
                <c:pt idx="246">
                  <c:v>38880</c:v>
                </c:pt>
                <c:pt idx="247">
                  <c:v>38885</c:v>
                </c:pt>
                <c:pt idx="248">
                  <c:v>38888</c:v>
                </c:pt>
                <c:pt idx="249">
                  <c:v>38889</c:v>
                </c:pt>
                <c:pt idx="250">
                  <c:v>38892</c:v>
                </c:pt>
                <c:pt idx="251">
                  <c:v>38898</c:v>
                </c:pt>
                <c:pt idx="252">
                  <c:v>38904</c:v>
                </c:pt>
                <c:pt idx="253">
                  <c:v>38904</c:v>
                </c:pt>
                <c:pt idx="254">
                  <c:v>38908</c:v>
                </c:pt>
                <c:pt idx="255">
                  <c:v>38912</c:v>
                </c:pt>
                <c:pt idx="256">
                  <c:v>38913</c:v>
                </c:pt>
                <c:pt idx="257">
                  <c:v>38913</c:v>
                </c:pt>
                <c:pt idx="258">
                  <c:v>38920</c:v>
                </c:pt>
                <c:pt idx="259">
                  <c:v>38924</c:v>
                </c:pt>
                <c:pt idx="260">
                  <c:v>38927</c:v>
                </c:pt>
                <c:pt idx="261">
                  <c:v>38930</c:v>
                </c:pt>
                <c:pt idx="262">
                  <c:v>38930</c:v>
                </c:pt>
                <c:pt idx="263">
                  <c:v>38930</c:v>
                </c:pt>
                <c:pt idx="264">
                  <c:v>38930</c:v>
                </c:pt>
                <c:pt idx="265">
                  <c:v>38934</c:v>
                </c:pt>
                <c:pt idx="266">
                  <c:v>38935</c:v>
                </c:pt>
                <c:pt idx="267">
                  <c:v>38936</c:v>
                </c:pt>
                <c:pt idx="268">
                  <c:v>38937</c:v>
                </c:pt>
                <c:pt idx="269">
                  <c:v>38937</c:v>
                </c:pt>
                <c:pt idx="270">
                  <c:v>38937</c:v>
                </c:pt>
                <c:pt idx="271">
                  <c:v>38937</c:v>
                </c:pt>
                <c:pt idx="272">
                  <c:v>38937</c:v>
                </c:pt>
                <c:pt idx="273">
                  <c:v>38937</c:v>
                </c:pt>
                <c:pt idx="274">
                  <c:v>38940</c:v>
                </c:pt>
                <c:pt idx="275">
                  <c:v>38942</c:v>
                </c:pt>
                <c:pt idx="276">
                  <c:v>38942</c:v>
                </c:pt>
                <c:pt idx="277">
                  <c:v>38942</c:v>
                </c:pt>
                <c:pt idx="278">
                  <c:v>38942</c:v>
                </c:pt>
                <c:pt idx="279">
                  <c:v>38942</c:v>
                </c:pt>
                <c:pt idx="280">
                  <c:v>38942</c:v>
                </c:pt>
                <c:pt idx="281">
                  <c:v>38942</c:v>
                </c:pt>
                <c:pt idx="282">
                  <c:v>38942</c:v>
                </c:pt>
                <c:pt idx="283">
                  <c:v>38943</c:v>
                </c:pt>
                <c:pt idx="284">
                  <c:v>38943</c:v>
                </c:pt>
                <c:pt idx="285">
                  <c:v>38943</c:v>
                </c:pt>
                <c:pt idx="286">
                  <c:v>38943</c:v>
                </c:pt>
                <c:pt idx="287">
                  <c:v>38943</c:v>
                </c:pt>
                <c:pt idx="288">
                  <c:v>38943</c:v>
                </c:pt>
                <c:pt idx="289">
                  <c:v>38944</c:v>
                </c:pt>
                <c:pt idx="290">
                  <c:v>38944</c:v>
                </c:pt>
                <c:pt idx="291">
                  <c:v>38944</c:v>
                </c:pt>
                <c:pt idx="292">
                  <c:v>38944</c:v>
                </c:pt>
                <c:pt idx="293">
                  <c:v>38944</c:v>
                </c:pt>
                <c:pt idx="294">
                  <c:v>38944</c:v>
                </c:pt>
                <c:pt idx="295">
                  <c:v>38945</c:v>
                </c:pt>
                <c:pt idx="296">
                  <c:v>38946</c:v>
                </c:pt>
                <c:pt idx="297">
                  <c:v>38946</c:v>
                </c:pt>
                <c:pt idx="298">
                  <c:v>38946</c:v>
                </c:pt>
                <c:pt idx="299">
                  <c:v>38946</c:v>
                </c:pt>
                <c:pt idx="300">
                  <c:v>38946</c:v>
                </c:pt>
                <c:pt idx="301">
                  <c:v>38946</c:v>
                </c:pt>
                <c:pt idx="302">
                  <c:v>38947</c:v>
                </c:pt>
                <c:pt idx="303">
                  <c:v>38948</c:v>
                </c:pt>
                <c:pt idx="304">
                  <c:v>38948</c:v>
                </c:pt>
                <c:pt idx="305">
                  <c:v>38948</c:v>
                </c:pt>
                <c:pt idx="306">
                  <c:v>38949</c:v>
                </c:pt>
                <c:pt idx="307">
                  <c:v>38949</c:v>
                </c:pt>
                <c:pt idx="308">
                  <c:v>38949</c:v>
                </c:pt>
                <c:pt idx="309">
                  <c:v>38949</c:v>
                </c:pt>
                <c:pt idx="310">
                  <c:v>38950</c:v>
                </c:pt>
                <c:pt idx="311">
                  <c:v>38950</c:v>
                </c:pt>
                <c:pt idx="312">
                  <c:v>38950</c:v>
                </c:pt>
                <c:pt idx="313">
                  <c:v>38951</c:v>
                </c:pt>
                <c:pt idx="314">
                  <c:v>38951</c:v>
                </c:pt>
                <c:pt idx="315">
                  <c:v>38951</c:v>
                </c:pt>
                <c:pt idx="316">
                  <c:v>38951</c:v>
                </c:pt>
                <c:pt idx="317">
                  <c:v>38951</c:v>
                </c:pt>
                <c:pt idx="318">
                  <c:v>38951</c:v>
                </c:pt>
                <c:pt idx="319">
                  <c:v>38951</c:v>
                </c:pt>
                <c:pt idx="320">
                  <c:v>38951</c:v>
                </c:pt>
                <c:pt idx="321">
                  <c:v>38951</c:v>
                </c:pt>
                <c:pt idx="322">
                  <c:v>38951</c:v>
                </c:pt>
                <c:pt idx="323">
                  <c:v>38952</c:v>
                </c:pt>
                <c:pt idx="324">
                  <c:v>38952</c:v>
                </c:pt>
                <c:pt idx="325">
                  <c:v>38952</c:v>
                </c:pt>
                <c:pt idx="326">
                  <c:v>38953</c:v>
                </c:pt>
                <c:pt idx="327">
                  <c:v>38953</c:v>
                </c:pt>
                <c:pt idx="328">
                  <c:v>38953</c:v>
                </c:pt>
                <c:pt idx="329">
                  <c:v>38954</c:v>
                </c:pt>
                <c:pt idx="330">
                  <c:v>38956</c:v>
                </c:pt>
                <c:pt idx="331">
                  <c:v>38956</c:v>
                </c:pt>
                <c:pt idx="332">
                  <c:v>38956</c:v>
                </c:pt>
                <c:pt idx="333">
                  <c:v>38956</c:v>
                </c:pt>
                <c:pt idx="334">
                  <c:v>38956</c:v>
                </c:pt>
                <c:pt idx="335">
                  <c:v>38956</c:v>
                </c:pt>
                <c:pt idx="336">
                  <c:v>38956</c:v>
                </c:pt>
                <c:pt idx="337">
                  <c:v>38956</c:v>
                </c:pt>
                <c:pt idx="338">
                  <c:v>38956</c:v>
                </c:pt>
                <c:pt idx="339">
                  <c:v>38956</c:v>
                </c:pt>
                <c:pt idx="340">
                  <c:v>38956</c:v>
                </c:pt>
                <c:pt idx="341">
                  <c:v>38957</c:v>
                </c:pt>
                <c:pt idx="342">
                  <c:v>38957</c:v>
                </c:pt>
                <c:pt idx="343">
                  <c:v>38957</c:v>
                </c:pt>
                <c:pt idx="344">
                  <c:v>38958</c:v>
                </c:pt>
                <c:pt idx="345">
                  <c:v>38958</c:v>
                </c:pt>
                <c:pt idx="346">
                  <c:v>38958</c:v>
                </c:pt>
                <c:pt idx="347">
                  <c:v>38958</c:v>
                </c:pt>
                <c:pt idx="348">
                  <c:v>38958</c:v>
                </c:pt>
                <c:pt idx="349">
                  <c:v>38959</c:v>
                </c:pt>
                <c:pt idx="350">
                  <c:v>38960</c:v>
                </c:pt>
                <c:pt idx="351">
                  <c:v>38960</c:v>
                </c:pt>
                <c:pt idx="352">
                  <c:v>38961</c:v>
                </c:pt>
                <c:pt idx="353">
                  <c:v>38961</c:v>
                </c:pt>
                <c:pt idx="354">
                  <c:v>38961</c:v>
                </c:pt>
                <c:pt idx="355">
                  <c:v>38961</c:v>
                </c:pt>
                <c:pt idx="356">
                  <c:v>38964</c:v>
                </c:pt>
                <c:pt idx="357">
                  <c:v>38964</c:v>
                </c:pt>
                <c:pt idx="358">
                  <c:v>38964</c:v>
                </c:pt>
                <c:pt idx="359">
                  <c:v>38965</c:v>
                </c:pt>
                <c:pt idx="360">
                  <c:v>38966</c:v>
                </c:pt>
                <c:pt idx="361">
                  <c:v>38967</c:v>
                </c:pt>
                <c:pt idx="362">
                  <c:v>38967</c:v>
                </c:pt>
                <c:pt idx="363">
                  <c:v>38967</c:v>
                </c:pt>
                <c:pt idx="364">
                  <c:v>38967</c:v>
                </c:pt>
                <c:pt idx="365">
                  <c:v>38970</c:v>
                </c:pt>
                <c:pt idx="366">
                  <c:v>38975</c:v>
                </c:pt>
                <c:pt idx="367">
                  <c:v>38978</c:v>
                </c:pt>
                <c:pt idx="368">
                  <c:v>38979</c:v>
                </c:pt>
                <c:pt idx="369">
                  <c:v>38979</c:v>
                </c:pt>
                <c:pt idx="370">
                  <c:v>38984</c:v>
                </c:pt>
                <c:pt idx="371">
                  <c:v>38986</c:v>
                </c:pt>
                <c:pt idx="372">
                  <c:v>38987</c:v>
                </c:pt>
                <c:pt idx="373">
                  <c:v>38989</c:v>
                </c:pt>
                <c:pt idx="374">
                  <c:v>38989</c:v>
                </c:pt>
                <c:pt idx="375">
                  <c:v>38989</c:v>
                </c:pt>
                <c:pt idx="376">
                  <c:v>38990</c:v>
                </c:pt>
                <c:pt idx="377">
                  <c:v>38991</c:v>
                </c:pt>
                <c:pt idx="378">
                  <c:v>38992</c:v>
                </c:pt>
                <c:pt idx="379">
                  <c:v>38992</c:v>
                </c:pt>
                <c:pt idx="380">
                  <c:v>38992</c:v>
                </c:pt>
                <c:pt idx="381">
                  <c:v>38992</c:v>
                </c:pt>
                <c:pt idx="382">
                  <c:v>38993</c:v>
                </c:pt>
                <c:pt idx="383">
                  <c:v>38993</c:v>
                </c:pt>
                <c:pt idx="384">
                  <c:v>38998</c:v>
                </c:pt>
                <c:pt idx="385">
                  <c:v>39004</c:v>
                </c:pt>
                <c:pt idx="386">
                  <c:v>39007</c:v>
                </c:pt>
                <c:pt idx="387">
                  <c:v>39007</c:v>
                </c:pt>
                <c:pt idx="388">
                  <c:v>39007</c:v>
                </c:pt>
                <c:pt idx="389">
                  <c:v>39008</c:v>
                </c:pt>
                <c:pt idx="390">
                  <c:v>39008</c:v>
                </c:pt>
                <c:pt idx="391">
                  <c:v>39015</c:v>
                </c:pt>
                <c:pt idx="392">
                  <c:v>39017</c:v>
                </c:pt>
                <c:pt idx="393">
                  <c:v>39025</c:v>
                </c:pt>
                <c:pt idx="394">
                  <c:v>39028</c:v>
                </c:pt>
                <c:pt idx="395">
                  <c:v>39031</c:v>
                </c:pt>
                <c:pt idx="396">
                  <c:v>39032</c:v>
                </c:pt>
                <c:pt idx="397">
                  <c:v>39033</c:v>
                </c:pt>
                <c:pt idx="398">
                  <c:v>39038</c:v>
                </c:pt>
                <c:pt idx="399">
                  <c:v>39045</c:v>
                </c:pt>
                <c:pt idx="400">
                  <c:v>39058</c:v>
                </c:pt>
                <c:pt idx="401">
                  <c:v>39061</c:v>
                </c:pt>
                <c:pt idx="402">
                  <c:v>39088</c:v>
                </c:pt>
                <c:pt idx="403">
                  <c:v>39090</c:v>
                </c:pt>
                <c:pt idx="404">
                  <c:v>39090</c:v>
                </c:pt>
                <c:pt idx="405">
                  <c:v>39093</c:v>
                </c:pt>
                <c:pt idx="406">
                  <c:v>39096</c:v>
                </c:pt>
                <c:pt idx="407">
                  <c:v>39117</c:v>
                </c:pt>
                <c:pt idx="408">
                  <c:v>39123</c:v>
                </c:pt>
                <c:pt idx="409">
                  <c:v>39131</c:v>
                </c:pt>
                <c:pt idx="410">
                  <c:v>39133</c:v>
                </c:pt>
                <c:pt idx="411">
                  <c:v>39134</c:v>
                </c:pt>
                <c:pt idx="412">
                  <c:v>39152</c:v>
                </c:pt>
                <c:pt idx="413">
                  <c:v>39163</c:v>
                </c:pt>
                <c:pt idx="414">
                  <c:v>39176</c:v>
                </c:pt>
                <c:pt idx="415">
                  <c:v>39185</c:v>
                </c:pt>
                <c:pt idx="416">
                  <c:v>39200</c:v>
                </c:pt>
                <c:pt idx="417">
                  <c:v>39201</c:v>
                </c:pt>
                <c:pt idx="418">
                  <c:v>39205</c:v>
                </c:pt>
                <c:pt idx="419">
                  <c:v>39236</c:v>
                </c:pt>
                <c:pt idx="420">
                  <c:v>39250</c:v>
                </c:pt>
                <c:pt idx="421">
                  <c:v>39275</c:v>
                </c:pt>
                <c:pt idx="422">
                  <c:v>39278</c:v>
                </c:pt>
                <c:pt idx="423">
                  <c:v>39304</c:v>
                </c:pt>
                <c:pt idx="424">
                  <c:v>39316</c:v>
                </c:pt>
                <c:pt idx="425">
                  <c:v>39331</c:v>
                </c:pt>
                <c:pt idx="426">
                  <c:v>39405</c:v>
                </c:pt>
                <c:pt idx="427">
                  <c:v>39441</c:v>
                </c:pt>
                <c:pt idx="428">
                  <c:v>39476</c:v>
                </c:pt>
                <c:pt idx="429">
                  <c:v>39544</c:v>
                </c:pt>
                <c:pt idx="430">
                  <c:v>39591</c:v>
                </c:pt>
                <c:pt idx="431">
                  <c:v>39608</c:v>
                </c:pt>
                <c:pt idx="432">
                  <c:v>39617</c:v>
                </c:pt>
                <c:pt idx="433">
                  <c:v>39680</c:v>
                </c:pt>
                <c:pt idx="434">
                  <c:v>39730</c:v>
                </c:pt>
                <c:pt idx="435">
                  <c:v>39784</c:v>
                </c:pt>
                <c:pt idx="436">
                  <c:v>39840</c:v>
                </c:pt>
                <c:pt idx="437">
                  <c:v>39889</c:v>
                </c:pt>
                <c:pt idx="438">
                  <c:v>39926</c:v>
                </c:pt>
                <c:pt idx="439">
                  <c:v>39946</c:v>
                </c:pt>
                <c:pt idx="440">
                  <c:v>40026</c:v>
                </c:pt>
                <c:pt idx="441">
                  <c:v>40103</c:v>
                </c:pt>
                <c:pt idx="442">
                  <c:v>40152</c:v>
                </c:pt>
                <c:pt idx="443">
                  <c:v>40250</c:v>
                </c:pt>
                <c:pt idx="444">
                  <c:v>40421</c:v>
                </c:pt>
                <c:pt idx="445">
                  <c:v>40467</c:v>
                </c:pt>
                <c:pt idx="446">
                  <c:v>40488</c:v>
                </c:pt>
                <c:pt idx="447">
                  <c:v>40574</c:v>
                </c:pt>
                <c:pt idx="448">
                  <c:v>40646</c:v>
                </c:pt>
                <c:pt idx="449">
                  <c:v>40714</c:v>
                </c:pt>
                <c:pt idx="450">
                  <c:v>40773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List1!$A$2:$A$452</c:f>
              <c:numCache>
                <c:formatCode>m/d/yyyy</c:formatCode>
                <c:ptCount val="4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</c:numCache>
            </c:numRef>
          </c:cat>
          <c:val>
            <c:numRef>
              <c:f>List1!$B$2:$B$452</c:f>
              <c:numCache>
                <c:formatCode>General</c:formatCode>
                <c:ptCount val="45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66</c:v>
                </c:pt>
                <c:pt idx="31">
                  <c:v>119</c:v>
                </c:pt>
                <c:pt idx="32">
                  <c:v>154</c:v>
                </c:pt>
                <c:pt idx="33">
                  <c:v>206</c:v>
                </c:pt>
                <c:pt idx="34">
                  <c:v>355</c:v>
                </c:pt>
                <c:pt idx="35">
                  <c:v>427</c:v>
                </c:pt>
                <c:pt idx="36">
                  <c:v>465</c:v>
                </c:pt>
                <c:pt idx="37">
                  <c:v>533</c:v>
                </c:pt>
                <c:pt idx="38">
                  <c:v>665</c:v>
                </c:pt>
                <c:pt idx="39">
                  <c:v>685</c:v>
                </c:pt>
                <c:pt idx="40">
                  <c:v>652</c:v>
                </c:pt>
                <c:pt idx="41">
                  <c:v>765</c:v>
                </c:pt>
                <c:pt idx="42">
                  <c:v>935</c:v>
                </c:pt>
                <c:pt idx="43">
                  <c:v>1065</c:v>
                </c:pt>
                <c:pt idx="44">
                  <c:v>1230</c:v>
                </c:pt>
                <c:pt idx="45">
                  <c:v>1358</c:v>
                </c:pt>
                <c:pt idx="46">
                  <c:v>1435</c:v>
                </c:pt>
                <c:pt idx="47">
                  <c:v>1389</c:v>
                </c:pt>
                <c:pt idx="48">
                  <c:v>1559</c:v>
                </c:pt>
                <c:pt idx="49">
                  <c:v>1669</c:v>
                </c:pt>
                <c:pt idx="50">
                  <c:v>1947</c:v>
                </c:pt>
                <c:pt idx="51">
                  <c:v>2103</c:v>
                </c:pt>
                <c:pt idx="52">
                  <c:v>2389</c:v>
                </c:pt>
                <c:pt idx="53">
                  <c:v>2471</c:v>
                </c:pt>
                <c:pt idx="54">
                  <c:v>2514</c:v>
                </c:pt>
                <c:pt idx="55">
                  <c:v>2694</c:v>
                </c:pt>
                <c:pt idx="56">
                  <c:v>3023</c:v>
                </c:pt>
                <c:pt idx="57">
                  <c:v>3048</c:v>
                </c:pt>
                <c:pt idx="58">
                  <c:v>3485</c:v>
                </c:pt>
                <c:pt idx="59">
                  <c:v>3782</c:v>
                </c:pt>
                <c:pt idx="60">
                  <c:v>3869</c:v>
                </c:pt>
                <c:pt idx="61">
                  <c:v>3764</c:v>
                </c:pt>
                <c:pt idx="62">
                  <c:v>3826</c:v>
                </c:pt>
                <c:pt idx="63">
                  <c:v>3754</c:v>
                </c:pt>
                <c:pt idx="64">
                  <c:v>3965</c:v>
                </c:pt>
                <c:pt idx="65">
                  <c:v>4294</c:v>
                </c:pt>
                <c:pt idx="66">
                  <c:v>4151</c:v>
                </c:pt>
                <c:pt idx="67">
                  <c:v>3802</c:v>
                </c:pt>
                <c:pt idx="68">
                  <c:v>3721</c:v>
                </c:pt>
                <c:pt idx="69">
                  <c:v>3474</c:v>
                </c:pt>
                <c:pt idx="70">
                  <c:v>3356</c:v>
                </c:pt>
                <c:pt idx="71">
                  <c:v>3774</c:v>
                </c:pt>
                <c:pt idx="72">
                  <c:v>4154</c:v>
                </c:pt>
                <c:pt idx="73">
                  <c:v>4201</c:v>
                </c:pt>
                <c:pt idx="74">
                  <c:v>3859</c:v>
                </c:pt>
                <c:pt idx="75">
                  <c:v>3746</c:v>
                </c:pt>
                <c:pt idx="76">
                  <c:v>3759</c:v>
                </c:pt>
                <c:pt idx="77">
                  <c:v>3545</c:v>
                </c:pt>
                <c:pt idx="78">
                  <c:v>3737</c:v>
                </c:pt>
                <c:pt idx="79">
                  <c:v>3887</c:v>
                </c:pt>
                <c:pt idx="80">
                  <c:v>3943</c:v>
                </c:pt>
                <c:pt idx="81">
                  <c:v>3563</c:v>
                </c:pt>
                <c:pt idx="82">
                  <c:v>3287</c:v>
                </c:pt>
                <c:pt idx="83">
                  <c:v>3412</c:v>
                </c:pt>
                <c:pt idx="84">
                  <c:v>3127</c:v>
                </c:pt>
                <c:pt idx="85">
                  <c:v>3120</c:v>
                </c:pt>
                <c:pt idx="86">
                  <c:v>3213</c:v>
                </c:pt>
                <c:pt idx="87">
                  <c:v>2977</c:v>
                </c:pt>
                <c:pt idx="88">
                  <c:v>2945</c:v>
                </c:pt>
                <c:pt idx="89">
                  <c:v>2685</c:v>
                </c:pt>
                <c:pt idx="90">
                  <c:v>2587</c:v>
                </c:pt>
                <c:pt idx="91">
                  <c:v>2400</c:v>
                </c:pt>
                <c:pt idx="92">
                  <c:v>2432</c:v>
                </c:pt>
                <c:pt idx="93">
                  <c:v>2492</c:v>
                </c:pt>
                <c:pt idx="94">
                  <c:v>2380</c:v>
                </c:pt>
                <c:pt idx="95">
                  <c:v>2214</c:v>
                </c:pt>
                <c:pt idx="96">
                  <c:v>2061</c:v>
                </c:pt>
                <c:pt idx="97">
                  <c:v>2013</c:v>
                </c:pt>
                <c:pt idx="98">
                  <c:v>1867</c:v>
                </c:pt>
                <c:pt idx="99">
                  <c:v>1922</c:v>
                </c:pt>
                <c:pt idx="100">
                  <c:v>1974</c:v>
                </c:pt>
                <c:pt idx="101">
                  <c:v>1961</c:v>
                </c:pt>
                <c:pt idx="102">
                  <c:v>1869</c:v>
                </c:pt>
                <c:pt idx="103">
                  <c:v>1823</c:v>
                </c:pt>
                <c:pt idx="104">
                  <c:v>1827</c:v>
                </c:pt>
                <c:pt idx="105">
                  <c:v>1809</c:v>
                </c:pt>
                <c:pt idx="106">
                  <c:v>1810</c:v>
                </c:pt>
                <c:pt idx="107">
                  <c:v>1814</c:v>
                </c:pt>
                <c:pt idx="108">
                  <c:v>1855</c:v>
                </c:pt>
                <c:pt idx="109">
                  <c:v>1726</c:v>
                </c:pt>
                <c:pt idx="110">
                  <c:v>1659</c:v>
                </c:pt>
                <c:pt idx="111">
                  <c:v>1706</c:v>
                </c:pt>
                <c:pt idx="112">
                  <c:v>1718</c:v>
                </c:pt>
                <c:pt idx="113">
                  <c:v>1741</c:v>
                </c:pt>
                <c:pt idx="114">
                  <c:v>1707</c:v>
                </c:pt>
                <c:pt idx="115">
                  <c:v>1604</c:v>
                </c:pt>
                <c:pt idx="116">
                  <c:v>1579</c:v>
                </c:pt>
                <c:pt idx="117">
                  <c:v>1578</c:v>
                </c:pt>
                <c:pt idx="118">
                  <c:v>1622</c:v>
                </c:pt>
                <c:pt idx="119">
                  <c:v>1669</c:v>
                </c:pt>
                <c:pt idx="120">
                  <c:v>1767</c:v>
                </c:pt>
                <c:pt idx="121">
                  <c:v>1849</c:v>
                </c:pt>
                <c:pt idx="122">
                  <c:v>1715</c:v>
                </c:pt>
                <c:pt idx="123">
                  <c:v>1681</c:v>
                </c:pt>
                <c:pt idx="124">
                  <c:v>1515</c:v>
                </c:pt>
                <c:pt idx="125">
                  <c:v>1746</c:v>
                </c:pt>
                <c:pt idx="126">
                  <c:v>1834</c:v>
                </c:pt>
                <c:pt idx="127">
                  <c:v>1926</c:v>
                </c:pt>
                <c:pt idx="128">
                  <c:v>2069</c:v>
                </c:pt>
                <c:pt idx="129">
                  <c:v>2070</c:v>
                </c:pt>
                <c:pt idx="130">
                  <c:v>1937</c:v>
                </c:pt>
                <c:pt idx="131">
                  <c:v>1790</c:v>
                </c:pt>
                <c:pt idx="132">
                  <c:v>1931</c:v>
                </c:pt>
                <c:pt idx="133">
                  <c:v>1995</c:v>
                </c:pt>
                <c:pt idx="134">
                  <c:v>2098</c:v>
                </c:pt>
                <c:pt idx="135">
                  <c:v>2144</c:v>
                </c:pt>
                <c:pt idx="136">
                  <c:v>2058</c:v>
                </c:pt>
                <c:pt idx="137">
                  <c:v>1863</c:v>
                </c:pt>
                <c:pt idx="138">
                  <c:v>1707</c:v>
                </c:pt>
                <c:pt idx="139">
                  <c:v>1646</c:v>
                </c:pt>
                <c:pt idx="140">
                  <c:v>1532</c:v>
                </c:pt>
                <c:pt idx="141">
                  <c:v>1616</c:v>
                </c:pt>
                <c:pt idx="142">
                  <c:v>1686</c:v>
                </c:pt>
                <c:pt idx="143">
                  <c:v>1556</c:v>
                </c:pt>
                <c:pt idx="144">
                  <c:v>1491</c:v>
                </c:pt>
                <c:pt idx="145">
                  <c:v>1390</c:v>
                </c:pt>
                <c:pt idx="146">
                  <c:v>1352</c:v>
                </c:pt>
                <c:pt idx="147">
                  <c:v>1297</c:v>
                </c:pt>
                <c:pt idx="148">
                  <c:v>1348</c:v>
                </c:pt>
                <c:pt idx="149">
                  <c:v>1384</c:v>
                </c:pt>
                <c:pt idx="150">
                  <c:v>1242</c:v>
                </c:pt>
                <c:pt idx="151">
                  <c:v>1200</c:v>
                </c:pt>
                <c:pt idx="152">
                  <c:v>1063</c:v>
                </c:pt>
                <c:pt idx="153">
                  <c:v>1090</c:v>
                </c:pt>
                <c:pt idx="154">
                  <c:v>1113</c:v>
                </c:pt>
                <c:pt idx="155">
                  <c:v>1168</c:v>
                </c:pt>
                <c:pt idx="156">
                  <c:v>1196</c:v>
                </c:pt>
                <c:pt idx="157">
                  <c:v>1168</c:v>
                </c:pt>
                <c:pt idx="158">
                  <c:v>1106</c:v>
                </c:pt>
                <c:pt idx="159">
                  <c:v>1052</c:v>
                </c:pt>
                <c:pt idx="160">
                  <c:v>1066</c:v>
                </c:pt>
                <c:pt idx="161">
                  <c:v>1061</c:v>
                </c:pt>
                <c:pt idx="162">
                  <c:v>1084</c:v>
                </c:pt>
                <c:pt idx="163">
                  <c:v>1130</c:v>
                </c:pt>
                <c:pt idx="164">
                  <c:v>1095</c:v>
                </c:pt>
                <c:pt idx="165">
                  <c:v>974</c:v>
                </c:pt>
                <c:pt idx="166">
                  <c:v>882</c:v>
                </c:pt>
                <c:pt idx="167">
                  <c:v>861</c:v>
                </c:pt>
                <c:pt idx="168">
                  <c:v>777</c:v>
                </c:pt>
                <c:pt idx="169">
                  <c:v>756</c:v>
                </c:pt>
                <c:pt idx="170">
                  <c:v>771</c:v>
                </c:pt>
                <c:pt idx="171">
                  <c:v>711</c:v>
                </c:pt>
                <c:pt idx="172">
                  <c:v>650</c:v>
                </c:pt>
                <c:pt idx="173">
                  <c:v>578</c:v>
                </c:pt>
                <c:pt idx="174">
                  <c:v>623</c:v>
                </c:pt>
                <c:pt idx="175">
                  <c:v>597</c:v>
                </c:pt>
                <c:pt idx="176">
                  <c:v>608</c:v>
                </c:pt>
                <c:pt idx="177">
                  <c:v>638</c:v>
                </c:pt>
                <c:pt idx="178">
                  <c:v>625</c:v>
                </c:pt>
                <c:pt idx="179">
                  <c:v>592</c:v>
                </c:pt>
                <c:pt idx="180">
                  <c:v>573</c:v>
                </c:pt>
                <c:pt idx="181">
                  <c:v>620</c:v>
                </c:pt>
                <c:pt idx="182">
                  <c:v>586</c:v>
                </c:pt>
                <c:pt idx="183">
                  <c:v>593</c:v>
                </c:pt>
                <c:pt idx="184">
                  <c:v>585</c:v>
                </c:pt>
                <c:pt idx="185">
                  <c:v>517</c:v>
                </c:pt>
                <c:pt idx="186">
                  <c:v>488</c:v>
                </c:pt>
                <c:pt idx="187">
                  <c:v>444</c:v>
                </c:pt>
                <c:pt idx="188">
                  <c:v>439</c:v>
                </c:pt>
                <c:pt idx="189">
                  <c:v>455</c:v>
                </c:pt>
                <c:pt idx="190">
                  <c:v>496</c:v>
                </c:pt>
                <c:pt idx="191">
                  <c:v>495</c:v>
                </c:pt>
                <c:pt idx="192">
                  <c:v>516</c:v>
                </c:pt>
                <c:pt idx="193">
                  <c:v>513</c:v>
                </c:pt>
                <c:pt idx="194">
                  <c:v>513</c:v>
                </c:pt>
                <c:pt idx="195">
                  <c:v>534</c:v>
                </c:pt>
                <c:pt idx="196">
                  <c:v>470</c:v>
                </c:pt>
                <c:pt idx="197">
                  <c:v>449</c:v>
                </c:pt>
                <c:pt idx="198">
                  <c:v>436</c:v>
                </c:pt>
                <c:pt idx="199">
                  <c:v>436</c:v>
                </c:pt>
                <c:pt idx="200">
                  <c:v>416</c:v>
                </c:pt>
                <c:pt idx="201">
                  <c:v>415</c:v>
                </c:pt>
                <c:pt idx="202">
                  <c:v>421</c:v>
                </c:pt>
                <c:pt idx="203">
                  <c:v>422</c:v>
                </c:pt>
                <c:pt idx="204">
                  <c:v>387</c:v>
                </c:pt>
                <c:pt idx="205">
                  <c:v>383</c:v>
                </c:pt>
                <c:pt idx="206">
                  <c:v>365</c:v>
                </c:pt>
                <c:pt idx="207">
                  <c:v>331</c:v>
                </c:pt>
                <c:pt idx="208">
                  <c:v>330</c:v>
                </c:pt>
                <c:pt idx="209">
                  <c:v>342</c:v>
                </c:pt>
                <c:pt idx="210">
                  <c:v>310</c:v>
                </c:pt>
                <c:pt idx="211">
                  <c:v>301</c:v>
                </c:pt>
                <c:pt idx="212">
                  <c:v>286</c:v>
                </c:pt>
                <c:pt idx="213">
                  <c:v>257</c:v>
                </c:pt>
                <c:pt idx="214">
                  <c:v>247</c:v>
                </c:pt>
                <c:pt idx="215">
                  <c:v>246</c:v>
                </c:pt>
                <c:pt idx="216">
                  <c:v>244</c:v>
                </c:pt>
                <c:pt idx="217">
                  <c:v>214</c:v>
                </c:pt>
                <c:pt idx="218">
                  <c:v>211</c:v>
                </c:pt>
                <c:pt idx="219">
                  <c:v>196</c:v>
                </c:pt>
                <c:pt idx="220">
                  <c:v>167</c:v>
                </c:pt>
                <c:pt idx="221">
                  <c:v>162</c:v>
                </c:pt>
                <c:pt idx="222">
                  <c:v>161</c:v>
                </c:pt>
                <c:pt idx="223">
                  <c:v>160</c:v>
                </c:pt>
                <c:pt idx="224">
                  <c:v>150</c:v>
                </c:pt>
                <c:pt idx="225">
                  <c:v>128</c:v>
                </c:pt>
                <c:pt idx="226">
                  <c:v>118</c:v>
                </c:pt>
                <c:pt idx="227">
                  <c:v>104</c:v>
                </c:pt>
                <c:pt idx="228">
                  <c:v>102</c:v>
                </c:pt>
                <c:pt idx="229">
                  <c:v>103</c:v>
                </c:pt>
                <c:pt idx="230">
                  <c:v>107</c:v>
                </c:pt>
                <c:pt idx="231">
                  <c:v>101</c:v>
                </c:pt>
                <c:pt idx="232">
                  <c:v>94</c:v>
                </c:pt>
                <c:pt idx="233">
                  <c:v>93</c:v>
                </c:pt>
                <c:pt idx="234">
                  <c:v>95</c:v>
                </c:pt>
                <c:pt idx="235">
                  <c:v>89</c:v>
                </c:pt>
                <c:pt idx="236">
                  <c:v>88</c:v>
                </c:pt>
                <c:pt idx="237">
                  <c:v>88</c:v>
                </c:pt>
                <c:pt idx="238">
                  <c:v>86</c:v>
                </c:pt>
                <c:pt idx="239">
                  <c:v>85</c:v>
                </c:pt>
                <c:pt idx="240">
                  <c:v>84</c:v>
                </c:pt>
                <c:pt idx="241">
                  <c:v>84</c:v>
                </c:pt>
                <c:pt idx="242">
                  <c:v>78</c:v>
                </c:pt>
                <c:pt idx="243">
                  <c:v>78</c:v>
                </c:pt>
                <c:pt idx="244">
                  <c:v>78</c:v>
                </c:pt>
                <c:pt idx="245">
                  <c:v>75</c:v>
                </c:pt>
                <c:pt idx="246">
                  <c:v>71</c:v>
                </c:pt>
                <c:pt idx="247">
                  <c:v>65</c:v>
                </c:pt>
                <c:pt idx="248">
                  <c:v>64</c:v>
                </c:pt>
                <c:pt idx="249">
                  <c:v>58</c:v>
                </c:pt>
                <c:pt idx="250">
                  <c:v>61</c:v>
                </c:pt>
                <c:pt idx="251">
                  <c:v>64</c:v>
                </c:pt>
                <c:pt idx="252">
                  <c:v>64</c:v>
                </c:pt>
                <c:pt idx="253">
                  <c:v>61</c:v>
                </c:pt>
                <c:pt idx="254">
                  <c:v>60</c:v>
                </c:pt>
                <c:pt idx="255">
                  <c:v>59</c:v>
                </c:pt>
                <c:pt idx="256">
                  <c:v>57</c:v>
                </c:pt>
                <c:pt idx="257">
                  <c:v>56</c:v>
                </c:pt>
                <c:pt idx="258">
                  <c:v>58</c:v>
                </c:pt>
                <c:pt idx="259">
                  <c:v>54</c:v>
                </c:pt>
                <c:pt idx="260">
                  <c:v>56</c:v>
                </c:pt>
                <c:pt idx="261">
                  <c:v>53</c:v>
                </c:pt>
                <c:pt idx="262">
                  <c:v>53</c:v>
                </c:pt>
                <c:pt idx="263">
                  <c:v>52</c:v>
                </c:pt>
                <c:pt idx="264">
                  <c:v>51</c:v>
                </c:pt>
                <c:pt idx="265">
                  <c:v>52</c:v>
                </c:pt>
                <c:pt idx="266">
                  <c:v>51</c:v>
                </c:pt>
                <c:pt idx="267">
                  <c:v>50</c:v>
                </c:pt>
                <c:pt idx="268">
                  <c:v>48</c:v>
                </c:pt>
                <c:pt idx="269">
                  <c:v>47</c:v>
                </c:pt>
                <c:pt idx="270">
                  <c:v>47</c:v>
                </c:pt>
                <c:pt idx="271">
                  <c:v>44</c:v>
                </c:pt>
                <c:pt idx="272">
                  <c:v>43</c:v>
                </c:pt>
                <c:pt idx="273">
                  <c:v>42</c:v>
                </c:pt>
                <c:pt idx="274">
                  <c:v>45</c:v>
                </c:pt>
                <c:pt idx="275">
                  <c:v>41</c:v>
                </c:pt>
                <c:pt idx="276">
                  <c:v>37</c:v>
                </c:pt>
                <c:pt idx="277">
                  <c:v>36</c:v>
                </c:pt>
                <c:pt idx="278">
                  <c:v>36</c:v>
                </c:pt>
                <c:pt idx="279">
                  <c:v>36</c:v>
                </c:pt>
                <c:pt idx="280">
                  <c:v>36</c:v>
                </c:pt>
                <c:pt idx="281">
                  <c:v>35</c:v>
                </c:pt>
                <c:pt idx="282">
                  <c:v>34</c:v>
                </c:pt>
                <c:pt idx="283">
                  <c:v>35</c:v>
                </c:pt>
                <c:pt idx="284">
                  <c:v>32</c:v>
                </c:pt>
                <c:pt idx="285">
                  <c:v>32</c:v>
                </c:pt>
                <c:pt idx="286">
                  <c:v>32</c:v>
                </c:pt>
                <c:pt idx="287">
                  <c:v>32</c:v>
                </c:pt>
                <c:pt idx="288">
                  <c:v>32</c:v>
                </c:pt>
                <c:pt idx="289">
                  <c:v>32</c:v>
                </c:pt>
                <c:pt idx="290">
                  <c:v>32</c:v>
                </c:pt>
                <c:pt idx="291">
                  <c:v>32</c:v>
                </c:pt>
                <c:pt idx="292">
                  <c:v>32</c:v>
                </c:pt>
                <c:pt idx="293">
                  <c:v>32</c:v>
                </c:pt>
                <c:pt idx="294">
                  <c:v>32</c:v>
                </c:pt>
                <c:pt idx="295">
                  <c:v>33</c:v>
                </c:pt>
                <c:pt idx="296">
                  <c:v>33</c:v>
                </c:pt>
                <c:pt idx="297">
                  <c:v>32</c:v>
                </c:pt>
                <c:pt idx="298">
                  <c:v>32</c:v>
                </c:pt>
                <c:pt idx="299">
                  <c:v>32</c:v>
                </c:pt>
                <c:pt idx="300">
                  <c:v>32</c:v>
                </c:pt>
                <c:pt idx="301">
                  <c:v>32</c:v>
                </c:pt>
                <c:pt idx="302">
                  <c:v>31</c:v>
                </c:pt>
                <c:pt idx="303">
                  <c:v>32</c:v>
                </c:pt>
                <c:pt idx="304">
                  <c:v>30</c:v>
                </c:pt>
                <c:pt idx="305">
                  <c:v>30</c:v>
                </c:pt>
                <c:pt idx="306">
                  <c:v>31</c:v>
                </c:pt>
                <c:pt idx="307">
                  <c:v>31</c:v>
                </c:pt>
                <c:pt idx="308">
                  <c:v>31</c:v>
                </c:pt>
                <c:pt idx="309">
                  <c:v>31</c:v>
                </c:pt>
                <c:pt idx="310">
                  <c:v>30</c:v>
                </c:pt>
                <c:pt idx="311">
                  <c:v>30</c:v>
                </c:pt>
                <c:pt idx="312">
                  <c:v>30</c:v>
                </c:pt>
                <c:pt idx="313">
                  <c:v>30</c:v>
                </c:pt>
                <c:pt idx="314">
                  <c:v>30</c:v>
                </c:pt>
                <c:pt idx="315">
                  <c:v>30</c:v>
                </c:pt>
                <c:pt idx="316">
                  <c:v>30</c:v>
                </c:pt>
                <c:pt idx="317">
                  <c:v>30</c:v>
                </c:pt>
                <c:pt idx="318">
                  <c:v>30</c:v>
                </c:pt>
                <c:pt idx="319">
                  <c:v>30</c:v>
                </c:pt>
                <c:pt idx="320">
                  <c:v>30</c:v>
                </c:pt>
                <c:pt idx="321">
                  <c:v>30</c:v>
                </c:pt>
                <c:pt idx="322">
                  <c:v>29</c:v>
                </c:pt>
                <c:pt idx="323">
                  <c:v>29</c:v>
                </c:pt>
                <c:pt idx="324">
                  <c:v>29</c:v>
                </c:pt>
                <c:pt idx="325">
                  <c:v>29</c:v>
                </c:pt>
                <c:pt idx="326">
                  <c:v>30</c:v>
                </c:pt>
                <c:pt idx="327">
                  <c:v>29</c:v>
                </c:pt>
                <c:pt idx="328">
                  <c:v>29</c:v>
                </c:pt>
                <c:pt idx="329">
                  <c:v>29</c:v>
                </c:pt>
                <c:pt idx="330">
                  <c:v>29</c:v>
                </c:pt>
                <c:pt idx="331">
                  <c:v>29</c:v>
                </c:pt>
                <c:pt idx="332">
                  <c:v>28</c:v>
                </c:pt>
                <c:pt idx="333">
                  <c:v>28</c:v>
                </c:pt>
                <c:pt idx="334">
                  <c:v>28</c:v>
                </c:pt>
                <c:pt idx="335">
                  <c:v>28</c:v>
                </c:pt>
                <c:pt idx="336">
                  <c:v>27</c:v>
                </c:pt>
                <c:pt idx="337">
                  <c:v>27</c:v>
                </c:pt>
                <c:pt idx="338">
                  <c:v>27</c:v>
                </c:pt>
                <c:pt idx="339">
                  <c:v>27</c:v>
                </c:pt>
                <c:pt idx="340">
                  <c:v>27</c:v>
                </c:pt>
                <c:pt idx="341">
                  <c:v>27</c:v>
                </c:pt>
                <c:pt idx="342">
                  <c:v>27</c:v>
                </c:pt>
                <c:pt idx="343">
                  <c:v>27</c:v>
                </c:pt>
                <c:pt idx="344">
                  <c:v>27</c:v>
                </c:pt>
                <c:pt idx="345">
                  <c:v>27</c:v>
                </c:pt>
                <c:pt idx="346">
                  <c:v>27</c:v>
                </c:pt>
                <c:pt idx="347">
                  <c:v>27</c:v>
                </c:pt>
                <c:pt idx="348">
                  <c:v>27</c:v>
                </c:pt>
                <c:pt idx="349">
                  <c:v>28</c:v>
                </c:pt>
                <c:pt idx="350">
                  <c:v>29</c:v>
                </c:pt>
                <c:pt idx="351">
                  <c:v>29</c:v>
                </c:pt>
                <c:pt idx="352">
                  <c:v>30</c:v>
                </c:pt>
                <c:pt idx="353">
                  <c:v>29</c:v>
                </c:pt>
                <c:pt idx="354">
                  <c:v>29</c:v>
                </c:pt>
                <c:pt idx="355">
                  <c:v>29</c:v>
                </c:pt>
                <c:pt idx="356">
                  <c:v>31</c:v>
                </c:pt>
                <c:pt idx="357">
                  <c:v>31</c:v>
                </c:pt>
                <c:pt idx="358">
                  <c:v>31</c:v>
                </c:pt>
                <c:pt idx="359">
                  <c:v>31</c:v>
                </c:pt>
                <c:pt idx="360">
                  <c:v>31</c:v>
                </c:pt>
                <c:pt idx="361">
                  <c:v>30</c:v>
                </c:pt>
                <c:pt idx="362">
                  <c:v>30</c:v>
                </c:pt>
                <c:pt idx="363">
                  <c:v>30</c:v>
                </c:pt>
                <c:pt idx="364">
                  <c:v>30</c:v>
                </c:pt>
                <c:pt idx="365">
                  <c:v>31</c:v>
                </c:pt>
                <c:pt idx="366">
                  <c:v>35</c:v>
                </c:pt>
                <c:pt idx="367">
                  <c:v>37</c:v>
                </c:pt>
                <c:pt idx="368">
                  <c:v>38</c:v>
                </c:pt>
                <c:pt idx="369">
                  <c:v>37</c:v>
                </c:pt>
                <c:pt idx="370">
                  <c:v>41</c:v>
                </c:pt>
                <c:pt idx="371">
                  <c:v>38</c:v>
                </c:pt>
                <c:pt idx="372">
                  <c:v>38</c:v>
                </c:pt>
                <c:pt idx="373">
                  <c:v>38</c:v>
                </c:pt>
                <c:pt idx="374">
                  <c:v>38</c:v>
                </c:pt>
                <c:pt idx="375">
                  <c:v>38</c:v>
                </c:pt>
                <c:pt idx="376">
                  <c:v>38</c:v>
                </c:pt>
                <c:pt idx="377">
                  <c:v>39</c:v>
                </c:pt>
                <c:pt idx="378">
                  <c:v>39</c:v>
                </c:pt>
                <c:pt idx="379">
                  <c:v>39</c:v>
                </c:pt>
                <c:pt idx="380">
                  <c:v>38</c:v>
                </c:pt>
                <c:pt idx="381">
                  <c:v>36</c:v>
                </c:pt>
                <c:pt idx="382">
                  <c:v>36</c:v>
                </c:pt>
                <c:pt idx="383">
                  <c:v>36</c:v>
                </c:pt>
                <c:pt idx="384">
                  <c:v>37</c:v>
                </c:pt>
                <c:pt idx="385">
                  <c:v>33</c:v>
                </c:pt>
                <c:pt idx="386">
                  <c:v>34</c:v>
                </c:pt>
                <c:pt idx="387">
                  <c:v>32</c:v>
                </c:pt>
                <c:pt idx="388">
                  <c:v>32</c:v>
                </c:pt>
                <c:pt idx="389">
                  <c:v>32</c:v>
                </c:pt>
                <c:pt idx="390">
                  <c:v>32</c:v>
                </c:pt>
                <c:pt idx="391">
                  <c:v>34</c:v>
                </c:pt>
                <c:pt idx="392">
                  <c:v>32</c:v>
                </c:pt>
                <c:pt idx="393">
                  <c:v>33</c:v>
                </c:pt>
                <c:pt idx="394">
                  <c:v>33</c:v>
                </c:pt>
                <c:pt idx="395">
                  <c:v>34</c:v>
                </c:pt>
                <c:pt idx="396">
                  <c:v>35</c:v>
                </c:pt>
                <c:pt idx="397">
                  <c:v>36</c:v>
                </c:pt>
                <c:pt idx="398">
                  <c:v>38</c:v>
                </c:pt>
                <c:pt idx="399">
                  <c:v>40</c:v>
                </c:pt>
                <c:pt idx="400">
                  <c:v>48</c:v>
                </c:pt>
                <c:pt idx="401">
                  <c:v>47</c:v>
                </c:pt>
                <c:pt idx="402">
                  <c:v>72</c:v>
                </c:pt>
                <c:pt idx="403">
                  <c:v>72</c:v>
                </c:pt>
                <c:pt idx="404">
                  <c:v>72</c:v>
                </c:pt>
                <c:pt idx="405">
                  <c:v>73</c:v>
                </c:pt>
                <c:pt idx="406">
                  <c:v>73</c:v>
                </c:pt>
                <c:pt idx="407">
                  <c:v>92</c:v>
                </c:pt>
                <c:pt idx="408">
                  <c:v>94</c:v>
                </c:pt>
                <c:pt idx="409">
                  <c:v>94</c:v>
                </c:pt>
                <c:pt idx="410">
                  <c:v>94</c:v>
                </c:pt>
                <c:pt idx="411">
                  <c:v>93</c:v>
                </c:pt>
                <c:pt idx="412">
                  <c:v>97</c:v>
                </c:pt>
                <c:pt idx="413">
                  <c:v>97</c:v>
                </c:pt>
                <c:pt idx="414">
                  <c:v>92</c:v>
                </c:pt>
                <c:pt idx="415">
                  <c:v>92</c:v>
                </c:pt>
                <c:pt idx="416">
                  <c:v>75</c:v>
                </c:pt>
                <c:pt idx="417">
                  <c:v>74</c:v>
                </c:pt>
                <c:pt idx="418">
                  <c:v>72</c:v>
                </c:pt>
                <c:pt idx="419">
                  <c:v>85</c:v>
                </c:pt>
                <c:pt idx="420">
                  <c:v>93</c:v>
                </c:pt>
                <c:pt idx="421">
                  <c:v>100</c:v>
                </c:pt>
                <c:pt idx="422">
                  <c:v>84</c:v>
                </c:pt>
                <c:pt idx="423">
                  <c:v>102</c:v>
                </c:pt>
                <c:pt idx="424">
                  <c:v>105</c:v>
                </c:pt>
                <c:pt idx="425">
                  <c:v>114</c:v>
                </c:pt>
                <c:pt idx="426">
                  <c:v>149</c:v>
                </c:pt>
                <c:pt idx="427">
                  <c:v>159</c:v>
                </c:pt>
                <c:pt idx="428">
                  <c:v>164</c:v>
                </c:pt>
                <c:pt idx="429">
                  <c:v>203</c:v>
                </c:pt>
                <c:pt idx="430">
                  <c:v>222</c:v>
                </c:pt>
                <c:pt idx="431">
                  <c:v>216</c:v>
                </c:pt>
                <c:pt idx="432">
                  <c:v>214</c:v>
                </c:pt>
                <c:pt idx="433">
                  <c:v>237</c:v>
                </c:pt>
                <c:pt idx="434">
                  <c:v>243</c:v>
                </c:pt>
                <c:pt idx="435">
                  <c:v>252</c:v>
                </c:pt>
                <c:pt idx="436">
                  <c:v>263</c:v>
                </c:pt>
                <c:pt idx="437">
                  <c:v>275</c:v>
                </c:pt>
                <c:pt idx="438">
                  <c:v>274</c:v>
                </c:pt>
                <c:pt idx="439">
                  <c:v>269</c:v>
                </c:pt>
                <c:pt idx="440">
                  <c:v>293</c:v>
                </c:pt>
                <c:pt idx="441">
                  <c:v>287</c:v>
                </c:pt>
                <c:pt idx="442">
                  <c:v>296</c:v>
                </c:pt>
                <c:pt idx="443">
                  <c:v>331</c:v>
                </c:pt>
                <c:pt idx="444">
                  <c:v>408</c:v>
                </c:pt>
                <c:pt idx="445">
                  <c:v>402</c:v>
                </c:pt>
                <c:pt idx="446">
                  <c:v>405</c:v>
                </c:pt>
                <c:pt idx="447">
                  <c:v>435</c:v>
                </c:pt>
                <c:pt idx="448">
                  <c:v>433</c:v>
                </c:pt>
                <c:pt idx="449">
                  <c:v>445</c:v>
                </c:pt>
                <c:pt idx="450">
                  <c:v>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List1!$A$2:$A$452</c:f>
              <c:numCache>
                <c:formatCode>m/d/yyyy</c:formatCode>
                <c:ptCount val="4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</c:numCache>
            </c:numRef>
          </c:cat>
          <c:val>
            <c:numRef>
              <c:f>List1!$C$2:$C$452</c:f>
              <c:numCache>
                <c:formatCode>General</c:formatCode>
                <c:ptCount val="451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55</c:v>
                </c:pt>
                <c:pt idx="29">
                  <c:v>60</c:v>
                </c:pt>
                <c:pt idx="30">
                  <c:v>88</c:v>
                </c:pt>
                <c:pt idx="31">
                  <c:v>174</c:v>
                </c:pt>
                <c:pt idx="32">
                  <c:v>199</c:v>
                </c:pt>
                <c:pt idx="33">
                  <c:v>212</c:v>
                </c:pt>
                <c:pt idx="34">
                  <c:v>285</c:v>
                </c:pt>
                <c:pt idx="35">
                  <c:v>321</c:v>
                </c:pt>
                <c:pt idx="36">
                  <c:v>348</c:v>
                </c:pt>
                <c:pt idx="37">
                  <c:v>428</c:v>
                </c:pt>
                <c:pt idx="38">
                  <c:v>509</c:v>
                </c:pt>
                <c:pt idx="39">
                  <c:v>547</c:v>
                </c:pt>
                <c:pt idx="40">
                  <c:v>561</c:v>
                </c:pt>
                <c:pt idx="41">
                  <c:v>681</c:v>
                </c:pt>
                <c:pt idx="42">
                  <c:v>801</c:v>
                </c:pt>
                <c:pt idx="43">
                  <c:v>965</c:v>
                </c:pt>
                <c:pt idx="44">
                  <c:v>1130</c:v>
                </c:pt>
                <c:pt idx="45">
                  <c:v>1296</c:v>
                </c:pt>
                <c:pt idx="46">
                  <c:v>1362</c:v>
                </c:pt>
                <c:pt idx="47">
                  <c:v>1357</c:v>
                </c:pt>
                <c:pt idx="48">
                  <c:v>1491</c:v>
                </c:pt>
                <c:pt idx="49">
                  <c:v>1630</c:v>
                </c:pt>
                <c:pt idx="50">
                  <c:v>1846</c:v>
                </c:pt>
                <c:pt idx="51">
                  <c:v>2003</c:v>
                </c:pt>
                <c:pt idx="52">
                  <c:v>2261</c:v>
                </c:pt>
                <c:pt idx="53">
                  <c:v>2334</c:v>
                </c:pt>
                <c:pt idx="54">
                  <c:v>2299</c:v>
                </c:pt>
                <c:pt idx="55">
                  <c:v>2455</c:v>
                </c:pt>
                <c:pt idx="56">
                  <c:v>2624</c:v>
                </c:pt>
                <c:pt idx="57">
                  <c:v>2636</c:v>
                </c:pt>
                <c:pt idx="58">
                  <c:v>3028</c:v>
                </c:pt>
                <c:pt idx="59">
                  <c:v>3160</c:v>
                </c:pt>
                <c:pt idx="60">
                  <c:v>3073</c:v>
                </c:pt>
                <c:pt idx="61">
                  <c:v>2913</c:v>
                </c:pt>
                <c:pt idx="62">
                  <c:v>2925</c:v>
                </c:pt>
                <c:pt idx="63">
                  <c:v>2848</c:v>
                </c:pt>
                <c:pt idx="64">
                  <c:v>3032</c:v>
                </c:pt>
                <c:pt idx="65">
                  <c:v>3203</c:v>
                </c:pt>
                <c:pt idx="66">
                  <c:v>3021</c:v>
                </c:pt>
                <c:pt idx="67">
                  <c:v>2771</c:v>
                </c:pt>
                <c:pt idx="68">
                  <c:v>2670</c:v>
                </c:pt>
                <c:pt idx="69">
                  <c:v>2517</c:v>
                </c:pt>
                <c:pt idx="70">
                  <c:v>2373</c:v>
                </c:pt>
                <c:pt idx="71">
                  <c:v>2488</c:v>
                </c:pt>
                <c:pt idx="72">
                  <c:v>2608</c:v>
                </c:pt>
                <c:pt idx="73">
                  <c:v>2510</c:v>
                </c:pt>
                <c:pt idx="74">
                  <c:v>2308</c:v>
                </c:pt>
                <c:pt idx="75">
                  <c:v>2065</c:v>
                </c:pt>
                <c:pt idx="76">
                  <c:v>2016</c:v>
                </c:pt>
                <c:pt idx="77">
                  <c:v>1858</c:v>
                </c:pt>
                <c:pt idx="78">
                  <c:v>1957</c:v>
                </c:pt>
                <c:pt idx="79">
                  <c:v>2025</c:v>
                </c:pt>
                <c:pt idx="80">
                  <c:v>1970</c:v>
                </c:pt>
                <c:pt idx="81">
                  <c:v>1714</c:v>
                </c:pt>
                <c:pt idx="82">
                  <c:v>1530</c:v>
                </c:pt>
                <c:pt idx="83">
                  <c:v>1508</c:v>
                </c:pt>
                <c:pt idx="84">
                  <c:v>1444</c:v>
                </c:pt>
                <c:pt idx="85">
                  <c:v>1466</c:v>
                </c:pt>
                <c:pt idx="86">
                  <c:v>1488</c:v>
                </c:pt>
                <c:pt idx="87">
                  <c:v>1445</c:v>
                </c:pt>
                <c:pt idx="88">
                  <c:v>1408</c:v>
                </c:pt>
                <c:pt idx="89">
                  <c:v>1261</c:v>
                </c:pt>
                <c:pt idx="90">
                  <c:v>1238</c:v>
                </c:pt>
                <c:pt idx="91">
                  <c:v>1231</c:v>
                </c:pt>
                <c:pt idx="92">
                  <c:v>1277</c:v>
                </c:pt>
                <c:pt idx="93">
                  <c:v>1311</c:v>
                </c:pt>
                <c:pt idx="94">
                  <c:v>1242</c:v>
                </c:pt>
                <c:pt idx="95">
                  <c:v>1180</c:v>
                </c:pt>
                <c:pt idx="96">
                  <c:v>1105</c:v>
                </c:pt>
                <c:pt idx="97">
                  <c:v>1166</c:v>
                </c:pt>
                <c:pt idx="98">
                  <c:v>1153</c:v>
                </c:pt>
                <c:pt idx="99">
                  <c:v>1190</c:v>
                </c:pt>
                <c:pt idx="100">
                  <c:v>1237</c:v>
                </c:pt>
                <c:pt idx="101">
                  <c:v>1215</c:v>
                </c:pt>
                <c:pt idx="102">
                  <c:v>1144</c:v>
                </c:pt>
                <c:pt idx="103">
                  <c:v>1102</c:v>
                </c:pt>
                <c:pt idx="104">
                  <c:v>1138</c:v>
                </c:pt>
                <c:pt idx="105">
                  <c:v>1142</c:v>
                </c:pt>
                <c:pt idx="106">
                  <c:v>1209</c:v>
                </c:pt>
                <c:pt idx="107">
                  <c:v>1242</c:v>
                </c:pt>
                <c:pt idx="108">
                  <c:v>1180</c:v>
                </c:pt>
                <c:pt idx="109">
                  <c:v>1124</c:v>
                </c:pt>
                <c:pt idx="110">
                  <c:v>1074</c:v>
                </c:pt>
                <c:pt idx="111">
                  <c:v>1171</c:v>
                </c:pt>
                <c:pt idx="112">
                  <c:v>1215</c:v>
                </c:pt>
                <c:pt idx="113">
                  <c:v>1299</c:v>
                </c:pt>
                <c:pt idx="114">
                  <c:v>1314</c:v>
                </c:pt>
                <c:pt idx="115">
                  <c:v>1258</c:v>
                </c:pt>
                <c:pt idx="116">
                  <c:v>1214</c:v>
                </c:pt>
                <c:pt idx="117">
                  <c:v>1182</c:v>
                </c:pt>
                <c:pt idx="118">
                  <c:v>1292</c:v>
                </c:pt>
                <c:pt idx="119">
                  <c:v>1379</c:v>
                </c:pt>
                <c:pt idx="120">
                  <c:v>1453</c:v>
                </c:pt>
                <c:pt idx="121">
                  <c:v>1518</c:v>
                </c:pt>
                <c:pt idx="122">
                  <c:v>1422</c:v>
                </c:pt>
                <c:pt idx="123">
                  <c:v>1348</c:v>
                </c:pt>
                <c:pt idx="124">
                  <c:v>1281</c:v>
                </c:pt>
                <c:pt idx="125">
                  <c:v>1532</c:v>
                </c:pt>
                <c:pt idx="126">
                  <c:v>1652</c:v>
                </c:pt>
                <c:pt idx="127">
                  <c:v>1725</c:v>
                </c:pt>
                <c:pt idx="128">
                  <c:v>1784</c:v>
                </c:pt>
                <c:pt idx="129">
                  <c:v>1683</c:v>
                </c:pt>
                <c:pt idx="130">
                  <c:v>1568</c:v>
                </c:pt>
                <c:pt idx="131">
                  <c:v>1449</c:v>
                </c:pt>
                <c:pt idx="132">
                  <c:v>1592</c:v>
                </c:pt>
                <c:pt idx="133">
                  <c:v>1674</c:v>
                </c:pt>
                <c:pt idx="134">
                  <c:v>1743</c:v>
                </c:pt>
                <c:pt idx="135">
                  <c:v>1744</c:v>
                </c:pt>
                <c:pt idx="136">
                  <c:v>1601</c:v>
                </c:pt>
                <c:pt idx="137">
                  <c:v>1455</c:v>
                </c:pt>
                <c:pt idx="138">
                  <c:v>1347</c:v>
                </c:pt>
                <c:pt idx="139">
                  <c:v>1343</c:v>
                </c:pt>
                <c:pt idx="140">
                  <c:v>1292</c:v>
                </c:pt>
                <c:pt idx="141">
                  <c:v>1323</c:v>
                </c:pt>
                <c:pt idx="142">
                  <c:v>1350</c:v>
                </c:pt>
                <c:pt idx="143">
                  <c:v>1255</c:v>
                </c:pt>
                <c:pt idx="144">
                  <c:v>1179</c:v>
                </c:pt>
                <c:pt idx="145">
                  <c:v>1069</c:v>
                </c:pt>
                <c:pt idx="146">
                  <c:v>1082</c:v>
                </c:pt>
                <c:pt idx="147">
                  <c:v>1086</c:v>
                </c:pt>
                <c:pt idx="148">
                  <c:v>1113</c:v>
                </c:pt>
                <c:pt idx="149">
                  <c:v>1124</c:v>
                </c:pt>
                <c:pt idx="150">
                  <c:v>1040</c:v>
                </c:pt>
                <c:pt idx="151">
                  <c:v>973</c:v>
                </c:pt>
                <c:pt idx="152">
                  <c:v>895</c:v>
                </c:pt>
                <c:pt idx="153">
                  <c:v>914</c:v>
                </c:pt>
                <c:pt idx="154">
                  <c:v>904</c:v>
                </c:pt>
                <c:pt idx="155">
                  <c:v>940</c:v>
                </c:pt>
                <c:pt idx="156">
                  <c:v>960</c:v>
                </c:pt>
                <c:pt idx="157">
                  <c:v>905</c:v>
                </c:pt>
                <c:pt idx="158">
                  <c:v>835</c:v>
                </c:pt>
                <c:pt idx="159">
                  <c:v>793</c:v>
                </c:pt>
                <c:pt idx="160">
                  <c:v>814</c:v>
                </c:pt>
                <c:pt idx="161">
                  <c:v>782</c:v>
                </c:pt>
                <c:pt idx="162">
                  <c:v>794</c:v>
                </c:pt>
                <c:pt idx="163">
                  <c:v>819</c:v>
                </c:pt>
                <c:pt idx="164">
                  <c:v>781</c:v>
                </c:pt>
                <c:pt idx="165">
                  <c:v>722</c:v>
                </c:pt>
                <c:pt idx="166">
                  <c:v>671</c:v>
                </c:pt>
                <c:pt idx="167">
                  <c:v>688</c:v>
                </c:pt>
                <c:pt idx="168">
                  <c:v>679</c:v>
                </c:pt>
                <c:pt idx="169">
                  <c:v>698</c:v>
                </c:pt>
                <c:pt idx="170">
                  <c:v>712</c:v>
                </c:pt>
                <c:pt idx="171">
                  <c:v>683</c:v>
                </c:pt>
                <c:pt idx="172">
                  <c:v>644</c:v>
                </c:pt>
                <c:pt idx="173">
                  <c:v>617</c:v>
                </c:pt>
                <c:pt idx="174">
                  <c:v>646</c:v>
                </c:pt>
                <c:pt idx="175">
                  <c:v>658</c:v>
                </c:pt>
                <c:pt idx="176">
                  <c:v>674</c:v>
                </c:pt>
                <c:pt idx="177">
                  <c:v>698</c:v>
                </c:pt>
                <c:pt idx="178">
                  <c:v>676</c:v>
                </c:pt>
                <c:pt idx="179">
                  <c:v>627</c:v>
                </c:pt>
                <c:pt idx="180">
                  <c:v>592</c:v>
                </c:pt>
                <c:pt idx="181">
                  <c:v>615</c:v>
                </c:pt>
                <c:pt idx="182">
                  <c:v>608</c:v>
                </c:pt>
                <c:pt idx="183">
                  <c:v>648</c:v>
                </c:pt>
                <c:pt idx="184">
                  <c:v>673</c:v>
                </c:pt>
                <c:pt idx="185">
                  <c:v>622</c:v>
                </c:pt>
                <c:pt idx="186">
                  <c:v>571</c:v>
                </c:pt>
                <c:pt idx="187">
                  <c:v>538</c:v>
                </c:pt>
                <c:pt idx="188">
                  <c:v>555</c:v>
                </c:pt>
                <c:pt idx="189">
                  <c:v>540</c:v>
                </c:pt>
                <c:pt idx="190">
                  <c:v>560</c:v>
                </c:pt>
                <c:pt idx="191">
                  <c:v>575</c:v>
                </c:pt>
                <c:pt idx="192">
                  <c:v>591</c:v>
                </c:pt>
                <c:pt idx="193">
                  <c:v>601</c:v>
                </c:pt>
                <c:pt idx="194">
                  <c:v>607</c:v>
                </c:pt>
                <c:pt idx="195">
                  <c:v>642</c:v>
                </c:pt>
                <c:pt idx="196">
                  <c:v>603</c:v>
                </c:pt>
                <c:pt idx="197">
                  <c:v>579</c:v>
                </c:pt>
                <c:pt idx="198">
                  <c:v>541</c:v>
                </c:pt>
                <c:pt idx="199">
                  <c:v>520</c:v>
                </c:pt>
                <c:pt idx="200">
                  <c:v>487</c:v>
                </c:pt>
                <c:pt idx="201">
                  <c:v>481</c:v>
                </c:pt>
                <c:pt idx="202">
                  <c:v>502</c:v>
                </c:pt>
                <c:pt idx="203">
                  <c:v>457</c:v>
                </c:pt>
                <c:pt idx="204">
                  <c:v>432</c:v>
                </c:pt>
                <c:pt idx="205">
                  <c:v>404</c:v>
                </c:pt>
                <c:pt idx="206">
                  <c:v>392</c:v>
                </c:pt>
                <c:pt idx="207">
                  <c:v>369</c:v>
                </c:pt>
                <c:pt idx="208">
                  <c:v>361</c:v>
                </c:pt>
                <c:pt idx="209">
                  <c:v>367</c:v>
                </c:pt>
                <c:pt idx="210">
                  <c:v>352</c:v>
                </c:pt>
                <c:pt idx="211">
                  <c:v>325</c:v>
                </c:pt>
                <c:pt idx="212">
                  <c:v>315</c:v>
                </c:pt>
                <c:pt idx="213">
                  <c:v>290</c:v>
                </c:pt>
                <c:pt idx="214">
                  <c:v>274</c:v>
                </c:pt>
                <c:pt idx="215">
                  <c:v>273</c:v>
                </c:pt>
                <c:pt idx="216">
                  <c:v>276</c:v>
                </c:pt>
                <c:pt idx="217">
                  <c:v>260</c:v>
                </c:pt>
                <c:pt idx="218">
                  <c:v>253</c:v>
                </c:pt>
                <c:pt idx="219">
                  <c:v>251</c:v>
                </c:pt>
                <c:pt idx="220">
                  <c:v>245</c:v>
                </c:pt>
                <c:pt idx="221">
                  <c:v>229</c:v>
                </c:pt>
                <c:pt idx="222">
                  <c:v>225</c:v>
                </c:pt>
                <c:pt idx="223">
                  <c:v>230</c:v>
                </c:pt>
                <c:pt idx="224">
                  <c:v>206</c:v>
                </c:pt>
                <c:pt idx="225">
                  <c:v>199</c:v>
                </c:pt>
                <c:pt idx="226">
                  <c:v>192</c:v>
                </c:pt>
                <c:pt idx="227">
                  <c:v>188</c:v>
                </c:pt>
                <c:pt idx="228">
                  <c:v>187</c:v>
                </c:pt>
                <c:pt idx="229">
                  <c:v>184</c:v>
                </c:pt>
                <c:pt idx="230">
                  <c:v>192</c:v>
                </c:pt>
                <c:pt idx="231">
                  <c:v>186</c:v>
                </c:pt>
                <c:pt idx="232">
                  <c:v>162</c:v>
                </c:pt>
                <c:pt idx="233">
                  <c:v>144</c:v>
                </c:pt>
                <c:pt idx="234">
                  <c:v>136</c:v>
                </c:pt>
                <c:pt idx="235">
                  <c:v>129</c:v>
                </c:pt>
                <c:pt idx="236">
                  <c:v>127</c:v>
                </c:pt>
                <c:pt idx="237">
                  <c:v>130</c:v>
                </c:pt>
                <c:pt idx="238">
                  <c:v>126</c:v>
                </c:pt>
                <c:pt idx="239">
                  <c:v>121</c:v>
                </c:pt>
                <c:pt idx="240">
                  <c:v>117</c:v>
                </c:pt>
                <c:pt idx="241">
                  <c:v>113</c:v>
                </c:pt>
                <c:pt idx="242">
                  <c:v>109</c:v>
                </c:pt>
                <c:pt idx="243">
                  <c:v>108</c:v>
                </c:pt>
                <c:pt idx="244">
                  <c:v>110</c:v>
                </c:pt>
                <c:pt idx="245">
                  <c:v>99</c:v>
                </c:pt>
                <c:pt idx="246">
                  <c:v>95</c:v>
                </c:pt>
                <c:pt idx="247">
                  <c:v>96</c:v>
                </c:pt>
                <c:pt idx="248">
                  <c:v>94</c:v>
                </c:pt>
                <c:pt idx="249">
                  <c:v>89</c:v>
                </c:pt>
                <c:pt idx="250">
                  <c:v>87</c:v>
                </c:pt>
                <c:pt idx="251">
                  <c:v>87</c:v>
                </c:pt>
                <c:pt idx="252">
                  <c:v>83</c:v>
                </c:pt>
                <c:pt idx="253">
                  <c:v>79</c:v>
                </c:pt>
                <c:pt idx="254">
                  <c:v>79</c:v>
                </c:pt>
                <c:pt idx="255">
                  <c:v>79</c:v>
                </c:pt>
                <c:pt idx="256">
                  <c:v>76</c:v>
                </c:pt>
                <c:pt idx="257">
                  <c:v>76</c:v>
                </c:pt>
                <c:pt idx="258">
                  <c:v>77</c:v>
                </c:pt>
                <c:pt idx="259">
                  <c:v>78</c:v>
                </c:pt>
                <c:pt idx="260">
                  <c:v>73</c:v>
                </c:pt>
                <c:pt idx="261">
                  <c:v>74</c:v>
                </c:pt>
                <c:pt idx="262">
                  <c:v>73</c:v>
                </c:pt>
                <c:pt idx="263">
                  <c:v>70</c:v>
                </c:pt>
                <c:pt idx="264">
                  <c:v>70</c:v>
                </c:pt>
                <c:pt idx="265">
                  <c:v>72</c:v>
                </c:pt>
                <c:pt idx="266">
                  <c:v>70</c:v>
                </c:pt>
                <c:pt idx="267">
                  <c:v>67</c:v>
                </c:pt>
                <c:pt idx="268">
                  <c:v>66</c:v>
                </c:pt>
                <c:pt idx="269">
                  <c:v>64</c:v>
                </c:pt>
                <c:pt idx="270">
                  <c:v>62</c:v>
                </c:pt>
                <c:pt idx="271">
                  <c:v>62</c:v>
                </c:pt>
                <c:pt idx="272">
                  <c:v>61</c:v>
                </c:pt>
                <c:pt idx="273">
                  <c:v>58</c:v>
                </c:pt>
                <c:pt idx="274">
                  <c:v>55</c:v>
                </c:pt>
                <c:pt idx="275">
                  <c:v>54</c:v>
                </c:pt>
                <c:pt idx="276">
                  <c:v>53</c:v>
                </c:pt>
                <c:pt idx="277">
                  <c:v>53</c:v>
                </c:pt>
                <c:pt idx="278">
                  <c:v>53</c:v>
                </c:pt>
                <c:pt idx="279">
                  <c:v>52</c:v>
                </c:pt>
                <c:pt idx="280">
                  <c:v>50</c:v>
                </c:pt>
                <c:pt idx="281">
                  <c:v>48</c:v>
                </c:pt>
                <c:pt idx="282">
                  <c:v>48</c:v>
                </c:pt>
                <c:pt idx="283">
                  <c:v>48</c:v>
                </c:pt>
                <c:pt idx="284">
                  <c:v>48</c:v>
                </c:pt>
                <c:pt idx="285">
                  <c:v>48</c:v>
                </c:pt>
                <c:pt idx="286">
                  <c:v>48</c:v>
                </c:pt>
                <c:pt idx="287">
                  <c:v>48</c:v>
                </c:pt>
                <c:pt idx="288">
                  <c:v>48</c:v>
                </c:pt>
                <c:pt idx="289">
                  <c:v>47</c:v>
                </c:pt>
                <c:pt idx="290">
                  <c:v>47</c:v>
                </c:pt>
                <c:pt idx="291">
                  <c:v>47</c:v>
                </c:pt>
                <c:pt idx="292">
                  <c:v>47</c:v>
                </c:pt>
                <c:pt idx="293">
                  <c:v>47</c:v>
                </c:pt>
                <c:pt idx="294">
                  <c:v>47</c:v>
                </c:pt>
                <c:pt idx="295">
                  <c:v>47</c:v>
                </c:pt>
                <c:pt idx="296">
                  <c:v>47</c:v>
                </c:pt>
                <c:pt idx="297">
                  <c:v>46</c:v>
                </c:pt>
                <c:pt idx="298">
                  <c:v>46</c:v>
                </c:pt>
                <c:pt idx="299">
                  <c:v>46</c:v>
                </c:pt>
                <c:pt idx="300">
                  <c:v>46</c:v>
                </c:pt>
                <c:pt idx="301">
                  <c:v>46</c:v>
                </c:pt>
                <c:pt idx="302">
                  <c:v>47</c:v>
                </c:pt>
                <c:pt idx="303">
                  <c:v>47</c:v>
                </c:pt>
                <c:pt idx="304">
                  <c:v>47</c:v>
                </c:pt>
                <c:pt idx="305">
                  <c:v>47</c:v>
                </c:pt>
                <c:pt idx="306">
                  <c:v>47</c:v>
                </c:pt>
                <c:pt idx="307">
                  <c:v>47</c:v>
                </c:pt>
                <c:pt idx="308">
                  <c:v>47</c:v>
                </c:pt>
                <c:pt idx="309">
                  <c:v>47</c:v>
                </c:pt>
                <c:pt idx="310">
                  <c:v>47</c:v>
                </c:pt>
                <c:pt idx="311">
                  <c:v>47</c:v>
                </c:pt>
                <c:pt idx="312">
                  <c:v>47</c:v>
                </c:pt>
                <c:pt idx="313">
                  <c:v>48</c:v>
                </c:pt>
                <c:pt idx="314">
                  <c:v>48</c:v>
                </c:pt>
                <c:pt idx="315">
                  <c:v>48</c:v>
                </c:pt>
                <c:pt idx="316">
                  <c:v>48</c:v>
                </c:pt>
                <c:pt idx="317">
                  <c:v>48</c:v>
                </c:pt>
                <c:pt idx="318">
                  <c:v>47</c:v>
                </c:pt>
                <c:pt idx="319">
                  <c:v>47</c:v>
                </c:pt>
                <c:pt idx="320">
                  <c:v>47</c:v>
                </c:pt>
                <c:pt idx="321">
                  <c:v>47</c:v>
                </c:pt>
                <c:pt idx="322">
                  <c:v>47</c:v>
                </c:pt>
                <c:pt idx="323">
                  <c:v>48</c:v>
                </c:pt>
                <c:pt idx="324">
                  <c:v>47</c:v>
                </c:pt>
                <c:pt idx="325">
                  <c:v>47</c:v>
                </c:pt>
                <c:pt idx="326">
                  <c:v>46</c:v>
                </c:pt>
                <c:pt idx="327">
                  <c:v>46</c:v>
                </c:pt>
                <c:pt idx="328">
                  <c:v>45</c:v>
                </c:pt>
                <c:pt idx="329">
                  <c:v>46</c:v>
                </c:pt>
                <c:pt idx="330">
                  <c:v>47</c:v>
                </c:pt>
                <c:pt idx="331">
                  <c:v>47</c:v>
                </c:pt>
                <c:pt idx="332">
                  <c:v>47</c:v>
                </c:pt>
                <c:pt idx="333">
                  <c:v>47</c:v>
                </c:pt>
                <c:pt idx="334">
                  <c:v>47</c:v>
                </c:pt>
                <c:pt idx="335">
                  <c:v>47</c:v>
                </c:pt>
                <c:pt idx="336">
                  <c:v>47</c:v>
                </c:pt>
                <c:pt idx="337">
                  <c:v>47</c:v>
                </c:pt>
                <c:pt idx="338">
                  <c:v>46</c:v>
                </c:pt>
                <c:pt idx="339">
                  <c:v>46</c:v>
                </c:pt>
                <c:pt idx="340">
                  <c:v>46</c:v>
                </c:pt>
                <c:pt idx="341">
                  <c:v>47</c:v>
                </c:pt>
                <c:pt idx="342">
                  <c:v>47</c:v>
                </c:pt>
                <c:pt idx="343">
                  <c:v>46</c:v>
                </c:pt>
                <c:pt idx="344">
                  <c:v>46</c:v>
                </c:pt>
                <c:pt idx="345">
                  <c:v>46</c:v>
                </c:pt>
                <c:pt idx="346">
                  <c:v>46</c:v>
                </c:pt>
                <c:pt idx="347">
                  <c:v>46</c:v>
                </c:pt>
                <c:pt idx="348">
                  <c:v>46</c:v>
                </c:pt>
                <c:pt idx="349">
                  <c:v>46</c:v>
                </c:pt>
                <c:pt idx="350">
                  <c:v>45</c:v>
                </c:pt>
                <c:pt idx="351">
                  <c:v>45</c:v>
                </c:pt>
                <c:pt idx="352">
                  <c:v>45</c:v>
                </c:pt>
                <c:pt idx="353">
                  <c:v>45</c:v>
                </c:pt>
                <c:pt idx="354">
                  <c:v>45</c:v>
                </c:pt>
                <c:pt idx="355">
                  <c:v>45</c:v>
                </c:pt>
                <c:pt idx="356">
                  <c:v>46</c:v>
                </c:pt>
                <c:pt idx="357">
                  <c:v>46</c:v>
                </c:pt>
                <c:pt idx="358">
                  <c:v>46</c:v>
                </c:pt>
                <c:pt idx="359">
                  <c:v>46</c:v>
                </c:pt>
                <c:pt idx="360">
                  <c:v>47</c:v>
                </c:pt>
                <c:pt idx="361">
                  <c:v>47</c:v>
                </c:pt>
                <c:pt idx="362">
                  <c:v>47</c:v>
                </c:pt>
                <c:pt idx="363">
                  <c:v>47</c:v>
                </c:pt>
                <c:pt idx="364">
                  <c:v>47</c:v>
                </c:pt>
                <c:pt idx="365">
                  <c:v>49</c:v>
                </c:pt>
                <c:pt idx="366">
                  <c:v>50</c:v>
                </c:pt>
                <c:pt idx="367">
                  <c:v>51</c:v>
                </c:pt>
                <c:pt idx="368">
                  <c:v>51</c:v>
                </c:pt>
                <c:pt idx="369">
                  <c:v>51</c:v>
                </c:pt>
                <c:pt idx="370">
                  <c:v>52</c:v>
                </c:pt>
                <c:pt idx="371">
                  <c:v>53</c:v>
                </c:pt>
                <c:pt idx="372">
                  <c:v>54</c:v>
                </c:pt>
                <c:pt idx="373">
                  <c:v>55</c:v>
                </c:pt>
                <c:pt idx="374">
                  <c:v>55</c:v>
                </c:pt>
                <c:pt idx="375">
                  <c:v>54</c:v>
                </c:pt>
                <c:pt idx="376">
                  <c:v>53</c:v>
                </c:pt>
                <c:pt idx="377">
                  <c:v>53</c:v>
                </c:pt>
                <c:pt idx="378">
                  <c:v>54</c:v>
                </c:pt>
                <c:pt idx="379">
                  <c:v>53</c:v>
                </c:pt>
                <c:pt idx="380">
                  <c:v>53</c:v>
                </c:pt>
                <c:pt idx="381">
                  <c:v>52</c:v>
                </c:pt>
                <c:pt idx="382">
                  <c:v>50</c:v>
                </c:pt>
                <c:pt idx="383">
                  <c:v>50</c:v>
                </c:pt>
                <c:pt idx="384">
                  <c:v>54</c:v>
                </c:pt>
                <c:pt idx="385">
                  <c:v>56</c:v>
                </c:pt>
                <c:pt idx="386">
                  <c:v>56</c:v>
                </c:pt>
                <c:pt idx="387">
                  <c:v>56</c:v>
                </c:pt>
                <c:pt idx="388">
                  <c:v>56</c:v>
                </c:pt>
                <c:pt idx="389">
                  <c:v>57</c:v>
                </c:pt>
                <c:pt idx="390">
                  <c:v>57</c:v>
                </c:pt>
                <c:pt idx="391">
                  <c:v>61</c:v>
                </c:pt>
                <c:pt idx="392">
                  <c:v>63</c:v>
                </c:pt>
                <c:pt idx="393">
                  <c:v>68</c:v>
                </c:pt>
                <c:pt idx="394">
                  <c:v>69</c:v>
                </c:pt>
                <c:pt idx="395">
                  <c:v>70</c:v>
                </c:pt>
                <c:pt idx="396">
                  <c:v>69</c:v>
                </c:pt>
                <c:pt idx="397">
                  <c:v>68</c:v>
                </c:pt>
                <c:pt idx="398">
                  <c:v>70</c:v>
                </c:pt>
                <c:pt idx="399">
                  <c:v>72</c:v>
                </c:pt>
                <c:pt idx="400">
                  <c:v>72</c:v>
                </c:pt>
                <c:pt idx="401">
                  <c:v>73</c:v>
                </c:pt>
                <c:pt idx="402">
                  <c:v>74</c:v>
                </c:pt>
                <c:pt idx="403">
                  <c:v>75</c:v>
                </c:pt>
                <c:pt idx="404">
                  <c:v>73</c:v>
                </c:pt>
                <c:pt idx="405">
                  <c:v>75</c:v>
                </c:pt>
                <c:pt idx="406">
                  <c:v>71</c:v>
                </c:pt>
                <c:pt idx="407">
                  <c:v>71</c:v>
                </c:pt>
                <c:pt idx="408">
                  <c:v>67</c:v>
                </c:pt>
                <c:pt idx="409">
                  <c:v>72</c:v>
                </c:pt>
                <c:pt idx="410">
                  <c:v>72</c:v>
                </c:pt>
                <c:pt idx="411">
                  <c:v>73</c:v>
                </c:pt>
                <c:pt idx="412">
                  <c:v>85</c:v>
                </c:pt>
                <c:pt idx="413">
                  <c:v>88</c:v>
                </c:pt>
                <c:pt idx="414">
                  <c:v>96</c:v>
                </c:pt>
                <c:pt idx="415">
                  <c:v>99</c:v>
                </c:pt>
                <c:pt idx="416">
                  <c:v>105</c:v>
                </c:pt>
                <c:pt idx="417">
                  <c:v>101</c:v>
                </c:pt>
                <c:pt idx="418">
                  <c:v>104</c:v>
                </c:pt>
                <c:pt idx="419">
                  <c:v>120</c:v>
                </c:pt>
                <c:pt idx="420">
                  <c:v>122</c:v>
                </c:pt>
                <c:pt idx="421">
                  <c:v>134</c:v>
                </c:pt>
                <c:pt idx="422">
                  <c:v>135</c:v>
                </c:pt>
                <c:pt idx="423">
                  <c:v>140</c:v>
                </c:pt>
                <c:pt idx="424">
                  <c:v>140</c:v>
                </c:pt>
                <c:pt idx="425">
                  <c:v>141</c:v>
                </c:pt>
                <c:pt idx="426">
                  <c:v>180</c:v>
                </c:pt>
                <c:pt idx="427">
                  <c:v>188</c:v>
                </c:pt>
                <c:pt idx="428">
                  <c:v>200</c:v>
                </c:pt>
                <c:pt idx="429">
                  <c:v>213</c:v>
                </c:pt>
                <c:pt idx="430">
                  <c:v>228</c:v>
                </c:pt>
                <c:pt idx="431">
                  <c:v>233</c:v>
                </c:pt>
                <c:pt idx="432">
                  <c:v>235</c:v>
                </c:pt>
                <c:pt idx="433">
                  <c:v>266</c:v>
                </c:pt>
                <c:pt idx="434">
                  <c:v>282</c:v>
                </c:pt>
                <c:pt idx="435">
                  <c:v>298</c:v>
                </c:pt>
                <c:pt idx="436">
                  <c:v>322</c:v>
                </c:pt>
                <c:pt idx="437">
                  <c:v>349</c:v>
                </c:pt>
                <c:pt idx="438">
                  <c:v>359</c:v>
                </c:pt>
                <c:pt idx="439">
                  <c:v>366</c:v>
                </c:pt>
                <c:pt idx="440">
                  <c:v>400</c:v>
                </c:pt>
                <c:pt idx="441">
                  <c:v>416</c:v>
                </c:pt>
                <c:pt idx="442">
                  <c:v>402</c:v>
                </c:pt>
                <c:pt idx="443">
                  <c:v>418</c:v>
                </c:pt>
                <c:pt idx="444">
                  <c:v>453</c:v>
                </c:pt>
                <c:pt idx="445">
                  <c:v>452</c:v>
                </c:pt>
                <c:pt idx="446">
                  <c:v>449</c:v>
                </c:pt>
                <c:pt idx="447">
                  <c:v>483</c:v>
                </c:pt>
                <c:pt idx="448">
                  <c:v>524</c:v>
                </c:pt>
                <c:pt idx="449">
                  <c:v>555</c:v>
                </c:pt>
                <c:pt idx="450">
                  <c:v>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List1!$A$2:$A$452</c:f>
              <c:numCache>
                <c:formatCode>m/d/yyyy</c:formatCode>
                <c:ptCount val="4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</c:numCache>
            </c:numRef>
          </c:cat>
          <c:val>
            <c:numRef>
              <c:f>List1!$D$2:$D$452</c:f>
              <c:numCache>
                <c:formatCode>General</c:formatCode>
                <c:ptCount val="451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14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66</c:v>
                </c:pt>
                <c:pt idx="29">
                  <c:v>98</c:v>
                </c:pt>
                <c:pt idx="30">
                  <c:v>154</c:v>
                </c:pt>
                <c:pt idx="31">
                  <c:v>293</c:v>
                </c:pt>
                <c:pt idx="32">
                  <c:v>353</c:v>
                </c:pt>
                <c:pt idx="33">
                  <c:v>418</c:v>
                </c:pt>
                <c:pt idx="34">
                  <c:v>640</c:v>
                </c:pt>
                <c:pt idx="35">
                  <c:v>748</c:v>
                </c:pt>
                <c:pt idx="36">
                  <c:v>813</c:v>
                </c:pt>
                <c:pt idx="37">
                  <c:v>961</c:v>
                </c:pt>
                <c:pt idx="38">
                  <c:v>1174</c:v>
                </c:pt>
                <c:pt idx="39">
                  <c:v>1232</c:v>
                </c:pt>
                <c:pt idx="40">
                  <c:v>1213</c:v>
                </c:pt>
                <c:pt idx="41">
                  <c:v>1446</c:v>
                </c:pt>
                <c:pt idx="42">
                  <c:v>1736</c:v>
                </c:pt>
                <c:pt idx="43">
                  <c:v>2030</c:v>
                </c:pt>
                <c:pt idx="44">
                  <c:v>2360</c:v>
                </c:pt>
                <c:pt idx="45">
                  <c:v>2654</c:v>
                </c:pt>
                <c:pt idx="46">
                  <c:v>2797</c:v>
                </c:pt>
                <c:pt idx="47">
                  <c:v>2746</c:v>
                </c:pt>
                <c:pt idx="48">
                  <c:v>3050</c:v>
                </c:pt>
                <c:pt idx="49">
                  <c:v>3299</c:v>
                </c:pt>
                <c:pt idx="50">
                  <c:v>3793</c:v>
                </c:pt>
                <c:pt idx="51">
                  <c:v>4106</c:v>
                </c:pt>
                <c:pt idx="52">
                  <c:v>4650</c:v>
                </c:pt>
                <c:pt idx="53">
                  <c:v>4805</c:v>
                </c:pt>
                <c:pt idx="54">
                  <c:v>4813</c:v>
                </c:pt>
                <c:pt idx="55">
                  <c:v>5149</c:v>
                </c:pt>
                <c:pt idx="56">
                  <c:v>5647</c:v>
                </c:pt>
                <c:pt idx="57">
                  <c:v>5684</c:v>
                </c:pt>
                <c:pt idx="58">
                  <c:v>6513</c:v>
                </c:pt>
                <c:pt idx="59">
                  <c:v>6942</c:v>
                </c:pt>
                <c:pt idx="60">
                  <c:v>6942</c:v>
                </c:pt>
                <c:pt idx="61">
                  <c:v>6677</c:v>
                </c:pt>
                <c:pt idx="62">
                  <c:v>6751</c:v>
                </c:pt>
                <c:pt idx="63">
                  <c:v>6602</c:v>
                </c:pt>
                <c:pt idx="64">
                  <c:v>6997</c:v>
                </c:pt>
                <c:pt idx="65">
                  <c:v>7497</c:v>
                </c:pt>
                <c:pt idx="66">
                  <c:v>7172</c:v>
                </c:pt>
                <c:pt idx="67">
                  <c:v>6573</c:v>
                </c:pt>
                <c:pt idx="68">
                  <c:v>6391</c:v>
                </c:pt>
                <c:pt idx="69">
                  <c:v>5991</c:v>
                </c:pt>
                <c:pt idx="70">
                  <c:v>5729</c:v>
                </c:pt>
                <c:pt idx="71">
                  <c:v>6262</c:v>
                </c:pt>
                <c:pt idx="72">
                  <c:v>6762</c:v>
                </c:pt>
                <c:pt idx="73">
                  <c:v>6711</c:v>
                </c:pt>
                <c:pt idx="74">
                  <c:v>6167</c:v>
                </c:pt>
                <c:pt idx="75">
                  <c:v>5811</c:v>
                </c:pt>
                <c:pt idx="76">
                  <c:v>5775</c:v>
                </c:pt>
                <c:pt idx="77">
                  <c:v>5403</c:v>
                </c:pt>
                <c:pt idx="78">
                  <c:v>5694</c:v>
                </c:pt>
                <c:pt idx="79">
                  <c:v>5912</c:v>
                </c:pt>
                <c:pt idx="80">
                  <c:v>5913</c:v>
                </c:pt>
                <c:pt idx="81">
                  <c:v>5277</c:v>
                </c:pt>
                <c:pt idx="82">
                  <c:v>4817</c:v>
                </c:pt>
                <c:pt idx="83">
                  <c:v>4920</c:v>
                </c:pt>
                <c:pt idx="84">
                  <c:v>4571</c:v>
                </c:pt>
                <c:pt idx="85">
                  <c:v>4586</c:v>
                </c:pt>
                <c:pt idx="86">
                  <c:v>4701</c:v>
                </c:pt>
                <c:pt idx="87">
                  <c:v>4422</c:v>
                </c:pt>
                <c:pt idx="88">
                  <c:v>4353</c:v>
                </c:pt>
                <c:pt idx="89">
                  <c:v>3946</c:v>
                </c:pt>
                <c:pt idx="90">
                  <c:v>3825</c:v>
                </c:pt>
                <c:pt idx="91">
                  <c:v>3631</c:v>
                </c:pt>
                <c:pt idx="92">
                  <c:v>3709</c:v>
                </c:pt>
                <c:pt idx="93">
                  <c:v>3803</c:v>
                </c:pt>
                <c:pt idx="94">
                  <c:v>3622</c:v>
                </c:pt>
                <c:pt idx="95">
                  <c:v>3394</c:v>
                </c:pt>
                <c:pt idx="96">
                  <c:v>3166</c:v>
                </c:pt>
                <c:pt idx="97">
                  <c:v>3179</c:v>
                </c:pt>
                <c:pt idx="98">
                  <c:v>3020</c:v>
                </c:pt>
                <c:pt idx="99">
                  <c:v>3112</c:v>
                </c:pt>
                <c:pt idx="100">
                  <c:v>3211</c:v>
                </c:pt>
                <c:pt idx="101">
                  <c:v>3176</c:v>
                </c:pt>
                <c:pt idx="102">
                  <c:v>3013</c:v>
                </c:pt>
                <c:pt idx="103">
                  <c:v>2925</c:v>
                </c:pt>
                <c:pt idx="104">
                  <c:v>2965</c:v>
                </c:pt>
                <c:pt idx="105">
                  <c:v>2951</c:v>
                </c:pt>
                <c:pt idx="106">
                  <c:v>3019</c:v>
                </c:pt>
                <c:pt idx="107">
                  <c:v>3056</c:v>
                </c:pt>
                <c:pt idx="108">
                  <c:v>3035</c:v>
                </c:pt>
                <c:pt idx="109">
                  <c:v>2850</c:v>
                </c:pt>
                <c:pt idx="110">
                  <c:v>2733</c:v>
                </c:pt>
                <c:pt idx="111">
                  <c:v>2877</c:v>
                </c:pt>
                <c:pt idx="112">
                  <c:v>2933</c:v>
                </c:pt>
                <c:pt idx="113">
                  <c:v>3040</c:v>
                </c:pt>
                <c:pt idx="114">
                  <c:v>3021</c:v>
                </c:pt>
                <c:pt idx="115">
                  <c:v>2862</c:v>
                </c:pt>
                <c:pt idx="116">
                  <c:v>2793</c:v>
                </c:pt>
                <c:pt idx="117">
                  <c:v>2760</c:v>
                </c:pt>
                <c:pt idx="118">
                  <c:v>2914</c:v>
                </c:pt>
                <c:pt idx="119">
                  <c:v>3048</c:v>
                </c:pt>
                <c:pt idx="120">
                  <c:v>3220</c:v>
                </c:pt>
                <c:pt idx="121">
                  <c:v>3367</c:v>
                </c:pt>
                <c:pt idx="122">
                  <c:v>3137</c:v>
                </c:pt>
                <c:pt idx="123">
                  <c:v>3029</c:v>
                </c:pt>
                <c:pt idx="124">
                  <c:v>2796</c:v>
                </c:pt>
                <c:pt idx="125">
                  <c:v>3278</c:v>
                </c:pt>
                <c:pt idx="126">
                  <c:v>3486</c:v>
                </c:pt>
                <c:pt idx="127">
                  <c:v>3651</c:v>
                </c:pt>
                <c:pt idx="128">
                  <c:v>3853</c:v>
                </c:pt>
                <c:pt idx="129">
                  <c:v>3753</c:v>
                </c:pt>
                <c:pt idx="130">
                  <c:v>3505</c:v>
                </c:pt>
                <c:pt idx="131">
                  <c:v>3239</c:v>
                </c:pt>
                <c:pt idx="132">
                  <c:v>3523</c:v>
                </c:pt>
                <c:pt idx="133">
                  <c:v>3669</c:v>
                </c:pt>
                <c:pt idx="134">
                  <c:v>3841</c:v>
                </c:pt>
                <c:pt idx="135">
                  <c:v>3888</c:v>
                </c:pt>
                <c:pt idx="136">
                  <c:v>3659</c:v>
                </c:pt>
                <c:pt idx="137">
                  <c:v>3318</c:v>
                </c:pt>
                <c:pt idx="138">
                  <c:v>3054</c:v>
                </c:pt>
                <c:pt idx="139">
                  <c:v>2989</c:v>
                </c:pt>
                <c:pt idx="140">
                  <c:v>2824</c:v>
                </c:pt>
                <c:pt idx="141">
                  <c:v>2939</c:v>
                </c:pt>
                <c:pt idx="142">
                  <c:v>3036</c:v>
                </c:pt>
                <c:pt idx="143">
                  <c:v>2811</c:v>
                </c:pt>
                <c:pt idx="144">
                  <c:v>2670</c:v>
                </c:pt>
                <c:pt idx="145">
                  <c:v>2459</c:v>
                </c:pt>
                <c:pt idx="146">
                  <c:v>2434</c:v>
                </c:pt>
                <c:pt idx="147">
                  <c:v>2383</c:v>
                </c:pt>
                <c:pt idx="148">
                  <c:v>2461</c:v>
                </c:pt>
                <c:pt idx="149">
                  <c:v>2508</c:v>
                </c:pt>
                <c:pt idx="150">
                  <c:v>2282</c:v>
                </c:pt>
                <c:pt idx="151">
                  <c:v>2173</c:v>
                </c:pt>
                <c:pt idx="152">
                  <c:v>1958</c:v>
                </c:pt>
                <c:pt idx="153">
                  <c:v>2004</c:v>
                </c:pt>
                <c:pt idx="154">
                  <c:v>2017</c:v>
                </c:pt>
                <c:pt idx="155">
                  <c:v>2108</c:v>
                </c:pt>
                <c:pt idx="156">
                  <c:v>2156</c:v>
                </c:pt>
                <c:pt idx="157">
                  <c:v>2073</c:v>
                </c:pt>
                <c:pt idx="158">
                  <c:v>1941</c:v>
                </c:pt>
                <c:pt idx="159">
                  <c:v>1845</c:v>
                </c:pt>
                <c:pt idx="160">
                  <c:v>1880</c:v>
                </c:pt>
                <c:pt idx="161">
                  <c:v>1843</c:v>
                </c:pt>
                <c:pt idx="162">
                  <c:v>1878</c:v>
                </c:pt>
                <c:pt idx="163">
                  <c:v>1949</c:v>
                </c:pt>
                <c:pt idx="164">
                  <c:v>1876</c:v>
                </c:pt>
                <c:pt idx="165">
                  <c:v>1696</c:v>
                </c:pt>
                <c:pt idx="166">
                  <c:v>1553</c:v>
                </c:pt>
                <c:pt idx="167">
                  <c:v>1549</c:v>
                </c:pt>
                <c:pt idx="168">
                  <c:v>1456</c:v>
                </c:pt>
                <c:pt idx="169">
                  <c:v>1454</c:v>
                </c:pt>
                <c:pt idx="170">
                  <c:v>1483</c:v>
                </c:pt>
                <c:pt idx="171">
                  <c:v>1394</c:v>
                </c:pt>
                <c:pt idx="172">
                  <c:v>1294</c:v>
                </c:pt>
                <c:pt idx="173">
                  <c:v>1195</c:v>
                </c:pt>
                <c:pt idx="174">
                  <c:v>1269</c:v>
                </c:pt>
                <c:pt idx="175">
                  <c:v>1255</c:v>
                </c:pt>
                <c:pt idx="176">
                  <c:v>1282</c:v>
                </c:pt>
                <c:pt idx="177">
                  <c:v>1336</c:v>
                </c:pt>
                <c:pt idx="178">
                  <c:v>1301</c:v>
                </c:pt>
                <c:pt idx="179">
                  <c:v>1219</c:v>
                </c:pt>
                <c:pt idx="180">
                  <c:v>1165</c:v>
                </c:pt>
                <c:pt idx="181">
                  <c:v>1235</c:v>
                </c:pt>
                <c:pt idx="182">
                  <c:v>1194</c:v>
                </c:pt>
                <c:pt idx="183">
                  <c:v>1241</c:v>
                </c:pt>
                <c:pt idx="184">
                  <c:v>1258</c:v>
                </c:pt>
                <c:pt idx="185">
                  <c:v>1139</c:v>
                </c:pt>
                <c:pt idx="186">
                  <c:v>1059</c:v>
                </c:pt>
                <c:pt idx="187">
                  <c:v>982</c:v>
                </c:pt>
                <c:pt idx="188">
                  <c:v>994</c:v>
                </c:pt>
                <c:pt idx="189">
                  <c:v>995</c:v>
                </c:pt>
                <c:pt idx="190">
                  <c:v>1056</c:v>
                </c:pt>
                <c:pt idx="191">
                  <c:v>1070</c:v>
                </c:pt>
                <c:pt idx="192">
                  <c:v>1107</c:v>
                </c:pt>
                <c:pt idx="193">
                  <c:v>1114</c:v>
                </c:pt>
                <c:pt idx="194">
                  <c:v>1120</c:v>
                </c:pt>
                <c:pt idx="195">
                  <c:v>1176</c:v>
                </c:pt>
                <c:pt idx="196">
                  <c:v>1073</c:v>
                </c:pt>
                <c:pt idx="197">
                  <c:v>1028</c:v>
                </c:pt>
                <c:pt idx="198">
                  <c:v>977</c:v>
                </c:pt>
                <c:pt idx="199">
                  <c:v>956</c:v>
                </c:pt>
                <c:pt idx="200">
                  <c:v>903</c:v>
                </c:pt>
                <c:pt idx="201">
                  <c:v>896</c:v>
                </c:pt>
                <c:pt idx="202">
                  <c:v>923</c:v>
                </c:pt>
                <c:pt idx="203">
                  <c:v>879</c:v>
                </c:pt>
                <c:pt idx="204">
                  <c:v>819</c:v>
                </c:pt>
                <c:pt idx="205">
                  <c:v>787</c:v>
                </c:pt>
                <c:pt idx="206">
                  <c:v>757</c:v>
                </c:pt>
                <c:pt idx="207">
                  <c:v>700</c:v>
                </c:pt>
                <c:pt idx="208">
                  <c:v>691</c:v>
                </c:pt>
                <c:pt idx="209">
                  <c:v>709</c:v>
                </c:pt>
                <c:pt idx="210">
                  <c:v>662</c:v>
                </c:pt>
                <c:pt idx="211">
                  <c:v>626</c:v>
                </c:pt>
                <c:pt idx="212">
                  <c:v>601</c:v>
                </c:pt>
                <c:pt idx="213">
                  <c:v>547</c:v>
                </c:pt>
                <c:pt idx="214">
                  <c:v>521</c:v>
                </c:pt>
                <c:pt idx="215">
                  <c:v>519</c:v>
                </c:pt>
                <c:pt idx="216">
                  <c:v>520</c:v>
                </c:pt>
                <c:pt idx="217">
                  <c:v>474</c:v>
                </c:pt>
                <c:pt idx="218">
                  <c:v>464</c:v>
                </c:pt>
                <c:pt idx="219">
                  <c:v>447</c:v>
                </c:pt>
                <c:pt idx="220">
                  <c:v>412</c:v>
                </c:pt>
                <c:pt idx="221">
                  <c:v>391</c:v>
                </c:pt>
                <c:pt idx="222">
                  <c:v>386</c:v>
                </c:pt>
                <c:pt idx="223">
                  <c:v>390</c:v>
                </c:pt>
                <c:pt idx="224">
                  <c:v>356</c:v>
                </c:pt>
                <c:pt idx="225">
                  <c:v>327</c:v>
                </c:pt>
                <c:pt idx="226">
                  <c:v>310</c:v>
                </c:pt>
                <c:pt idx="227">
                  <c:v>292</c:v>
                </c:pt>
                <c:pt idx="228">
                  <c:v>289</c:v>
                </c:pt>
                <c:pt idx="229">
                  <c:v>287</c:v>
                </c:pt>
                <c:pt idx="230">
                  <c:v>299</c:v>
                </c:pt>
                <c:pt idx="231">
                  <c:v>287</c:v>
                </c:pt>
                <c:pt idx="232">
                  <c:v>256</c:v>
                </c:pt>
                <c:pt idx="233">
                  <c:v>237</c:v>
                </c:pt>
                <c:pt idx="234">
                  <c:v>231</c:v>
                </c:pt>
                <c:pt idx="235">
                  <c:v>218</c:v>
                </c:pt>
                <c:pt idx="236">
                  <c:v>215</c:v>
                </c:pt>
                <c:pt idx="237">
                  <c:v>218</c:v>
                </c:pt>
                <c:pt idx="238">
                  <c:v>212</c:v>
                </c:pt>
                <c:pt idx="239">
                  <c:v>206</c:v>
                </c:pt>
                <c:pt idx="240">
                  <c:v>201</c:v>
                </c:pt>
                <c:pt idx="241">
                  <c:v>197</c:v>
                </c:pt>
                <c:pt idx="242">
                  <c:v>187</c:v>
                </c:pt>
                <c:pt idx="243">
                  <c:v>186</c:v>
                </c:pt>
                <c:pt idx="244">
                  <c:v>188</c:v>
                </c:pt>
                <c:pt idx="245">
                  <c:v>174</c:v>
                </c:pt>
                <c:pt idx="246">
                  <c:v>166</c:v>
                </c:pt>
                <c:pt idx="247">
                  <c:v>161</c:v>
                </c:pt>
                <c:pt idx="248">
                  <c:v>158</c:v>
                </c:pt>
                <c:pt idx="249">
                  <c:v>147</c:v>
                </c:pt>
                <c:pt idx="250">
                  <c:v>148</c:v>
                </c:pt>
                <c:pt idx="251">
                  <c:v>151</c:v>
                </c:pt>
                <c:pt idx="252">
                  <c:v>147</c:v>
                </c:pt>
                <c:pt idx="253">
                  <c:v>140</c:v>
                </c:pt>
                <c:pt idx="254">
                  <c:v>139</c:v>
                </c:pt>
                <c:pt idx="255">
                  <c:v>138</c:v>
                </c:pt>
                <c:pt idx="256">
                  <c:v>133</c:v>
                </c:pt>
                <c:pt idx="257">
                  <c:v>132</c:v>
                </c:pt>
                <c:pt idx="258">
                  <c:v>135</c:v>
                </c:pt>
                <c:pt idx="259">
                  <c:v>132</c:v>
                </c:pt>
                <c:pt idx="260">
                  <c:v>129</c:v>
                </c:pt>
                <c:pt idx="261">
                  <c:v>127</c:v>
                </c:pt>
                <c:pt idx="262">
                  <c:v>126</c:v>
                </c:pt>
                <c:pt idx="263">
                  <c:v>122</c:v>
                </c:pt>
                <c:pt idx="264">
                  <c:v>121</c:v>
                </c:pt>
                <c:pt idx="265">
                  <c:v>124</c:v>
                </c:pt>
                <c:pt idx="266">
                  <c:v>121</c:v>
                </c:pt>
                <c:pt idx="267">
                  <c:v>117</c:v>
                </c:pt>
                <c:pt idx="268">
                  <c:v>114</c:v>
                </c:pt>
                <c:pt idx="269">
                  <c:v>111</c:v>
                </c:pt>
                <c:pt idx="270">
                  <c:v>109</c:v>
                </c:pt>
                <c:pt idx="271">
                  <c:v>106</c:v>
                </c:pt>
                <c:pt idx="272">
                  <c:v>104</c:v>
                </c:pt>
                <c:pt idx="273">
                  <c:v>100</c:v>
                </c:pt>
                <c:pt idx="274">
                  <c:v>100</c:v>
                </c:pt>
                <c:pt idx="275">
                  <c:v>95</c:v>
                </c:pt>
                <c:pt idx="276">
                  <c:v>90</c:v>
                </c:pt>
                <c:pt idx="277">
                  <c:v>89</c:v>
                </c:pt>
                <c:pt idx="278">
                  <c:v>89</c:v>
                </c:pt>
                <c:pt idx="279">
                  <c:v>88</c:v>
                </c:pt>
                <c:pt idx="280">
                  <c:v>86</c:v>
                </c:pt>
                <c:pt idx="281">
                  <c:v>83</c:v>
                </c:pt>
                <c:pt idx="282">
                  <c:v>82</c:v>
                </c:pt>
                <c:pt idx="283">
                  <c:v>83</c:v>
                </c:pt>
                <c:pt idx="284">
                  <c:v>80</c:v>
                </c:pt>
                <c:pt idx="285">
                  <c:v>80</c:v>
                </c:pt>
                <c:pt idx="286">
                  <c:v>80</c:v>
                </c:pt>
                <c:pt idx="287">
                  <c:v>80</c:v>
                </c:pt>
                <c:pt idx="288">
                  <c:v>80</c:v>
                </c:pt>
                <c:pt idx="289">
                  <c:v>79</c:v>
                </c:pt>
                <c:pt idx="290">
                  <c:v>79</c:v>
                </c:pt>
                <c:pt idx="291">
                  <c:v>79</c:v>
                </c:pt>
                <c:pt idx="292">
                  <c:v>79</c:v>
                </c:pt>
                <c:pt idx="293">
                  <c:v>79</c:v>
                </c:pt>
                <c:pt idx="294">
                  <c:v>79</c:v>
                </c:pt>
                <c:pt idx="295">
                  <c:v>80</c:v>
                </c:pt>
                <c:pt idx="296">
                  <c:v>80</c:v>
                </c:pt>
                <c:pt idx="297">
                  <c:v>78</c:v>
                </c:pt>
                <c:pt idx="298">
                  <c:v>78</c:v>
                </c:pt>
                <c:pt idx="299">
                  <c:v>78</c:v>
                </c:pt>
                <c:pt idx="300">
                  <c:v>78</c:v>
                </c:pt>
                <c:pt idx="301">
                  <c:v>78</c:v>
                </c:pt>
                <c:pt idx="302">
                  <c:v>78</c:v>
                </c:pt>
                <c:pt idx="303">
                  <c:v>79</c:v>
                </c:pt>
                <c:pt idx="304">
                  <c:v>77</c:v>
                </c:pt>
                <c:pt idx="305">
                  <c:v>77</c:v>
                </c:pt>
                <c:pt idx="306">
                  <c:v>78</c:v>
                </c:pt>
                <c:pt idx="307">
                  <c:v>78</c:v>
                </c:pt>
                <c:pt idx="308">
                  <c:v>78</c:v>
                </c:pt>
                <c:pt idx="309">
                  <c:v>78</c:v>
                </c:pt>
                <c:pt idx="310">
                  <c:v>77</c:v>
                </c:pt>
                <c:pt idx="311">
                  <c:v>77</c:v>
                </c:pt>
                <c:pt idx="312">
                  <c:v>77</c:v>
                </c:pt>
                <c:pt idx="313">
                  <c:v>78</c:v>
                </c:pt>
                <c:pt idx="314">
                  <c:v>78</c:v>
                </c:pt>
                <c:pt idx="315">
                  <c:v>78</c:v>
                </c:pt>
                <c:pt idx="316">
                  <c:v>78</c:v>
                </c:pt>
                <c:pt idx="317">
                  <c:v>78</c:v>
                </c:pt>
                <c:pt idx="318">
                  <c:v>77</c:v>
                </c:pt>
                <c:pt idx="319">
                  <c:v>77</c:v>
                </c:pt>
                <c:pt idx="320">
                  <c:v>77</c:v>
                </c:pt>
                <c:pt idx="321">
                  <c:v>77</c:v>
                </c:pt>
                <c:pt idx="322">
                  <c:v>76</c:v>
                </c:pt>
                <c:pt idx="323">
                  <c:v>77</c:v>
                </c:pt>
                <c:pt idx="324">
                  <c:v>76</c:v>
                </c:pt>
                <c:pt idx="325">
                  <c:v>76</c:v>
                </c:pt>
                <c:pt idx="326">
                  <c:v>76</c:v>
                </c:pt>
                <c:pt idx="327">
                  <c:v>75</c:v>
                </c:pt>
                <c:pt idx="328">
                  <c:v>74</c:v>
                </c:pt>
                <c:pt idx="329">
                  <c:v>75</c:v>
                </c:pt>
                <c:pt idx="330">
                  <c:v>76</c:v>
                </c:pt>
                <c:pt idx="331">
                  <c:v>76</c:v>
                </c:pt>
                <c:pt idx="332">
                  <c:v>75</c:v>
                </c:pt>
                <c:pt idx="333">
                  <c:v>75</c:v>
                </c:pt>
                <c:pt idx="334">
                  <c:v>75</c:v>
                </c:pt>
                <c:pt idx="335">
                  <c:v>75</c:v>
                </c:pt>
                <c:pt idx="336">
                  <c:v>74</c:v>
                </c:pt>
                <c:pt idx="337">
                  <c:v>74</c:v>
                </c:pt>
                <c:pt idx="338">
                  <c:v>73</c:v>
                </c:pt>
                <c:pt idx="339">
                  <c:v>73</c:v>
                </c:pt>
                <c:pt idx="340">
                  <c:v>73</c:v>
                </c:pt>
                <c:pt idx="341">
                  <c:v>74</c:v>
                </c:pt>
                <c:pt idx="342">
                  <c:v>74</c:v>
                </c:pt>
                <c:pt idx="343">
                  <c:v>73</c:v>
                </c:pt>
                <c:pt idx="344">
                  <c:v>73</c:v>
                </c:pt>
                <c:pt idx="345">
                  <c:v>73</c:v>
                </c:pt>
                <c:pt idx="346">
                  <c:v>73</c:v>
                </c:pt>
                <c:pt idx="347">
                  <c:v>73</c:v>
                </c:pt>
                <c:pt idx="348">
                  <c:v>73</c:v>
                </c:pt>
                <c:pt idx="349">
                  <c:v>74</c:v>
                </c:pt>
                <c:pt idx="350">
                  <c:v>74</c:v>
                </c:pt>
                <c:pt idx="351">
                  <c:v>74</c:v>
                </c:pt>
                <c:pt idx="352">
                  <c:v>75</c:v>
                </c:pt>
                <c:pt idx="353">
                  <c:v>74</c:v>
                </c:pt>
                <c:pt idx="354">
                  <c:v>74</c:v>
                </c:pt>
                <c:pt idx="355">
                  <c:v>74</c:v>
                </c:pt>
                <c:pt idx="356">
                  <c:v>77</c:v>
                </c:pt>
                <c:pt idx="357">
                  <c:v>77</c:v>
                </c:pt>
                <c:pt idx="358">
                  <c:v>77</c:v>
                </c:pt>
                <c:pt idx="359">
                  <c:v>77</c:v>
                </c:pt>
                <c:pt idx="360">
                  <c:v>78</c:v>
                </c:pt>
                <c:pt idx="361">
                  <c:v>77</c:v>
                </c:pt>
                <c:pt idx="362">
                  <c:v>77</c:v>
                </c:pt>
                <c:pt idx="363">
                  <c:v>77</c:v>
                </c:pt>
                <c:pt idx="364">
                  <c:v>77</c:v>
                </c:pt>
                <c:pt idx="365">
                  <c:v>80</c:v>
                </c:pt>
                <c:pt idx="366">
                  <c:v>85</c:v>
                </c:pt>
                <c:pt idx="367">
                  <c:v>88</c:v>
                </c:pt>
                <c:pt idx="368">
                  <c:v>89</c:v>
                </c:pt>
                <c:pt idx="369">
                  <c:v>88</c:v>
                </c:pt>
                <c:pt idx="370">
                  <c:v>93</c:v>
                </c:pt>
                <c:pt idx="371">
                  <c:v>91</c:v>
                </c:pt>
                <c:pt idx="372">
                  <c:v>92</c:v>
                </c:pt>
                <c:pt idx="373">
                  <c:v>93</c:v>
                </c:pt>
                <c:pt idx="374">
                  <c:v>93</c:v>
                </c:pt>
                <c:pt idx="375">
                  <c:v>92</c:v>
                </c:pt>
                <c:pt idx="376">
                  <c:v>91</c:v>
                </c:pt>
                <c:pt idx="377">
                  <c:v>92</c:v>
                </c:pt>
                <c:pt idx="378">
                  <c:v>93</c:v>
                </c:pt>
                <c:pt idx="379">
                  <c:v>92</c:v>
                </c:pt>
                <c:pt idx="380">
                  <c:v>91</c:v>
                </c:pt>
                <c:pt idx="381">
                  <c:v>88</c:v>
                </c:pt>
                <c:pt idx="382">
                  <c:v>86</c:v>
                </c:pt>
                <c:pt idx="383">
                  <c:v>86</c:v>
                </c:pt>
                <c:pt idx="384">
                  <c:v>91</c:v>
                </c:pt>
                <c:pt idx="385">
                  <c:v>89</c:v>
                </c:pt>
                <c:pt idx="386">
                  <c:v>90</c:v>
                </c:pt>
                <c:pt idx="387">
                  <c:v>88</c:v>
                </c:pt>
                <c:pt idx="388">
                  <c:v>88</c:v>
                </c:pt>
                <c:pt idx="389">
                  <c:v>89</c:v>
                </c:pt>
                <c:pt idx="390">
                  <c:v>89</c:v>
                </c:pt>
                <c:pt idx="391">
                  <c:v>95</c:v>
                </c:pt>
                <c:pt idx="392">
                  <c:v>95</c:v>
                </c:pt>
                <c:pt idx="393">
                  <c:v>101</c:v>
                </c:pt>
                <c:pt idx="394">
                  <c:v>102</c:v>
                </c:pt>
                <c:pt idx="395">
                  <c:v>104</c:v>
                </c:pt>
                <c:pt idx="396">
                  <c:v>104</c:v>
                </c:pt>
                <c:pt idx="397">
                  <c:v>104</c:v>
                </c:pt>
                <c:pt idx="398">
                  <c:v>108</c:v>
                </c:pt>
                <c:pt idx="399">
                  <c:v>112</c:v>
                </c:pt>
                <c:pt idx="400">
                  <c:v>120</c:v>
                </c:pt>
                <c:pt idx="401">
                  <c:v>120</c:v>
                </c:pt>
                <c:pt idx="402">
                  <c:v>146</c:v>
                </c:pt>
                <c:pt idx="403">
                  <c:v>147</c:v>
                </c:pt>
                <c:pt idx="404">
                  <c:v>145</c:v>
                </c:pt>
                <c:pt idx="405">
                  <c:v>148</c:v>
                </c:pt>
                <c:pt idx="406">
                  <c:v>144</c:v>
                </c:pt>
                <c:pt idx="407">
                  <c:v>163</c:v>
                </c:pt>
                <c:pt idx="408">
                  <c:v>161</c:v>
                </c:pt>
                <c:pt idx="409">
                  <c:v>166</c:v>
                </c:pt>
                <c:pt idx="410">
                  <c:v>166</c:v>
                </c:pt>
                <c:pt idx="411">
                  <c:v>166</c:v>
                </c:pt>
                <c:pt idx="412">
                  <c:v>182</c:v>
                </c:pt>
                <c:pt idx="413">
                  <c:v>185</c:v>
                </c:pt>
                <c:pt idx="414">
                  <c:v>188</c:v>
                </c:pt>
                <c:pt idx="415">
                  <c:v>191</c:v>
                </c:pt>
                <c:pt idx="416">
                  <c:v>180</c:v>
                </c:pt>
                <c:pt idx="417">
                  <c:v>175</c:v>
                </c:pt>
                <c:pt idx="418">
                  <c:v>176</c:v>
                </c:pt>
                <c:pt idx="419">
                  <c:v>205</c:v>
                </c:pt>
                <c:pt idx="420">
                  <c:v>215</c:v>
                </c:pt>
                <c:pt idx="421">
                  <c:v>234</c:v>
                </c:pt>
                <c:pt idx="422">
                  <c:v>219</c:v>
                </c:pt>
                <c:pt idx="423">
                  <c:v>242</c:v>
                </c:pt>
                <c:pt idx="424">
                  <c:v>245</c:v>
                </c:pt>
                <c:pt idx="425">
                  <c:v>255</c:v>
                </c:pt>
                <c:pt idx="426">
                  <c:v>329</c:v>
                </c:pt>
                <c:pt idx="427">
                  <c:v>347</c:v>
                </c:pt>
                <c:pt idx="428">
                  <c:v>364</c:v>
                </c:pt>
                <c:pt idx="429">
                  <c:v>416</c:v>
                </c:pt>
                <c:pt idx="430">
                  <c:v>450</c:v>
                </c:pt>
                <c:pt idx="431">
                  <c:v>449</c:v>
                </c:pt>
                <c:pt idx="432">
                  <c:v>449</c:v>
                </c:pt>
                <c:pt idx="433">
                  <c:v>503</c:v>
                </c:pt>
                <c:pt idx="434">
                  <c:v>525</c:v>
                </c:pt>
                <c:pt idx="435">
                  <c:v>550</c:v>
                </c:pt>
                <c:pt idx="436">
                  <c:v>585</c:v>
                </c:pt>
                <c:pt idx="437">
                  <c:v>624</c:v>
                </c:pt>
                <c:pt idx="438">
                  <c:v>633</c:v>
                </c:pt>
                <c:pt idx="439">
                  <c:v>635</c:v>
                </c:pt>
                <c:pt idx="440">
                  <c:v>693</c:v>
                </c:pt>
                <c:pt idx="441">
                  <c:v>703</c:v>
                </c:pt>
                <c:pt idx="442">
                  <c:v>698</c:v>
                </c:pt>
                <c:pt idx="443">
                  <c:v>749</c:v>
                </c:pt>
                <c:pt idx="444">
                  <c:v>861</c:v>
                </c:pt>
                <c:pt idx="445">
                  <c:v>854</c:v>
                </c:pt>
                <c:pt idx="446">
                  <c:v>854</c:v>
                </c:pt>
                <c:pt idx="447">
                  <c:v>918</c:v>
                </c:pt>
                <c:pt idx="448">
                  <c:v>957</c:v>
                </c:pt>
                <c:pt idx="449">
                  <c:v>1000</c:v>
                </c:pt>
                <c:pt idx="450">
                  <c:v>1023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 klientů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3</c:v>
                </c:pt>
                <c:pt idx="37">
                  <c:v>1</c:v>
                </c:pt>
                <c:pt idx="38">
                  <c:v>3</c:v>
                </c:pt>
                <c:pt idx="39">
                  <c:v>0</c:v>
                </c:pt>
                <c:pt idx="40">
                  <c:v>2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2</c:v>
                </c:pt>
                <c:pt idx="45">
                  <c:v>5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5</c:v>
                </c:pt>
                <c:pt idx="50">
                  <c:v>3</c:v>
                </c:pt>
                <c:pt idx="51">
                  <c:v>3</c:v>
                </c:pt>
                <c:pt idx="52">
                  <c:v>6</c:v>
                </c:pt>
                <c:pt idx="53">
                  <c:v>3</c:v>
                </c:pt>
                <c:pt idx="54">
                  <c:v>10</c:v>
                </c:pt>
                <c:pt idx="55">
                  <c:v>10</c:v>
                </c:pt>
                <c:pt idx="56">
                  <c:v>16</c:v>
                </c:pt>
                <c:pt idx="57">
                  <c:v>8</c:v>
                </c:pt>
                <c:pt idx="58">
                  <c:v>16</c:v>
                </c:pt>
                <c:pt idx="59">
                  <c:v>19</c:v>
                </c:pt>
                <c:pt idx="60">
                  <c:v>20</c:v>
                </c:pt>
                <c:pt idx="61">
                  <c:v>22</c:v>
                </c:pt>
                <c:pt idx="62">
                  <c:v>31</c:v>
                </c:pt>
                <c:pt idx="63">
                  <c:v>29</c:v>
                </c:pt>
                <c:pt idx="64">
                  <c:v>38</c:v>
                </c:pt>
                <c:pt idx="65">
                  <c:v>47</c:v>
                </c:pt>
                <c:pt idx="66">
                  <c:v>34</c:v>
                </c:pt>
                <c:pt idx="67">
                  <c:v>51</c:v>
                </c:pt>
                <c:pt idx="68">
                  <c:v>61</c:v>
                </c:pt>
                <c:pt idx="69">
                  <c:v>73</c:v>
                </c:pt>
                <c:pt idx="70">
                  <c:v>60</c:v>
                </c:pt>
                <c:pt idx="71">
                  <c:v>82</c:v>
                </c:pt>
                <c:pt idx="72">
                  <c:v>80</c:v>
                </c:pt>
                <c:pt idx="73">
                  <c:v>99</c:v>
                </c:pt>
                <c:pt idx="74">
                  <c:v>109</c:v>
                </c:pt>
                <c:pt idx="75">
                  <c:v>111</c:v>
                </c:pt>
                <c:pt idx="76">
                  <c:v>123</c:v>
                </c:pt>
                <c:pt idx="77">
                  <c:v>104</c:v>
                </c:pt>
                <c:pt idx="78">
                  <c:v>126</c:v>
                </c:pt>
                <c:pt idx="79">
                  <c:v>133</c:v>
                </c:pt>
                <c:pt idx="80">
                  <c:v>149</c:v>
                </c:pt>
                <c:pt idx="81">
                  <c:v>177</c:v>
                </c:pt>
                <c:pt idx="82">
                  <c:v>156</c:v>
                </c:pt>
                <c:pt idx="83">
                  <c:v>192</c:v>
                </c:pt>
                <c:pt idx="84">
                  <c:v>191</c:v>
                </c:pt>
                <c:pt idx="85">
                  <c:v>177</c:v>
                </c:pt>
                <c:pt idx="86">
                  <c:v>173</c:v>
                </c:pt>
                <c:pt idx="87">
                  <c:v>150</c:v>
                </c:pt>
                <c:pt idx="88">
                  <c:v>100</c:v>
                </c:pt>
                <c:pt idx="89">
                  <c:v>88</c:v>
                </c:pt>
                <c:pt idx="90">
                  <c:v>62</c:v>
                </c:pt>
                <c:pt idx="91">
                  <c:v>57</c:v>
                </c:pt>
                <c:pt idx="92">
                  <c:v>51</c:v>
                </c:pt>
                <c:pt idx="93">
                  <c:v>28</c:v>
                </c:pt>
                <c:pt idx="94">
                  <c:v>22</c:v>
                </c:pt>
                <c:pt idx="95">
                  <c:v>9</c:v>
                </c:pt>
                <c:pt idx="96">
                  <c:v>4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List1!$B$2:$B$102</c:f>
              <c:numCache>
                <c:formatCode>General</c:formatCode>
                <c:ptCount val="10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2</c:v>
                </c:pt>
                <c:pt idx="6">
                  <c:v>13</c:v>
                </c:pt>
                <c:pt idx="7">
                  <c:v>12</c:v>
                </c:pt>
                <c:pt idx="8">
                  <c:v>18</c:v>
                </c:pt>
                <c:pt idx="9">
                  <c:v>17</c:v>
                </c:pt>
                <c:pt idx="10">
                  <c:v>12</c:v>
                </c:pt>
                <c:pt idx="11">
                  <c:v>27</c:v>
                </c:pt>
                <c:pt idx="12">
                  <c:v>12</c:v>
                </c:pt>
                <c:pt idx="13">
                  <c:v>21</c:v>
                </c:pt>
                <c:pt idx="14">
                  <c:v>22</c:v>
                </c:pt>
                <c:pt idx="15">
                  <c:v>32</c:v>
                </c:pt>
                <c:pt idx="16">
                  <c:v>24</c:v>
                </c:pt>
                <c:pt idx="17">
                  <c:v>24</c:v>
                </c:pt>
                <c:pt idx="18">
                  <c:v>34</c:v>
                </c:pt>
                <c:pt idx="19">
                  <c:v>42</c:v>
                </c:pt>
                <c:pt idx="20">
                  <c:v>48</c:v>
                </c:pt>
                <c:pt idx="21">
                  <c:v>57</c:v>
                </c:pt>
                <c:pt idx="22">
                  <c:v>52</c:v>
                </c:pt>
                <c:pt idx="23">
                  <c:v>69</c:v>
                </c:pt>
                <c:pt idx="24">
                  <c:v>59</c:v>
                </c:pt>
                <c:pt idx="25">
                  <c:v>67</c:v>
                </c:pt>
                <c:pt idx="26">
                  <c:v>78</c:v>
                </c:pt>
                <c:pt idx="27">
                  <c:v>75</c:v>
                </c:pt>
                <c:pt idx="28">
                  <c:v>80</c:v>
                </c:pt>
                <c:pt idx="29">
                  <c:v>91</c:v>
                </c:pt>
                <c:pt idx="30">
                  <c:v>83</c:v>
                </c:pt>
                <c:pt idx="31">
                  <c:v>77</c:v>
                </c:pt>
                <c:pt idx="32">
                  <c:v>91</c:v>
                </c:pt>
                <c:pt idx="33">
                  <c:v>120</c:v>
                </c:pt>
                <c:pt idx="34">
                  <c:v>101</c:v>
                </c:pt>
                <c:pt idx="35">
                  <c:v>121</c:v>
                </c:pt>
                <c:pt idx="36">
                  <c:v>140</c:v>
                </c:pt>
                <c:pt idx="37">
                  <c:v>120</c:v>
                </c:pt>
                <c:pt idx="38">
                  <c:v>126</c:v>
                </c:pt>
                <c:pt idx="39">
                  <c:v>146</c:v>
                </c:pt>
                <c:pt idx="40">
                  <c:v>143</c:v>
                </c:pt>
                <c:pt idx="41">
                  <c:v>144</c:v>
                </c:pt>
                <c:pt idx="42">
                  <c:v>149</c:v>
                </c:pt>
                <c:pt idx="43">
                  <c:v>127</c:v>
                </c:pt>
                <c:pt idx="44">
                  <c:v>129</c:v>
                </c:pt>
                <c:pt idx="45">
                  <c:v>130</c:v>
                </c:pt>
                <c:pt idx="46">
                  <c:v>159</c:v>
                </c:pt>
                <c:pt idx="47">
                  <c:v>119</c:v>
                </c:pt>
                <c:pt idx="48">
                  <c:v>138</c:v>
                </c:pt>
                <c:pt idx="49">
                  <c:v>158</c:v>
                </c:pt>
                <c:pt idx="50">
                  <c:v>176</c:v>
                </c:pt>
                <c:pt idx="51">
                  <c:v>165</c:v>
                </c:pt>
                <c:pt idx="52">
                  <c:v>162</c:v>
                </c:pt>
                <c:pt idx="53">
                  <c:v>139</c:v>
                </c:pt>
                <c:pt idx="54">
                  <c:v>173</c:v>
                </c:pt>
                <c:pt idx="55">
                  <c:v>197</c:v>
                </c:pt>
                <c:pt idx="56">
                  <c:v>202</c:v>
                </c:pt>
                <c:pt idx="57">
                  <c:v>212</c:v>
                </c:pt>
                <c:pt idx="58">
                  <c:v>255</c:v>
                </c:pt>
                <c:pt idx="59">
                  <c:v>285</c:v>
                </c:pt>
                <c:pt idx="60">
                  <c:v>269</c:v>
                </c:pt>
                <c:pt idx="61">
                  <c:v>299</c:v>
                </c:pt>
                <c:pt idx="62">
                  <c:v>315</c:v>
                </c:pt>
                <c:pt idx="63">
                  <c:v>335</c:v>
                </c:pt>
                <c:pt idx="64">
                  <c:v>415</c:v>
                </c:pt>
                <c:pt idx="65">
                  <c:v>416</c:v>
                </c:pt>
                <c:pt idx="66">
                  <c:v>426</c:v>
                </c:pt>
                <c:pt idx="67">
                  <c:v>518</c:v>
                </c:pt>
                <c:pt idx="68">
                  <c:v>563</c:v>
                </c:pt>
                <c:pt idx="69">
                  <c:v>593</c:v>
                </c:pt>
                <c:pt idx="70">
                  <c:v>539</c:v>
                </c:pt>
                <c:pt idx="71">
                  <c:v>683</c:v>
                </c:pt>
                <c:pt idx="72">
                  <c:v>700</c:v>
                </c:pt>
                <c:pt idx="73">
                  <c:v>735</c:v>
                </c:pt>
                <c:pt idx="74">
                  <c:v>790</c:v>
                </c:pt>
                <c:pt idx="75">
                  <c:v>853</c:v>
                </c:pt>
                <c:pt idx="76">
                  <c:v>847</c:v>
                </c:pt>
                <c:pt idx="77">
                  <c:v>871</c:v>
                </c:pt>
                <c:pt idx="78">
                  <c:v>979</c:v>
                </c:pt>
                <c:pt idx="79">
                  <c:v>942</c:v>
                </c:pt>
                <c:pt idx="80">
                  <c:v>1098</c:v>
                </c:pt>
                <c:pt idx="81">
                  <c:v>1124</c:v>
                </c:pt>
                <c:pt idx="82">
                  <c:v>1152</c:v>
                </c:pt>
                <c:pt idx="83">
                  <c:v>1238</c:v>
                </c:pt>
                <c:pt idx="84">
                  <c:v>1166</c:v>
                </c:pt>
                <c:pt idx="85">
                  <c:v>1151</c:v>
                </c:pt>
                <c:pt idx="86">
                  <c:v>999</c:v>
                </c:pt>
                <c:pt idx="87">
                  <c:v>882</c:v>
                </c:pt>
                <c:pt idx="88">
                  <c:v>721</c:v>
                </c:pt>
                <c:pt idx="89">
                  <c:v>510</c:v>
                </c:pt>
                <c:pt idx="90">
                  <c:v>402</c:v>
                </c:pt>
                <c:pt idx="91">
                  <c:v>305</c:v>
                </c:pt>
                <c:pt idx="92">
                  <c:v>229</c:v>
                </c:pt>
                <c:pt idx="93">
                  <c:v>149</c:v>
                </c:pt>
                <c:pt idx="94">
                  <c:v>89</c:v>
                </c:pt>
                <c:pt idx="95">
                  <c:v>44</c:v>
                </c:pt>
                <c:pt idx="96">
                  <c:v>28</c:v>
                </c:pt>
                <c:pt idx="97">
                  <c:v>7</c:v>
                </c:pt>
                <c:pt idx="98">
                  <c:v>5</c:v>
                </c:pt>
                <c:pt idx="99">
                  <c:v>3</c:v>
                </c:pt>
                <c:pt idx="10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Sheet1!$A$2:$A$452</c:f>
              <c:numCache>
                <c:formatCode>m/d/yyyy</c:formatCode>
                <c:ptCount val="4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</c:numCache>
            </c:numRef>
          </c:cat>
          <c:val>
            <c:numRef>
              <c:f>Sheet1!$B$2:$B$452</c:f>
              <c:numCache>
                <c:formatCode>#\ ##0_ ;\-#\ ##0\ </c:formatCode>
                <c:ptCount val="451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30</c:v>
                </c:pt>
                <c:pt idx="31">
                  <c:v>60</c:v>
                </c:pt>
                <c:pt idx="32">
                  <c:v>36</c:v>
                </c:pt>
                <c:pt idx="33">
                  <c:v>54</c:v>
                </c:pt>
                <c:pt idx="34">
                  <c:v>159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190</c:v>
                </c:pt>
                <c:pt idx="45">
                  <c:v>205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197</c:v>
                </c:pt>
                <c:pt idx="50">
                  <c:v>326</c:v>
                </c:pt>
                <c:pt idx="51">
                  <c:v>227</c:v>
                </c:pt>
                <c:pt idx="52">
                  <c:v>415</c:v>
                </c:pt>
                <c:pt idx="53">
                  <c:v>227</c:v>
                </c:pt>
                <c:pt idx="54">
                  <c:v>195</c:v>
                </c:pt>
                <c:pt idx="55">
                  <c:v>387</c:v>
                </c:pt>
                <c:pt idx="56">
                  <c:v>522</c:v>
                </c:pt>
                <c:pt idx="57">
                  <c:v>260</c:v>
                </c:pt>
                <c:pt idx="58">
                  <c:v>536</c:v>
                </c:pt>
                <c:pt idx="59">
                  <c:v>587</c:v>
                </c:pt>
                <c:pt idx="60">
                  <c:v>336</c:v>
                </c:pt>
                <c:pt idx="61">
                  <c:v>212</c:v>
                </c:pt>
                <c:pt idx="62">
                  <c:v>331</c:v>
                </c:pt>
                <c:pt idx="63">
                  <c:v>332</c:v>
                </c:pt>
                <c:pt idx="64">
                  <c:v>424</c:v>
                </c:pt>
                <c:pt idx="65">
                  <c:v>533</c:v>
                </c:pt>
                <c:pt idx="66">
                  <c:v>487</c:v>
                </c:pt>
                <c:pt idx="67">
                  <c:v>214</c:v>
                </c:pt>
                <c:pt idx="68">
                  <c:v>78</c:v>
                </c:pt>
                <c:pt idx="69">
                  <c:v>202</c:v>
                </c:pt>
                <c:pt idx="70">
                  <c:v>385</c:v>
                </c:pt>
                <c:pt idx="71">
                  <c:v>676</c:v>
                </c:pt>
                <c:pt idx="72">
                  <c:v>498</c:v>
                </c:pt>
                <c:pt idx="73">
                  <c:v>480</c:v>
                </c:pt>
                <c:pt idx="74">
                  <c:v>179</c:v>
                </c:pt>
                <c:pt idx="75">
                  <c:v>164</c:v>
                </c:pt>
                <c:pt idx="76">
                  <c:v>382</c:v>
                </c:pt>
                <c:pt idx="77">
                  <c:v>137</c:v>
                </c:pt>
                <c:pt idx="78">
                  <c:v>269</c:v>
                </c:pt>
                <c:pt idx="79">
                  <c:v>269</c:v>
                </c:pt>
                <c:pt idx="80">
                  <c:v>238</c:v>
                </c:pt>
                <c:pt idx="81">
                  <c:v>94</c:v>
                </c:pt>
                <c:pt idx="82">
                  <c:v>91</c:v>
                </c:pt>
                <c:pt idx="83">
                  <c:v>379</c:v>
                </c:pt>
                <c:pt idx="84">
                  <c:v>198</c:v>
                </c:pt>
                <c:pt idx="85">
                  <c:v>124</c:v>
                </c:pt>
                <c:pt idx="86">
                  <c:v>194</c:v>
                </c:pt>
                <c:pt idx="87">
                  <c:v>139</c:v>
                </c:pt>
                <c:pt idx="88">
                  <c:v>78</c:v>
                </c:pt>
                <c:pt idx="89">
                  <c:v>28</c:v>
                </c:pt>
                <c:pt idx="90">
                  <c:v>215</c:v>
                </c:pt>
                <c:pt idx="91">
                  <c:v>123</c:v>
                </c:pt>
                <c:pt idx="92">
                  <c:v>132</c:v>
                </c:pt>
                <c:pt idx="93">
                  <c:v>132</c:v>
                </c:pt>
                <c:pt idx="94">
                  <c:v>141</c:v>
                </c:pt>
                <c:pt idx="95">
                  <c:v>89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84</c:v>
                </c:pt>
                <c:pt idx="101">
                  <c:v>230</c:v>
                </c:pt>
                <c:pt idx="102">
                  <c:v>67</c:v>
                </c:pt>
                <c:pt idx="103">
                  <c:v>50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215</c:v>
                </c:pt>
                <c:pt idx="109">
                  <c:v>61</c:v>
                </c:pt>
                <c:pt idx="110">
                  <c:v>21</c:v>
                </c:pt>
                <c:pt idx="111">
                  <c:v>178</c:v>
                </c:pt>
                <c:pt idx="112">
                  <c:v>175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78</c:v>
                </c:pt>
                <c:pt idx="117">
                  <c:v>97</c:v>
                </c:pt>
                <c:pt idx="118">
                  <c:v>165</c:v>
                </c:pt>
                <c:pt idx="119">
                  <c:v>185</c:v>
                </c:pt>
                <c:pt idx="120">
                  <c:v>144</c:v>
                </c:pt>
                <c:pt idx="121">
                  <c:v>133</c:v>
                </c:pt>
                <c:pt idx="122">
                  <c:v>65</c:v>
                </c:pt>
                <c:pt idx="123">
                  <c:v>59</c:v>
                </c:pt>
                <c:pt idx="124">
                  <c:v>41</c:v>
                </c:pt>
                <c:pt idx="125">
                  <c:v>268</c:v>
                </c:pt>
                <c:pt idx="126">
                  <c:v>152</c:v>
                </c:pt>
                <c:pt idx="127">
                  <c:v>164</c:v>
                </c:pt>
                <c:pt idx="128">
                  <c:v>233</c:v>
                </c:pt>
                <c:pt idx="129">
                  <c:v>185</c:v>
                </c:pt>
                <c:pt idx="130">
                  <c:v>61</c:v>
                </c:pt>
                <c:pt idx="131">
                  <c:v>30</c:v>
                </c:pt>
                <c:pt idx="132">
                  <c:v>238</c:v>
                </c:pt>
                <c:pt idx="133">
                  <c:v>126</c:v>
                </c:pt>
                <c:pt idx="134">
                  <c:v>174</c:v>
                </c:pt>
                <c:pt idx="135">
                  <c:v>97</c:v>
                </c:pt>
                <c:pt idx="136">
                  <c:v>85</c:v>
                </c:pt>
                <c:pt idx="137">
                  <c:v>35</c:v>
                </c:pt>
                <c:pt idx="138">
                  <c:v>45</c:v>
                </c:pt>
                <c:pt idx="139">
                  <c:v>161</c:v>
                </c:pt>
                <c:pt idx="140">
                  <c:v>78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24</c:v>
                </c:pt>
                <c:pt idx="146">
                  <c:v>85</c:v>
                </c:pt>
                <c:pt idx="147">
                  <c:v>41</c:v>
                </c:pt>
                <c:pt idx="148">
                  <c:v>95</c:v>
                </c:pt>
                <c:pt idx="149">
                  <c:v>66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64</c:v>
                </c:pt>
                <c:pt idx="161">
                  <c:v>66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13</c:v>
                </c:pt>
                <c:pt idx="167">
                  <c:v>37</c:v>
                </c:pt>
                <c:pt idx="168">
                  <c:v>18</c:v>
                </c:pt>
                <c:pt idx="169">
                  <c:v>30</c:v>
                </c:pt>
                <c:pt idx="170">
                  <c:v>28</c:v>
                </c:pt>
                <c:pt idx="171">
                  <c:v>26</c:v>
                </c:pt>
                <c:pt idx="172">
                  <c:v>18</c:v>
                </c:pt>
                <c:pt idx="173">
                  <c:v>5</c:v>
                </c:pt>
                <c:pt idx="174">
                  <c:v>90</c:v>
                </c:pt>
                <c:pt idx="175">
                  <c:v>35</c:v>
                </c:pt>
                <c:pt idx="176">
                  <c:v>34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22</c:v>
                </c:pt>
                <c:pt idx="186">
                  <c:v>5</c:v>
                </c:pt>
                <c:pt idx="187">
                  <c:v>5</c:v>
                </c:pt>
                <c:pt idx="188">
                  <c:v>27</c:v>
                </c:pt>
                <c:pt idx="189">
                  <c:v>72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26</c:v>
                </c:pt>
                <c:pt idx="196">
                  <c:v>20</c:v>
                </c:pt>
                <c:pt idx="197">
                  <c:v>7</c:v>
                </c:pt>
                <c:pt idx="198">
                  <c:v>37</c:v>
                </c:pt>
                <c:pt idx="199">
                  <c:v>18</c:v>
                </c:pt>
                <c:pt idx="200">
                  <c:v>9</c:v>
                </c:pt>
                <c:pt idx="201">
                  <c:v>4</c:v>
                </c:pt>
                <c:pt idx="202">
                  <c:v>14</c:v>
                </c:pt>
                <c:pt idx="203">
                  <c:v>29</c:v>
                </c:pt>
                <c:pt idx="204">
                  <c:v>19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10</c:v>
                </c:pt>
                <c:pt idx="211">
                  <c:v>9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18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4</c:v>
                </c:pt>
                <c:pt idx="232">
                  <c:v>3</c:v>
                </c:pt>
                <c:pt idx="233">
                  <c:v>9</c:v>
                </c:pt>
                <c:pt idx="234">
                  <c:v>4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2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3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11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4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10</c:v>
                </c:pt>
                <c:pt idx="422">
                  <c:v>0</c:v>
                </c:pt>
                <c:pt idx="423">
                  <c:v>18</c:v>
                </c:pt>
                <c:pt idx="424">
                  <c:v>7</c:v>
                </c:pt>
                <c:pt idx="425">
                  <c:v>11</c:v>
                </c:pt>
                <c:pt idx="426">
                  <c:v>35</c:v>
                </c:pt>
                <c:pt idx="427">
                  <c:v>13</c:v>
                </c:pt>
                <c:pt idx="428">
                  <c:v>16</c:v>
                </c:pt>
                <c:pt idx="429">
                  <c:v>44</c:v>
                </c:pt>
                <c:pt idx="430">
                  <c:v>23</c:v>
                </c:pt>
                <c:pt idx="431">
                  <c:v>6</c:v>
                </c:pt>
                <c:pt idx="432">
                  <c:v>4</c:v>
                </c:pt>
                <c:pt idx="433">
                  <c:v>28</c:v>
                </c:pt>
                <c:pt idx="434">
                  <c:v>22</c:v>
                </c:pt>
                <c:pt idx="435">
                  <c:v>19</c:v>
                </c:pt>
                <c:pt idx="436">
                  <c:v>21</c:v>
                </c:pt>
                <c:pt idx="437">
                  <c:v>17</c:v>
                </c:pt>
                <c:pt idx="438">
                  <c:v>14</c:v>
                </c:pt>
                <c:pt idx="439">
                  <c:v>5</c:v>
                </c:pt>
                <c:pt idx="440">
                  <c:v>37</c:v>
                </c:pt>
                <c:pt idx="441">
                  <c:v>25</c:v>
                </c:pt>
                <c:pt idx="442">
                  <c:v>34</c:v>
                </c:pt>
                <c:pt idx="443">
                  <c:v>58</c:v>
                </c:pt>
                <c:pt idx="444" formatCode="General">
                  <c:v>109</c:v>
                </c:pt>
                <c:pt idx="445" formatCode="General">
                  <c:v>21</c:v>
                </c:pt>
                <c:pt idx="446" formatCode="General">
                  <c:v>13</c:v>
                </c:pt>
                <c:pt idx="447" formatCode="General">
                  <c:v>39</c:v>
                </c:pt>
                <c:pt idx="448" formatCode="General">
                  <c:v>20</c:v>
                </c:pt>
                <c:pt idx="449" formatCode="General">
                  <c:v>25</c:v>
                </c:pt>
                <c:pt idx="450" formatCode="General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Sheet1!$A$2:$A$452</c:f>
              <c:numCache>
                <c:formatCode>m/d/yyyy</c:formatCode>
                <c:ptCount val="4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</c:numCache>
            </c:numRef>
          </c:cat>
          <c:val>
            <c:numRef>
              <c:f>Sheet1!$B$2:$B$452</c:f>
              <c:numCache>
                <c:formatCode>#\ ##0_ ;\-#\ ##0\ </c:formatCode>
                <c:ptCount val="451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23</c:v>
                </c:pt>
                <c:pt idx="29">
                  <c:v>10</c:v>
                </c:pt>
                <c:pt idx="30">
                  <c:v>30</c:v>
                </c:pt>
                <c:pt idx="31">
                  <c:v>92</c:v>
                </c:pt>
                <c:pt idx="32">
                  <c:v>31</c:v>
                </c:pt>
                <c:pt idx="33">
                  <c:v>29</c:v>
                </c:pt>
                <c:pt idx="34">
                  <c:v>79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87</c:v>
                </c:pt>
                <c:pt idx="39">
                  <c:v>51</c:v>
                </c:pt>
                <c:pt idx="40">
                  <c:v>25</c:v>
                </c:pt>
                <c:pt idx="41">
                  <c:v>154</c:v>
                </c:pt>
                <c:pt idx="42">
                  <c:v>154</c:v>
                </c:pt>
                <c:pt idx="43">
                  <c:v>190</c:v>
                </c:pt>
                <c:pt idx="44">
                  <c:v>196</c:v>
                </c:pt>
                <c:pt idx="45">
                  <c:v>211</c:v>
                </c:pt>
                <c:pt idx="46">
                  <c:v>103</c:v>
                </c:pt>
                <c:pt idx="47">
                  <c:v>48</c:v>
                </c:pt>
                <c:pt idx="48">
                  <c:v>188</c:v>
                </c:pt>
                <c:pt idx="49">
                  <c:v>192</c:v>
                </c:pt>
                <c:pt idx="50">
                  <c:v>257</c:v>
                </c:pt>
                <c:pt idx="51">
                  <c:v>235</c:v>
                </c:pt>
                <c:pt idx="52">
                  <c:v>334</c:v>
                </c:pt>
                <c:pt idx="53">
                  <c:v>187</c:v>
                </c:pt>
                <c:pt idx="54">
                  <c:v>90</c:v>
                </c:pt>
                <c:pt idx="55">
                  <c:v>372</c:v>
                </c:pt>
                <c:pt idx="56">
                  <c:v>396</c:v>
                </c:pt>
                <c:pt idx="57">
                  <c:v>133</c:v>
                </c:pt>
                <c:pt idx="58">
                  <c:v>468</c:v>
                </c:pt>
                <c:pt idx="59">
                  <c:v>331</c:v>
                </c:pt>
                <c:pt idx="60">
                  <c:v>182</c:v>
                </c:pt>
                <c:pt idx="61">
                  <c:v>116</c:v>
                </c:pt>
                <c:pt idx="62">
                  <c:v>296</c:v>
                </c:pt>
                <c:pt idx="63">
                  <c:v>229</c:v>
                </c:pt>
                <c:pt idx="64">
                  <c:v>327</c:v>
                </c:pt>
                <c:pt idx="65">
                  <c:v>278</c:v>
                </c:pt>
                <c:pt idx="66">
                  <c:v>239</c:v>
                </c:pt>
                <c:pt idx="67">
                  <c:v>116</c:v>
                </c:pt>
                <c:pt idx="68">
                  <c:v>47</c:v>
                </c:pt>
                <c:pt idx="69">
                  <c:v>196</c:v>
                </c:pt>
                <c:pt idx="70">
                  <c:v>202</c:v>
                </c:pt>
                <c:pt idx="71">
                  <c:v>261</c:v>
                </c:pt>
                <c:pt idx="72">
                  <c:v>229</c:v>
                </c:pt>
                <c:pt idx="73">
                  <c:v>204</c:v>
                </c:pt>
                <c:pt idx="74">
                  <c:v>72</c:v>
                </c:pt>
                <c:pt idx="75">
                  <c:v>30</c:v>
                </c:pt>
                <c:pt idx="76">
                  <c:v>175</c:v>
                </c:pt>
                <c:pt idx="77">
                  <c:v>46</c:v>
                </c:pt>
                <c:pt idx="78">
                  <c:v>161</c:v>
                </c:pt>
                <c:pt idx="79">
                  <c:v>125</c:v>
                </c:pt>
                <c:pt idx="80">
                  <c:v>120</c:v>
                </c:pt>
                <c:pt idx="81">
                  <c:v>34</c:v>
                </c:pt>
                <c:pt idx="82">
                  <c:v>17</c:v>
                </c:pt>
                <c:pt idx="83">
                  <c:v>140</c:v>
                </c:pt>
                <c:pt idx="84">
                  <c:v>105</c:v>
                </c:pt>
                <c:pt idx="85">
                  <c:v>92</c:v>
                </c:pt>
                <c:pt idx="86">
                  <c:v>55</c:v>
                </c:pt>
                <c:pt idx="87">
                  <c:v>82</c:v>
                </c:pt>
                <c:pt idx="88">
                  <c:v>23</c:v>
                </c:pt>
                <c:pt idx="89">
                  <c:v>15</c:v>
                </c:pt>
                <c:pt idx="90">
                  <c:v>108</c:v>
                </c:pt>
                <c:pt idx="91">
                  <c:v>85</c:v>
                </c:pt>
                <c:pt idx="92">
                  <c:v>66</c:v>
                </c:pt>
                <c:pt idx="93">
                  <c:v>55</c:v>
                </c:pt>
                <c:pt idx="94">
                  <c:v>89</c:v>
                </c:pt>
                <c:pt idx="95">
                  <c:v>39</c:v>
                </c:pt>
                <c:pt idx="96">
                  <c:v>24</c:v>
                </c:pt>
                <c:pt idx="97">
                  <c:v>122</c:v>
                </c:pt>
                <c:pt idx="98">
                  <c:v>76</c:v>
                </c:pt>
                <c:pt idx="99">
                  <c:v>62</c:v>
                </c:pt>
                <c:pt idx="100">
                  <c:v>60</c:v>
                </c:pt>
                <c:pt idx="101">
                  <c:v>78</c:v>
                </c:pt>
                <c:pt idx="102">
                  <c:v>21</c:v>
                </c:pt>
                <c:pt idx="103">
                  <c:v>16</c:v>
                </c:pt>
                <c:pt idx="104">
                  <c:v>130</c:v>
                </c:pt>
                <c:pt idx="105">
                  <c:v>72</c:v>
                </c:pt>
                <c:pt idx="106">
                  <c:v>94</c:v>
                </c:pt>
                <c:pt idx="107">
                  <c:v>51</c:v>
                </c:pt>
                <c:pt idx="108">
                  <c:v>75</c:v>
                </c:pt>
                <c:pt idx="109">
                  <c:v>27</c:v>
                </c:pt>
                <c:pt idx="110">
                  <c:v>27</c:v>
                </c:pt>
                <c:pt idx="111">
                  <c:v>157</c:v>
                </c:pt>
                <c:pt idx="112">
                  <c:v>110</c:v>
                </c:pt>
                <c:pt idx="113">
                  <c:v>114</c:v>
                </c:pt>
                <c:pt idx="114">
                  <c:v>28</c:v>
                </c:pt>
                <c:pt idx="115">
                  <c:v>44</c:v>
                </c:pt>
                <c:pt idx="116">
                  <c:v>49</c:v>
                </c:pt>
                <c:pt idx="117">
                  <c:v>46</c:v>
                </c:pt>
                <c:pt idx="118">
                  <c:v>189</c:v>
                </c:pt>
                <c:pt idx="119">
                  <c:v>145</c:v>
                </c:pt>
                <c:pt idx="120">
                  <c:v>110</c:v>
                </c:pt>
                <c:pt idx="121">
                  <c:v>84</c:v>
                </c:pt>
                <c:pt idx="122">
                  <c:v>28</c:v>
                </c:pt>
                <c:pt idx="123">
                  <c:v>57</c:v>
                </c:pt>
                <c:pt idx="124">
                  <c:v>35</c:v>
                </c:pt>
                <c:pt idx="125">
                  <c:v>267</c:v>
                </c:pt>
                <c:pt idx="126">
                  <c:v>143</c:v>
                </c:pt>
                <c:pt idx="127">
                  <c:v>111</c:v>
                </c:pt>
                <c:pt idx="128">
                  <c:v>98</c:v>
                </c:pt>
                <c:pt idx="129">
                  <c:v>120</c:v>
                </c:pt>
                <c:pt idx="130">
                  <c:v>48</c:v>
                </c:pt>
                <c:pt idx="131">
                  <c:v>24</c:v>
                </c:pt>
                <c:pt idx="132">
                  <c:v>227</c:v>
                </c:pt>
                <c:pt idx="133">
                  <c:v>95</c:v>
                </c:pt>
                <c:pt idx="134">
                  <c:v>106</c:v>
                </c:pt>
                <c:pt idx="135">
                  <c:v>53</c:v>
                </c:pt>
                <c:pt idx="136">
                  <c:v>64</c:v>
                </c:pt>
                <c:pt idx="137">
                  <c:v>31</c:v>
                </c:pt>
                <c:pt idx="138">
                  <c:v>26</c:v>
                </c:pt>
                <c:pt idx="139">
                  <c:v>123</c:v>
                </c:pt>
                <c:pt idx="140">
                  <c:v>74</c:v>
                </c:pt>
                <c:pt idx="141">
                  <c:v>71</c:v>
                </c:pt>
                <c:pt idx="142">
                  <c:v>59</c:v>
                </c:pt>
                <c:pt idx="143">
                  <c:v>78</c:v>
                </c:pt>
                <c:pt idx="144">
                  <c:v>26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59</c:v>
                </c:pt>
                <c:pt idx="149">
                  <c:v>32</c:v>
                </c:pt>
                <c:pt idx="150">
                  <c:v>46</c:v>
                </c:pt>
                <c:pt idx="151">
                  <c:v>29</c:v>
                </c:pt>
                <c:pt idx="152">
                  <c:v>9</c:v>
                </c:pt>
                <c:pt idx="153">
                  <c:v>78</c:v>
                </c:pt>
                <c:pt idx="154">
                  <c:v>68</c:v>
                </c:pt>
                <c:pt idx="155">
                  <c:v>56</c:v>
                </c:pt>
                <c:pt idx="156">
                  <c:v>41</c:v>
                </c:pt>
                <c:pt idx="157">
                  <c:v>46</c:v>
                </c:pt>
                <c:pt idx="158">
                  <c:v>10</c:v>
                </c:pt>
                <c:pt idx="159">
                  <c:v>17</c:v>
                </c:pt>
                <c:pt idx="160">
                  <c:v>68</c:v>
                </c:pt>
                <c:pt idx="161">
                  <c:v>21</c:v>
                </c:pt>
                <c:pt idx="162">
                  <c:v>33</c:v>
                </c:pt>
                <c:pt idx="163">
                  <c:v>38</c:v>
                </c:pt>
                <c:pt idx="164">
                  <c:v>39</c:v>
                </c:pt>
                <c:pt idx="165">
                  <c:v>15</c:v>
                </c:pt>
                <c:pt idx="166">
                  <c:v>10</c:v>
                </c:pt>
                <c:pt idx="167">
                  <c:v>62</c:v>
                </c:pt>
                <c:pt idx="168">
                  <c:v>33</c:v>
                </c:pt>
                <c:pt idx="169">
                  <c:v>36</c:v>
                </c:pt>
                <c:pt idx="170">
                  <c:v>28</c:v>
                </c:pt>
                <c:pt idx="171">
                  <c:v>34</c:v>
                </c:pt>
                <c:pt idx="172">
                  <c:v>6</c:v>
                </c:pt>
                <c:pt idx="173">
                  <c:v>18</c:v>
                </c:pt>
                <c:pt idx="174">
                  <c:v>71</c:v>
                </c:pt>
                <c:pt idx="175">
                  <c:v>44</c:v>
                </c:pt>
                <c:pt idx="176">
                  <c:v>34</c:v>
                </c:pt>
                <c:pt idx="177">
                  <c:v>31</c:v>
                </c:pt>
                <c:pt idx="178">
                  <c:v>38</c:v>
                </c:pt>
                <c:pt idx="179">
                  <c:v>9</c:v>
                </c:pt>
                <c:pt idx="180">
                  <c:v>9</c:v>
                </c:pt>
                <c:pt idx="181">
                  <c:v>56</c:v>
                </c:pt>
                <c:pt idx="182">
                  <c:v>38</c:v>
                </c:pt>
                <c:pt idx="183">
                  <c:v>55</c:v>
                </c:pt>
                <c:pt idx="184">
                  <c:v>37</c:v>
                </c:pt>
                <c:pt idx="185">
                  <c:v>28</c:v>
                </c:pt>
                <c:pt idx="186">
                  <c:v>14</c:v>
                </c:pt>
                <c:pt idx="187">
                  <c:v>9</c:v>
                </c:pt>
                <c:pt idx="188">
                  <c:v>59</c:v>
                </c:pt>
                <c:pt idx="189">
                  <c:v>37</c:v>
                </c:pt>
                <c:pt idx="190">
                  <c:v>29</c:v>
                </c:pt>
                <c:pt idx="191">
                  <c:v>26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35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28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18</c:v>
                </c:pt>
                <c:pt idx="210">
                  <c:v>13</c:v>
                </c:pt>
                <c:pt idx="211">
                  <c:v>13</c:v>
                </c:pt>
                <c:pt idx="212">
                  <c:v>11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5</c:v>
                </c:pt>
                <c:pt idx="217">
                  <c:v>20</c:v>
                </c:pt>
                <c:pt idx="218">
                  <c:v>16</c:v>
                </c:pt>
                <c:pt idx="219">
                  <c:v>16</c:v>
                </c:pt>
                <c:pt idx="220">
                  <c:v>8</c:v>
                </c:pt>
                <c:pt idx="221">
                  <c:v>4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6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3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6</c:v>
                </c:pt>
                <c:pt idx="238">
                  <c:v>6</c:v>
                </c:pt>
                <c:pt idx="239">
                  <c:v>2</c:v>
                </c:pt>
                <c:pt idx="240">
                  <c:v>2</c:v>
                </c:pt>
                <c:pt idx="241">
                  <c:v>4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4</c:v>
                </c:pt>
                <c:pt idx="260">
                  <c:v>1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3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3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3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7</c:v>
                </c:pt>
                <c:pt idx="414">
                  <c:v>9</c:v>
                </c:pt>
                <c:pt idx="415">
                  <c:v>7</c:v>
                </c:pt>
                <c:pt idx="416">
                  <c:v>10</c:v>
                </c:pt>
                <c:pt idx="417">
                  <c:v>0</c:v>
                </c:pt>
                <c:pt idx="418">
                  <c:v>3</c:v>
                </c:pt>
                <c:pt idx="419">
                  <c:v>17</c:v>
                </c:pt>
                <c:pt idx="420">
                  <c:v>5</c:v>
                </c:pt>
                <c:pt idx="421">
                  <c:v>15</c:v>
                </c:pt>
                <c:pt idx="422">
                  <c:v>3</c:v>
                </c:pt>
                <c:pt idx="423">
                  <c:v>8</c:v>
                </c:pt>
                <c:pt idx="424">
                  <c:v>5</c:v>
                </c:pt>
                <c:pt idx="425">
                  <c:v>4</c:v>
                </c:pt>
                <c:pt idx="426">
                  <c:v>39</c:v>
                </c:pt>
                <c:pt idx="427">
                  <c:v>23</c:v>
                </c:pt>
                <c:pt idx="428">
                  <c:v>19</c:v>
                </c:pt>
                <c:pt idx="429">
                  <c:v>24</c:v>
                </c:pt>
                <c:pt idx="430">
                  <c:v>24</c:v>
                </c:pt>
                <c:pt idx="431">
                  <c:v>11</c:v>
                </c:pt>
                <c:pt idx="432">
                  <c:v>5</c:v>
                </c:pt>
                <c:pt idx="433">
                  <c:v>35</c:v>
                </c:pt>
                <c:pt idx="434">
                  <c:v>28</c:v>
                </c:pt>
                <c:pt idx="435">
                  <c:v>35</c:v>
                </c:pt>
                <c:pt idx="436">
                  <c:v>35</c:v>
                </c:pt>
                <c:pt idx="437">
                  <c:v>32</c:v>
                </c:pt>
                <c:pt idx="438">
                  <c:v>23</c:v>
                </c:pt>
                <c:pt idx="439">
                  <c:v>15</c:v>
                </c:pt>
                <c:pt idx="440">
                  <c:v>43</c:v>
                </c:pt>
                <c:pt idx="441">
                  <c:v>52</c:v>
                </c:pt>
                <c:pt idx="442">
                  <c:v>15</c:v>
                </c:pt>
                <c:pt idx="443">
                  <c:v>40</c:v>
                </c:pt>
                <c:pt idx="444" formatCode="General">
                  <c:v>62</c:v>
                </c:pt>
                <c:pt idx="445" formatCode="General">
                  <c:v>25</c:v>
                </c:pt>
                <c:pt idx="446" formatCode="General">
                  <c:v>8</c:v>
                </c:pt>
                <c:pt idx="447" formatCode="General">
                  <c:v>47</c:v>
                </c:pt>
                <c:pt idx="448" formatCode="General">
                  <c:v>52</c:v>
                </c:pt>
                <c:pt idx="449" formatCode="General">
                  <c:v>43</c:v>
                </c:pt>
                <c:pt idx="450" formatCode="General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Sheet1!$A$2:$A$452</c:f>
              <c:numCache>
                <c:formatCode>m/d/yyyy</c:formatCode>
                <c:ptCount val="4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</c:numCache>
            </c:numRef>
          </c:cat>
          <c:val>
            <c:numRef>
              <c:f>Sheet1!$B$2:$B$452</c:f>
              <c:numCache>
                <c:formatCode>#\ ##0_ ;\-#\ ##0\ </c:formatCode>
                <c:ptCount val="451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7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28</c:v>
                </c:pt>
                <c:pt idx="29">
                  <c:v>38</c:v>
                </c:pt>
                <c:pt idx="30">
                  <c:v>60</c:v>
                </c:pt>
                <c:pt idx="31">
                  <c:v>152</c:v>
                </c:pt>
                <c:pt idx="32">
                  <c:v>67</c:v>
                </c:pt>
                <c:pt idx="33">
                  <c:v>83</c:v>
                </c:pt>
                <c:pt idx="34">
                  <c:v>238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226</c:v>
                </c:pt>
                <c:pt idx="39">
                  <c:v>81</c:v>
                </c:pt>
                <c:pt idx="40">
                  <c:v>36</c:v>
                </c:pt>
                <c:pt idx="41">
                  <c:v>292</c:v>
                </c:pt>
                <c:pt idx="42">
                  <c:v>376</c:v>
                </c:pt>
                <c:pt idx="43">
                  <c:v>371</c:v>
                </c:pt>
                <c:pt idx="44">
                  <c:v>386</c:v>
                </c:pt>
                <c:pt idx="45">
                  <c:v>416</c:v>
                </c:pt>
                <c:pt idx="46">
                  <c:v>258</c:v>
                </c:pt>
                <c:pt idx="47">
                  <c:v>89</c:v>
                </c:pt>
                <c:pt idx="48">
                  <c:v>430</c:v>
                </c:pt>
                <c:pt idx="49">
                  <c:v>389</c:v>
                </c:pt>
                <c:pt idx="50">
                  <c:v>583</c:v>
                </c:pt>
                <c:pt idx="51">
                  <c:v>462</c:v>
                </c:pt>
                <c:pt idx="52">
                  <c:v>749</c:v>
                </c:pt>
                <c:pt idx="53">
                  <c:v>414</c:v>
                </c:pt>
                <c:pt idx="54">
                  <c:v>285</c:v>
                </c:pt>
                <c:pt idx="55">
                  <c:v>759</c:v>
                </c:pt>
                <c:pt idx="56">
                  <c:v>918</c:v>
                </c:pt>
                <c:pt idx="57">
                  <c:v>393</c:v>
                </c:pt>
                <c:pt idx="58">
                  <c:v>1004</c:v>
                </c:pt>
                <c:pt idx="59">
                  <c:v>918</c:v>
                </c:pt>
                <c:pt idx="60">
                  <c:v>518</c:v>
                </c:pt>
                <c:pt idx="61">
                  <c:v>328</c:v>
                </c:pt>
                <c:pt idx="62">
                  <c:v>627</c:v>
                </c:pt>
                <c:pt idx="63">
                  <c:v>561</c:v>
                </c:pt>
                <c:pt idx="64">
                  <c:v>751</c:v>
                </c:pt>
                <c:pt idx="65">
                  <c:v>811</c:v>
                </c:pt>
                <c:pt idx="66">
                  <c:v>726</c:v>
                </c:pt>
                <c:pt idx="67">
                  <c:v>330</c:v>
                </c:pt>
                <c:pt idx="68">
                  <c:v>125</c:v>
                </c:pt>
                <c:pt idx="69">
                  <c:v>398</c:v>
                </c:pt>
                <c:pt idx="70">
                  <c:v>587</c:v>
                </c:pt>
                <c:pt idx="71">
                  <c:v>937</c:v>
                </c:pt>
                <c:pt idx="72">
                  <c:v>727</c:v>
                </c:pt>
                <c:pt idx="73">
                  <c:v>684</c:v>
                </c:pt>
                <c:pt idx="74">
                  <c:v>251</c:v>
                </c:pt>
                <c:pt idx="75">
                  <c:v>194</c:v>
                </c:pt>
                <c:pt idx="76">
                  <c:v>557</c:v>
                </c:pt>
                <c:pt idx="77">
                  <c:v>183</c:v>
                </c:pt>
                <c:pt idx="78">
                  <c:v>430</c:v>
                </c:pt>
                <c:pt idx="79">
                  <c:v>394</c:v>
                </c:pt>
                <c:pt idx="80">
                  <c:v>358</c:v>
                </c:pt>
                <c:pt idx="81">
                  <c:v>128</c:v>
                </c:pt>
                <c:pt idx="82">
                  <c:v>108</c:v>
                </c:pt>
                <c:pt idx="83">
                  <c:v>519</c:v>
                </c:pt>
                <c:pt idx="84">
                  <c:v>303</c:v>
                </c:pt>
                <c:pt idx="85">
                  <c:v>216</c:v>
                </c:pt>
                <c:pt idx="86">
                  <c:v>249</c:v>
                </c:pt>
                <c:pt idx="87">
                  <c:v>221</c:v>
                </c:pt>
                <c:pt idx="88">
                  <c:v>101</c:v>
                </c:pt>
                <c:pt idx="89">
                  <c:v>43</c:v>
                </c:pt>
                <c:pt idx="90">
                  <c:v>323</c:v>
                </c:pt>
                <c:pt idx="91">
                  <c:v>208</c:v>
                </c:pt>
                <c:pt idx="92">
                  <c:v>198</c:v>
                </c:pt>
                <c:pt idx="93">
                  <c:v>187</c:v>
                </c:pt>
                <c:pt idx="94">
                  <c:v>230</c:v>
                </c:pt>
                <c:pt idx="95">
                  <c:v>128</c:v>
                </c:pt>
                <c:pt idx="96">
                  <c:v>44</c:v>
                </c:pt>
                <c:pt idx="97">
                  <c:v>264</c:v>
                </c:pt>
                <c:pt idx="98">
                  <c:v>165</c:v>
                </c:pt>
                <c:pt idx="99">
                  <c:v>203</c:v>
                </c:pt>
                <c:pt idx="100">
                  <c:v>144</c:v>
                </c:pt>
                <c:pt idx="101">
                  <c:v>308</c:v>
                </c:pt>
                <c:pt idx="102">
                  <c:v>88</c:v>
                </c:pt>
                <c:pt idx="103">
                  <c:v>66</c:v>
                </c:pt>
                <c:pt idx="104">
                  <c:v>278</c:v>
                </c:pt>
                <c:pt idx="105">
                  <c:v>205</c:v>
                </c:pt>
                <c:pt idx="106">
                  <c:v>194</c:v>
                </c:pt>
                <c:pt idx="107">
                  <c:v>119</c:v>
                </c:pt>
                <c:pt idx="108">
                  <c:v>290</c:v>
                </c:pt>
                <c:pt idx="109">
                  <c:v>88</c:v>
                </c:pt>
                <c:pt idx="110">
                  <c:v>48</c:v>
                </c:pt>
                <c:pt idx="111">
                  <c:v>335</c:v>
                </c:pt>
                <c:pt idx="112">
                  <c:v>285</c:v>
                </c:pt>
                <c:pt idx="113">
                  <c:v>236</c:v>
                </c:pt>
                <c:pt idx="114">
                  <c:v>46</c:v>
                </c:pt>
                <c:pt idx="115">
                  <c:v>115</c:v>
                </c:pt>
                <c:pt idx="116">
                  <c:v>127</c:v>
                </c:pt>
                <c:pt idx="117">
                  <c:v>143</c:v>
                </c:pt>
                <c:pt idx="118">
                  <c:v>354</c:v>
                </c:pt>
                <c:pt idx="119">
                  <c:v>330</c:v>
                </c:pt>
                <c:pt idx="120">
                  <c:v>254</c:v>
                </c:pt>
                <c:pt idx="121">
                  <c:v>217</c:v>
                </c:pt>
                <c:pt idx="122">
                  <c:v>93</c:v>
                </c:pt>
                <c:pt idx="123">
                  <c:v>116</c:v>
                </c:pt>
                <c:pt idx="124">
                  <c:v>76</c:v>
                </c:pt>
                <c:pt idx="125">
                  <c:v>535</c:v>
                </c:pt>
                <c:pt idx="126">
                  <c:v>295</c:v>
                </c:pt>
                <c:pt idx="127">
                  <c:v>275</c:v>
                </c:pt>
                <c:pt idx="128">
                  <c:v>331</c:v>
                </c:pt>
                <c:pt idx="129">
                  <c:v>305</c:v>
                </c:pt>
                <c:pt idx="130">
                  <c:v>109</c:v>
                </c:pt>
                <c:pt idx="131">
                  <c:v>54</c:v>
                </c:pt>
                <c:pt idx="132">
                  <c:v>465</c:v>
                </c:pt>
                <c:pt idx="133">
                  <c:v>221</c:v>
                </c:pt>
                <c:pt idx="134">
                  <c:v>280</c:v>
                </c:pt>
                <c:pt idx="135">
                  <c:v>150</c:v>
                </c:pt>
                <c:pt idx="136">
                  <c:v>149</c:v>
                </c:pt>
                <c:pt idx="137">
                  <c:v>66</c:v>
                </c:pt>
                <c:pt idx="138">
                  <c:v>71</c:v>
                </c:pt>
                <c:pt idx="139">
                  <c:v>284</c:v>
                </c:pt>
                <c:pt idx="140">
                  <c:v>152</c:v>
                </c:pt>
                <c:pt idx="141">
                  <c:v>217</c:v>
                </c:pt>
                <c:pt idx="142">
                  <c:v>165</c:v>
                </c:pt>
                <c:pt idx="143">
                  <c:v>192</c:v>
                </c:pt>
                <c:pt idx="144">
                  <c:v>79</c:v>
                </c:pt>
                <c:pt idx="145">
                  <c:v>35</c:v>
                </c:pt>
                <c:pt idx="146">
                  <c:v>174</c:v>
                </c:pt>
                <c:pt idx="147">
                  <c:v>117</c:v>
                </c:pt>
                <c:pt idx="148">
                  <c:v>154</c:v>
                </c:pt>
                <c:pt idx="149">
                  <c:v>98</c:v>
                </c:pt>
                <c:pt idx="150">
                  <c:v>83</c:v>
                </c:pt>
                <c:pt idx="151">
                  <c:v>78</c:v>
                </c:pt>
                <c:pt idx="152">
                  <c:v>18</c:v>
                </c:pt>
                <c:pt idx="153">
                  <c:v>183</c:v>
                </c:pt>
                <c:pt idx="154">
                  <c:v>162</c:v>
                </c:pt>
                <c:pt idx="155">
                  <c:v>158</c:v>
                </c:pt>
                <c:pt idx="156">
                  <c:v>123</c:v>
                </c:pt>
                <c:pt idx="157">
                  <c:v>130</c:v>
                </c:pt>
                <c:pt idx="158">
                  <c:v>52</c:v>
                </c:pt>
                <c:pt idx="159">
                  <c:v>33</c:v>
                </c:pt>
                <c:pt idx="160">
                  <c:v>132</c:v>
                </c:pt>
                <c:pt idx="161">
                  <c:v>87</c:v>
                </c:pt>
                <c:pt idx="162">
                  <c:v>100</c:v>
                </c:pt>
                <c:pt idx="163">
                  <c:v>103</c:v>
                </c:pt>
                <c:pt idx="164">
                  <c:v>91</c:v>
                </c:pt>
                <c:pt idx="165">
                  <c:v>23</c:v>
                </c:pt>
                <c:pt idx="166">
                  <c:v>23</c:v>
                </c:pt>
                <c:pt idx="167">
                  <c:v>99</c:v>
                </c:pt>
                <c:pt idx="168">
                  <c:v>51</c:v>
                </c:pt>
                <c:pt idx="169">
                  <c:v>66</c:v>
                </c:pt>
                <c:pt idx="170">
                  <c:v>56</c:v>
                </c:pt>
                <c:pt idx="171">
                  <c:v>60</c:v>
                </c:pt>
                <c:pt idx="172">
                  <c:v>24</c:v>
                </c:pt>
                <c:pt idx="173">
                  <c:v>23</c:v>
                </c:pt>
                <c:pt idx="174">
                  <c:v>161</c:v>
                </c:pt>
                <c:pt idx="175">
                  <c:v>79</c:v>
                </c:pt>
                <c:pt idx="176">
                  <c:v>68</c:v>
                </c:pt>
                <c:pt idx="177">
                  <c:v>77</c:v>
                </c:pt>
                <c:pt idx="178">
                  <c:v>84</c:v>
                </c:pt>
                <c:pt idx="179">
                  <c:v>18</c:v>
                </c:pt>
                <c:pt idx="180">
                  <c:v>12</c:v>
                </c:pt>
                <c:pt idx="181">
                  <c:v>134</c:v>
                </c:pt>
                <c:pt idx="182">
                  <c:v>66</c:v>
                </c:pt>
                <c:pt idx="183">
                  <c:v>101</c:v>
                </c:pt>
                <c:pt idx="184">
                  <c:v>46</c:v>
                </c:pt>
                <c:pt idx="185">
                  <c:v>50</c:v>
                </c:pt>
                <c:pt idx="186">
                  <c:v>19</c:v>
                </c:pt>
                <c:pt idx="187">
                  <c:v>14</c:v>
                </c:pt>
                <c:pt idx="188">
                  <c:v>86</c:v>
                </c:pt>
                <c:pt idx="189">
                  <c:v>109</c:v>
                </c:pt>
                <c:pt idx="190">
                  <c:v>84</c:v>
                </c:pt>
                <c:pt idx="191">
                  <c:v>38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61</c:v>
                </c:pt>
                <c:pt idx="196">
                  <c:v>43</c:v>
                </c:pt>
                <c:pt idx="197">
                  <c:v>30</c:v>
                </c:pt>
                <c:pt idx="198">
                  <c:v>53</c:v>
                </c:pt>
                <c:pt idx="199">
                  <c:v>38</c:v>
                </c:pt>
                <c:pt idx="200">
                  <c:v>10</c:v>
                </c:pt>
                <c:pt idx="201">
                  <c:v>8</c:v>
                </c:pt>
                <c:pt idx="202">
                  <c:v>42</c:v>
                </c:pt>
                <c:pt idx="203">
                  <c:v>47</c:v>
                </c:pt>
                <c:pt idx="204">
                  <c:v>29</c:v>
                </c:pt>
                <c:pt idx="205">
                  <c:v>39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39</c:v>
                </c:pt>
                <c:pt idx="210">
                  <c:v>23</c:v>
                </c:pt>
                <c:pt idx="211">
                  <c:v>22</c:v>
                </c:pt>
                <c:pt idx="212">
                  <c:v>20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6</c:v>
                </c:pt>
                <c:pt idx="217">
                  <c:v>25</c:v>
                </c:pt>
                <c:pt idx="218">
                  <c:v>34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8</c:v>
                </c:pt>
                <c:pt idx="224">
                  <c:v>8</c:v>
                </c:pt>
                <c:pt idx="225">
                  <c:v>5</c:v>
                </c:pt>
                <c:pt idx="226">
                  <c:v>9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7</c:v>
                </c:pt>
                <c:pt idx="232">
                  <c:v>6</c:v>
                </c:pt>
                <c:pt idx="233">
                  <c:v>13</c:v>
                </c:pt>
                <c:pt idx="234">
                  <c:v>7</c:v>
                </c:pt>
                <c:pt idx="235">
                  <c:v>2</c:v>
                </c:pt>
                <c:pt idx="236">
                  <c:v>0</c:v>
                </c:pt>
                <c:pt idx="237">
                  <c:v>7</c:v>
                </c:pt>
                <c:pt idx="238">
                  <c:v>9</c:v>
                </c:pt>
                <c:pt idx="239">
                  <c:v>3</c:v>
                </c:pt>
                <c:pt idx="240">
                  <c:v>4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5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4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7</c:v>
                </c:pt>
                <c:pt idx="259">
                  <c:v>4</c:v>
                </c:pt>
                <c:pt idx="260">
                  <c:v>3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6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3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5</c:v>
                </c:pt>
                <c:pt idx="399">
                  <c:v>7</c:v>
                </c:pt>
                <c:pt idx="400">
                  <c:v>13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3</c:v>
                </c:pt>
                <c:pt idx="407">
                  <c:v>21</c:v>
                </c:pt>
                <c:pt idx="408">
                  <c:v>6</c:v>
                </c:pt>
                <c:pt idx="409">
                  <c:v>8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11</c:v>
                </c:pt>
                <c:pt idx="414">
                  <c:v>13</c:v>
                </c:pt>
                <c:pt idx="415">
                  <c:v>9</c:v>
                </c:pt>
                <c:pt idx="416">
                  <c:v>15</c:v>
                </c:pt>
                <c:pt idx="417">
                  <c:v>1</c:v>
                </c:pt>
                <c:pt idx="418">
                  <c:v>4</c:v>
                </c:pt>
                <c:pt idx="419">
                  <c:v>31</c:v>
                </c:pt>
                <c:pt idx="420">
                  <c:v>14</c:v>
                </c:pt>
                <c:pt idx="421">
                  <c:v>25</c:v>
                </c:pt>
                <c:pt idx="422">
                  <c:v>3</c:v>
                </c:pt>
                <c:pt idx="423">
                  <c:v>26</c:v>
                </c:pt>
                <c:pt idx="424">
                  <c:v>12</c:v>
                </c:pt>
                <c:pt idx="425">
                  <c:v>15</c:v>
                </c:pt>
                <c:pt idx="426">
                  <c:v>74</c:v>
                </c:pt>
                <c:pt idx="427">
                  <c:v>36</c:v>
                </c:pt>
                <c:pt idx="428">
                  <c:v>35</c:v>
                </c:pt>
                <c:pt idx="429">
                  <c:v>68</c:v>
                </c:pt>
                <c:pt idx="430">
                  <c:v>47</c:v>
                </c:pt>
                <c:pt idx="431" formatCode="General">
                  <c:v>17</c:v>
                </c:pt>
                <c:pt idx="432" formatCode="General">
                  <c:v>9</c:v>
                </c:pt>
                <c:pt idx="433" formatCode="General">
                  <c:v>63</c:v>
                </c:pt>
                <c:pt idx="434" formatCode="General">
                  <c:v>50</c:v>
                </c:pt>
                <c:pt idx="435" formatCode="General">
                  <c:v>54</c:v>
                </c:pt>
                <c:pt idx="436" formatCode="General">
                  <c:v>56</c:v>
                </c:pt>
                <c:pt idx="437" formatCode="General">
                  <c:v>49</c:v>
                </c:pt>
                <c:pt idx="438" formatCode="General">
                  <c:v>37</c:v>
                </c:pt>
                <c:pt idx="439" formatCode="General">
                  <c:v>20</c:v>
                </c:pt>
                <c:pt idx="440" formatCode="General">
                  <c:v>80</c:v>
                </c:pt>
                <c:pt idx="441" formatCode="General">
                  <c:v>77</c:v>
                </c:pt>
                <c:pt idx="442" formatCode="General">
                  <c:v>49</c:v>
                </c:pt>
                <c:pt idx="443" formatCode="General">
                  <c:v>98</c:v>
                </c:pt>
                <c:pt idx="444" formatCode="General">
                  <c:v>171</c:v>
                </c:pt>
                <c:pt idx="445" formatCode="General">
                  <c:v>46</c:v>
                </c:pt>
                <c:pt idx="446" formatCode="General">
                  <c:v>21</c:v>
                </c:pt>
                <c:pt idx="447" formatCode="General">
                  <c:v>86</c:v>
                </c:pt>
                <c:pt idx="448" formatCode="General">
                  <c:v>72</c:v>
                </c:pt>
                <c:pt idx="449" formatCode="General">
                  <c:v>68</c:v>
                </c:pt>
                <c:pt idx="450" formatCode="General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Sheet1!$A$2:$A$452</c:f>
              <c:numCache>
                <c:formatCode>m/d/yyyy</c:formatCode>
                <c:ptCount val="4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</c:numCache>
            </c:numRef>
          </c:cat>
          <c:val>
            <c:numRef>
              <c:f>Sheet1!$B$2:$B$452</c:f>
              <c:numCache>
                <c:formatCode>#\ ##0_ ;\-#\ ##0\ </c:formatCode>
                <c:ptCount val="4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45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43</c:v>
                </c:pt>
                <c:pt idx="66">
                  <c:v>45</c:v>
                </c:pt>
                <c:pt idx="67">
                  <c:v>42</c:v>
                </c:pt>
                <c:pt idx="68">
                  <c:v>40</c:v>
                </c:pt>
                <c:pt idx="69">
                  <c:v>37</c:v>
                </c:pt>
                <c:pt idx="70">
                  <c:v>44</c:v>
                </c:pt>
                <c:pt idx="71">
                  <c:v>43</c:v>
                </c:pt>
                <c:pt idx="72">
                  <c:v>48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42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20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26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20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18</c:v>
                </c:pt>
                <c:pt idx="135">
                  <c:v>24</c:v>
                </c:pt>
                <c:pt idx="136">
                  <c:v>22</c:v>
                </c:pt>
                <c:pt idx="137">
                  <c:v>17</c:v>
                </c:pt>
                <c:pt idx="138">
                  <c:v>19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12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8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6</c:v>
                </c:pt>
                <c:pt idx="434">
                  <c:v>4</c:v>
                </c:pt>
                <c:pt idx="435">
                  <c:v>3</c:v>
                </c:pt>
                <c:pt idx="436">
                  <c:v>3</c:v>
                </c:pt>
                <c:pt idx="437">
                  <c:v>3</c:v>
                </c:pt>
                <c:pt idx="438">
                  <c:v>5</c:v>
                </c:pt>
                <c:pt idx="439">
                  <c:v>5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3</c:v>
                </c:pt>
                <c:pt idx="444" formatCode="General">
                  <c:v>4</c:v>
                </c:pt>
                <c:pt idx="445">
                  <c:v>3</c:v>
                </c:pt>
                <c:pt idx="446">
                  <c:v>3</c:v>
                </c:pt>
                <c:pt idx="447">
                  <c:v>3</c:v>
                </c:pt>
                <c:pt idx="448">
                  <c:v>3</c:v>
                </c:pt>
                <c:pt idx="449">
                  <c:v>3</c:v>
                </c:pt>
                <c:pt idx="45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Sheet1!$A$2:$A$357</c:f>
              <c:numCache>
                <c:formatCode>m/d/yyyy</c:formatCode>
                <c:ptCount val="356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44343</c:v>
                </c:pt>
                <c:pt idx="257">
                  <c:v>44349</c:v>
                </c:pt>
                <c:pt idx="258">
                  <c:v>44350</c:v>
                </c:pt>
                <c:pt idx="259">
                  <c:v>44358</c:v>
                </c:pt>
                <c:pt idx="260">
                  <c:v>44364</c:v>
                </c:pt>
                <c:pt idx="261">
                  <c:v>44370</c:v>
                </c:pt>
                <c:pt idx="262">
                  <c:v>44371</c:v>
                </c:pt>
                <c:pt idx="263">
                  <c:v>44377</c:v>
                </c:pt>
                <c:pt idx="264">
                  <c:v>44378</c:v>
                </c:pt>
                <c:pt idx="265">
                  <c:v>44381</c:v>
                </c:pt>
                <c:pt idx="266">
                  <c:v>44385</c:v>
                </c:pt>
                <c:pt idx="267">
                  <c:v>44388</c:v>
                </c:pt>
                <c:pt idx="268">
                  <c:v>44398</c:v>
                </c:pt>
                <c:pt idx="269">
                  <c:v>44401</c:v>
                </c:pt>
                <c:pt idx="270">
                  <c:v>44404</c:v>
                </c:pt>
                <c:pt idx="271">
                  <c:v>44405</c:v>
                </c:pt>
                <c:pt idx="272">
                  <c:v>44416</c:v>
                </c:pt>
                <c:pt idx="273">
                  <c:v>44419</c:v>
                </c:pt>
                <c:pt idx="274">
                  <c:v>44424</c:v>
                </c:pt>
                <c:pt idx="275">
                  <c:v>44425</c:v>
                </c:pt>
                <c:pt idx="276">
                  <c:v>44427</c:v>
                </c:pt>
                <c:pt idx="277">
                  <c:v>44431</c:v>
                </c:pt>
                <c:pt idx="278">
                  <c:v>44434</c:v>
                </c:pt>
                <c:pt idx="279">
                  <c:v>44435</c:v>
                </c:pt>
                <c:pt idx="280">
                  <c:v>44436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44445</c:v>
                </c:pt>
                <c:pt idx="286">
                  <c:v>44446</c:v>
                </c:pt>
                <c:pt idx="287">
                  <c:v>44447</c:v>
                </c:pt>
                <c:pt idx="288">
                  <c:v>44448</c:v>
                </c:pt>
                <c:pt idx="289">
                  <c:v>44451</c:v>
                </c:pt>
                <c:pt idx="290">
                  <c:v>44452</c:v>
                </c:pt>
                <c:pt idx="291">
                  <c:v>44453</c:v>
                </c:pt>
                <c:pt idx="292">
                  <c:v>44457</c:v>
                </c:pt>
                <c:pt idx="293">
                  <c:v>44459</c:v>
                </c:pt>
                <c:pt idx="294">
                  <c:v>44460</c:v>
                </c:pt>
                <c:pt idx="295">
                  <c:v>44461</c:v>
                </c:pt>
                <c:pt idx="296">
                  <c:v>44464</c:v>
                </c:pt>
                <c:pt idx="297">
                  <c:v>44466</c:v>
                </c:pt>
                <c:pt idx="298">
                  <c:v>44467</c:v>
                </c:pt>
                <c:pt idx="299">
                  <c:v>44468</c:v>
                </c:pt>
                <c:pt idx="300">
                  <c:v>44469</c:v>
                </c:pt>
                <c:pt idx="301">
                  <c:v>44470</c:v>
                </c:pt>
                <c:pt idx="302">
                  <c:v>44471</c:v>
                </c:pt>
                <c:pt idx="303">
                  <c:v>44472</c:v>
                </c:pt>
                <c:pt idx="304">
                  <c:v>44473</c:v>
                </c:pt>
                <c:pt idx="305">
                  <c:v>44474</c:v>
                </c:pt>
                <c:pt idx="306">
                  <c:v>44475</c:v>
                </c:pt>
                <c:pt idx="307">
                  <c:v>44476</c:v>
                </c:pt>
                <c:pt idx="308">
                  <c:v>44477</c:v>
                </c:pt>
                <c:pt idx="309">
                  <c:v>44478</c:v>
                </c:pt>
                <c:pt idx="310">
                  <c:v>44480</c:v>
                </c:pt>
                <c:pt idx="311">
                  <c:v>44481</c:v>
                </c:pt>
                <c:pt idx="312">
                  <c:v>44482</c:v>
                </c:pt>
                <c:pt idx="313">
                  <c:v>44483</c:v>
                </c:pt>
                <c:pt idx="314">
                  <c:v>44484</c:v>
                </c:pt>
                <c:pt idx="315">
                  <c:v>44485</c:v>
                </c:pt>
                <c:pt idx="316">
                  <c:v>44486</c:v>
                </c:pt>
                <c:pt idx="317">
                  <c:v>44487</c:v>
                </c:pt>
                <c:pt idx="318">
                  <c:v>44488</c:v>
                </c:pt>
                <c:pt idx="319">
                  <c:v>44489</c:v>
                </c:pt>
                <c:pt idx="320">
                  <c:v>44490</c:v>
                </c:pt>
                <c:pt idx="321">
                  <c:v>44491</c:v>
                </c:pt>
                <c:pt idx="322">
                  <c:v>44492</c:v>
                </c:pt>
                <c:pt idx="323">
                  <c:v>44493</c:v>
                </c:pt>
                <c:pt idx="324">
                  <c:v>44494</c:v>
                </c:pt>
                <c:pt idx="325">
                  <c:v>44495</c:v>
                </c:pt>
                <c:pt idx="326">
                  <c:v>44496</c:v>
                </c:pt>
                <c:pt idx="327">
                  <c:v>44497</c:v>
                </c:pt>
                <c:pt idx="328">
                  <c:v>44498</c:v>
                </c:pt>
                <c:pt idx="329">
                  <c:v>44499</c:v>
                </c:pt>
                <c:pt idx="330">
                  <c:v>44500</c:v>
                </c:pt>
                <c:pt idx="331">
                  <c:v>44501</c:v>
                </c:pt>
                <c:pt idx="332">
                  <c:v>44502</c:v>
                </c:pt>
                <c:pt idx="333">
                  <c:v>44503</c:v>
                </c:pt>
                <c:pt idx="334">
                  <c:v>44504</c:v>
                </c:pt>
                <c:pt idx="335">
                  <c:v>44505</c:v>
                </c:pt>
                <c:pt idx="336">
                  <c:v>44506</c:v>
                </c:pt>
                <c:pt idx="337">
                  <c:v>44507</c:v>
                </c:pt>
                <c:pt idx="338">
                  <c:v>44508</c:v>
                </c:pt>
                <c:pt idx="339">
                  <c:v>44509</c:v>
                </c:pt>
                <c:pt idx="340">
                  <c:v>44510</c:v>
                </c:pt>
                <c:pt idx="341">
                  <c:v>44511</c:v>
                </c:pt>
                <c:pt idx="342">
                  <c:v>44512</c:v>
                </c:pt>
                <c:pt idx="343">
                  <c:v>44513</c:v>
                </c:pt>
                <c:pt idx="344">
                  <c:v>44514</c:v>
                </c:pt>
                <c:pt idx="345">
                  <c:v>44515</c:v>
                </c:pt>
                <c:pt idx="346">
                  <c:v>44516</c:v>
                </c:pt>
                <c:pt idx="347">
                  <c:v>44517</c:v>
                </c:pt>
                <c:pt idx="348">
                  <c:v>44518</c:v>
                </c:pt>
                <c:pt idx="349">
                  <c:v>44519</c:v>
                </c:pt>
                <c:pt idx="350">
                  <c:v>44520</c:v>
                </c:pt>
                <c:pt idx="351">
                  <c:v>44521</c:v>
                </c:pt>
                <c:pt idx="352">
                  <c:v>44522</c:v>
                </c:pt>
                <c:pt idx="353">
                  <c:v>44523</c:v>
                </c:pt>
                <c:pt idx="354">
                  <c:v>44524</c:v>
                </c:pt>
                <c:pt idx="355">
                  <c:v>44525</c:v>
                </c:pt>
              </c:numCache>
            </c:numRef>
          </c:cat>
          <c:val>
            <c:numRef>
              <c:f>Sheet1!$B$2:$B$357</c:f>
              <c:numCache>
                <c:formatCode>General</c:formatCode>
                <c:ptCount val="35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8</c:v>
                </c:pt>
                <c:pt idx="25">
                  <c:v>9</c:v>
                </c:pt>
                <c:pt idx="26">
                  <c:v>18</c:v>
                </c:pt>
                <c:pt idx="27">
                  <c:v>9</c:v>
                </c:pt>
                <c:pt idx="28">
                  <c:v>7</c:v>
                </c:pt>
                <c:pt idx="29">
                  <c:v>42</c:v>
                </c:pt>
                <c:pt idx="30">
                  <c:v>15</c:v>
                </c:pt>
                <c:pt idx="31">
                  <c:v>8</c:v>
                </c:pt>
                <c:pt idx="32">
                  <c:v>16</c:v>
                </c:pt>
                <c:pt idx="33">
                  <c:v>28</c:v>
                </c:pt>
                <c:pt idx="34">
                  <c:v>12</c:v>
                </c:pt>
                <c:pt idx="35">
                  <c:v>2</c:v>
                </c:pt>
                <c:pt idx="36">
                  <c:v>28</c:v>
                </c:pt>
                <c:pt idx="37">
                  <c:v>35</c:v>
                </c:pt>
                <c:pt idx="38">
                  <c:v>49</c:v>
                </c:pt>
                <c:pt idx="39">
                  <c:v>30</c:v>
                </c:pt>
                <c:pt idx="40">
                  <c:v>40</c:v>
                </c:pt>
                <c:pt idx="41">
                  <c:v>25</c:v>
                </c:pt>
                <c:pt idx="42">
                  <c:v>16</c:v>
                </c:pt>
                <c:pt idx="43">
                  <c:v>42</c:v>
                </c:pt>
                <c:pt idx="44">
                  <c:v>40</c:v>
                </c:pt>
                <c:pt idx="45">
                  <c:v>52</c:v>
                </c:pt>
                <c:pt idx="46">
                  <c:v>61</c:v>
                </c:pt>
                <c:pt idx="47">
                  <c:v>74</c:v>
                </c:pt>
                <c:pt idx="48">
                  <c:v>45</c:v>
                </c:pt>
                <c:pt idx="49">
                  <c:v>33</c:v>
                </c:pt>
                <c:pt idx="50">
                  <c:v>78</c:v>
                </c:pt>
                <c:pt idx="51">
                  <c:v>69</c:v>
                </c:pt>
                <c:pt idx="52">
                  <c:v>42</c:v>
                </c:pt>
                <c:pt idx="53">
                  <c:v>84</c:v>
                </c:pt>
                <c:pt idx="54">
                  <c:v>94</c:v>
                </c:pt>
                <c:pt idx="55">
                  <c:v>37</c:v>
                </c:pt>
                <c:pt idx="56">
                  <c:v>37</c:v>
                </c:pt>
                <c:pt idx="57">
                  <c:v>62</c:v>
                </c:pt>
                <c:pt idx="58">
                  <c:v>62</c:v>
                </c:pt>
                <c:pt idx="59">
                  <c:v>64</c:v>
                </c:pt>
                <c:pt idx="60">
                  <c:v>76</c:v>
                </c:pt>
                <c:pt idx="61">
                  <c:v>84</c:v>
                </c:pt>
                <c:pt idx="62">
                  <c:v>31</c:v>
                </c:pt>
                <c:pt idx="63">
                  <c:v>16</c:v>
                </c:pt>
                <c:pt idx="64">
                  <c:v>53</c:v>
                </c:pt>
                <c:pt idx="65">
                  <c:v>71</c:v>
                </c:pt>
                <c:pt idx="66">
                  <c:v>117</c:v>
                </c:pt>
                <c:pt idx="67">
                  <c:v>91</c:v>
                </c:pt>
                <c:pt idx="68">
                  <c:v>77</c:v>
                </c:pt>
                <c:pt idx="69">
                  <c:v>42</c:v>
                </c:pt>
                <c:pt idx="70">
                  <c:v>23</c:v>
                </c:pt>
                <c:pt idx="71">
                  <c:v>65</c:v>
                </c:pt>
                <c:pt idx="72">
                  <c:v>26</c:v>
                </c:pt>
                <c:pt idx="73">
                  <c:v>48</c:v>
                </c:pt>
                <c:pt idx="74">
                  <c:v>59</c:v>
                </c:pt>
                <c:pt idx="75">
                  <c:v>49</c:v>
                </c:pt>
                <c:pt idx="76">
                  <c:v>18</c:v>
                </c:pt>
                <c:pt idx="77">
                  <c:v>13</c:v>
                </c:pt>
                <c:pt idx="78">
                  <c:v>65</c:v>
                </c:pt>
                <c:pt idx="79">
                  <c:v>40</c:v>
                </c:pt>
                <c:pt idx="80">
                  <c:v>25</c:v>
                </c:pt>
                <c:pt idx="81">
                  <c:v>34</c:v>
                </c:pt>
                <c:pt idx="82">
                  <c:v>28</c:v>
                </c:pt>
                <c:pt idx="83">
                  <c:v>15</c:v>
                </c:pt>
                <c:pt idx="84">
                  <c:v>13</c:v>
                </c:pt>
                <c:pt idx="85">
                  <c:v>42</c:v>
                </c:pt>
                <c:pt idx="86">
                  <c:v>33</c:v>
                </c:pt>
                <c:pt idx="87">
                  <c:v>27</c:v>
                </c:pt>
                <c:pt idx="88">
                  <c:v>21</c:v>
                </c:pt>
                <c:pt idx="89">
                  <c:v>36</c:v>
                </c:pt>
                <c:pt idx="90">
                  <c:v>20</c:v>
                </c:pt>
                <c:pt idx="91">
                  <c:v>10</c:v>
                </c:pt>
                <c:pt idx="92">
                  <c:v>34</c:v>
                </c:pt>
                <c:pt idx="93">
                  <c:v>28</c:v>
                </c:pt>
                <c:pt idx="94">
                  <c:v>32</c:v>
                </c:pt>
                <c:pt idx="95">
                  <c:v>24</c:v>
                </c:pt>
                <c:pt idx="96">
                  <c:v>32</c:v>
                </c:pt>
                <c:pt idx="97">
                  <c:v>18</c:v>
                </c:pt>
                <c:pt idx="98">
                  <c:v>24</c:v>
                </c:pt>
                <c:pt idx="99">
                  <c:v>36</c:v>
                </c:pt>
                <c:pt idx="100">
                  <c:v>26</c:v>
                </c:pt>
                <c:pt idx="101">
                  <c:v>27</c:v>
                </c:pt>
                <c:pt idx="102">
                  <c:v>14</c:v>
                </c:pt>
                <c:pt idx="103">
                  <c:v>40</c:v>
                </c:pt>
                <c:pt idx="104">
                  <c:v>15</c:v>
                </c:pt>
                <c:pt idx="105">
                  <c:v>6</c:v>
                </c:pt>
                <c:pt idx="106">
                  <c:v>29</c:v>
                </c:pt>
                <c:pt idx="107">
                  <c:v>41</c:v>
                </c:pt>
                <c:pt idx="108">
                  <c:v>20</c:v>
                </c:pt>
                <c:pt idx="109">
                  <c:v>5</c:v>
                </c:pt>
                <c:pt idx="110">
                  <c:v>21</c:v>
                </c:pt>
                <c:pt idx="111">
                  <c:v>17</c:v>
                </c:pt>
                <c:pt idx="112">
                  <c:v>19</c:v>
                </c:pt>
                <c:pt idx="113">
                  <c:v>20</c:v>
                </c:pt>
                <c:pt idx="114">
                  <c:v>44</c:v>
                </c:pt>
                <c:pt idx="115">
                  <c:v>25</c:v>
                </c:pt>
                <c:pt idx="116">
                  <c:v>36</c:v>
                </c:pt>
                <c:pt idx="117">
                  <c:v>19</c:v>
                </c:pt>
                <c:pt idx="118">
                  <c:v>14</c:v>
                </c:pt>
                <c:pt idx="119">
                  <c:v>4</c:v>
                </c:pt>
                <c:pt idx="120">
                  <c:v>31</c:v>
                </c:pt>
                <c:pt idx="121">
                  <c:v>30</c:v>
                </c:pt>
                <c:pt idx="122">
                  <c:v>40</c:v>
                </c:pt>
                <c:pt idx="123">
                  <c:v>40</c:v>
                </c:pt>
                <c:pt idx="124">
                  <c:v>32</c:v>
                </c:pt>
                <c:pt idx="125">
                  <c:v>15</c:v>
                </c:pt>
                <c:pt idx="126">
                  <c:v>8</c:v>
                </c:pt>
                <c:pt idx="127">
                  <c:v>50</c:v>
                </c:pt>
                <c:pt idx="128">
                  <c:v>24</c:v>
                </c:pt>
                <c:pt idx="129">
                  <c:v>22</c:v>
                </c:pt>
                <c:pt idx="130">
                  <c:v>13</c:v>
                </c:pt>
                <c:pt idx="131">
                  <c:v>20</c:v>
                </c:pt>
                <c:pt idx="132">
                  <c:v>12</c:v>
                </c:pt>
                <c:pt idx="133">
                  <c:v>15</c:v>
                </c:pt>
                <c:pt idx="134">
                  <c:v>29</c:v>
                </c:pt>
                <c:pt idx="135">
                  <c:v>23</c:v>
                </c:pt>
                <c:pt idx="136">
                  <c:v>38</c:v>
                </c:pt>
                <c:pt idx="137">
                  <c:v>23</c:v>
                </c:pt>
                <c:pt idx="138">
                  <c:v>21</c:v>
                </c:pt>
                <c:pt idx="139">
                  <c:v>7</c:v>
                </c:pt>
                <c:pt idx="140">
                  <c:v>9</c:v>
                </c:pt>
                <c:pt idx="141">
                  <c:v>22</c:v>
                </c:pt>
                <c:pt idx="142">
                  <c:v>11</c:v>
                </c:pt>
                <c:pt idx="143">
                  <c:v>21</c:v>
                </c:pt>
                <c:pt idx="144">
                  <c:v>11</c:v>
                </c:pt>
                <c:pt idx="145">
                  <c:v>8</c:v>
                </c:pt>
                <c:pt idx="146">
                  <c:v>9</c:v>
                </c:pt>
                <c:pt idx="147">
                  <c:v>5</c:v>
                </c:pt>
                <c:pt idx="148">
                  <c:v>20</c:v>
                </c:pt>
                <c:pt idx="149">
                  <c:v>20</c:v>
                </c:pt>
                <c:pt idx="150">
                  <c:v>13</c:v>
                </c:pt>
                <c:pt idx="151">
                  <c:v>20</c:v>
                </c:pt>
                <c:pt idx="152">
                  <c:v>15</c:v>
                </c:pt>
                <c:pt idx="153">
                  <c:v>5</c:v>
                </c:pt>
                <c:pt idx="154">
                  <c:v>5</c:v>
                </c:pt>
                <c:pt idx="155">
                  <c:v>13</c:v>
                </c:pt>
                <c:pt idx="156">
                  <c:v>15</c:v>
                </c:pt>
                <c:pt idx="157">
                  <c:v>16</c:v>
                </c:pt>
                <c:pt idx="158">
                  <c:v>11</c:v>
                </c:pt>
                <c:pt idx="159">
                  <c:v>13</c:v>
                </c:pt>
                <c:pt idx="160">
                  <c:v>2</c:v>
                </c:pt>
                <c:pt idx="161">
                  <c:v>3</c:v>
                </c:pt>
                <c:pt idx="162">
                  <c:v>8</c:v>
                </c:pt>
                <c:pt idx="163">
                  <c:v>7</c:v>
                </c:pt>
                <c:pt idx="164">
                  <c:v>7</c:v>
                </c:pt>
                <c:pt idx="165">
                  <c:v>9</c:v>
                </c:pt>
                <c:pt idx="166">
                  <c:v>5</c:v>
                </c:pt>
                <c:pt idx="167">
                  <c:v>10</c:v>
                </c:pt>
                <c:pt idx="168">
                  <c:v>3</c:v>
                </c:pt>
                <c:pt idx="169">
                  <c:v>21</c:v>
                </c:pt>
                <c:pt idx="170">
                  <c:v>14</c:v>
                </c:pt>
                <c:pt idx="171">
                  <c:v>7</c:v>
                </c:pt>
                <c:pt idx="172">
                  <c:v>11</c:v>
                </c:pt>
                <c:pt idx="173">
                  <c:v>7</c:v>
                </c:pt>
                <c:pt idx="174">
                  <c:v>3</c:v>
                </c:pt>
                <c:pt idx="175">
                  <c:v>1</c:v>
                </c:pt>
                <c:pt idx="176">
                  <c:v>10</c:v>
                </c:pt>
                <c:pt idx="177">
                  <c:v>7</c:v>
                </c:pt>
                <c:pt idx="178">
                  <c:v>8</c:v>
                </c:pt>
                <c:pt idx="179">
                  <c:v>4</c:v>
                </c:pt>
                <c:pt idx="180">
                  <c:v>6</c:v>
                </c:pt>
                <c:pt idx="181">
                  <c:v>2</c:v>
                </c:pt>
                <c:pt idx="182">
                  <c:v>3</c:v>
                </c:pt>
                <c:pt idx="183">
                  <c:v>6</c:v>
                </c:pt>
                <c:pt idx="184">
                  <c:v>7</c:v>
                </c:pt>
                <c:pt idx="185">
                  <c:v>10</c:v>
                </c:pt>
                <c:pt idx="186">
                  <c:v>3</c:v>
                </c:pt>
                <c:pt idx="187">
                  <c:v>5</c:v>
                </c:pt>
                <c:pt idx="188">
                  <c:v>5</c:v>
                </c:pt>
                <c:pt idx="189">
                  <c:v>3</c:v>
                </c:pt>
                <c:pt idx="190">
                  <c:v>8</c:v>
                </c:pt>
                <c:pt idx="191">
                  <c:v>9</c:v>
                </c:pt>
                <c:pt idx="192">
                  <c:v>1</c:v>
                </c:pt>
                <c:pt idx="193">
                  <c:v>8</c:v>
                </c:pt>
                <c:pt idx="194">
                  <c:v>11</c:v>
                </c:pt>
                <c:pt idx="195">
                  <c:v>3</c:v>
                </c:pt>
                <c:pt idx="196">
                  <c:v>2</c:v>
                </c:pt>
                <c:pt idx="197">
                  <c:v>6</c:v>
                </c:pt>
                <c:pt idx="198">
                  <c:v>7</c:v>
                </c:pt>
                <c:pt idx="199">
                  <c:v>2</c:v>
                </c:pt>
                <c:pt idx="200">
                  <c:v>2</c:v>
                </c:pt>
                <c:pt idx="201">
                  <c:v>1</c:v>
                </c:pt>
                <c:pt idx="202">
                  <c:v>2</c:v>
                </c:pt>
                <c:pt idx="203">
                  <c:v>0</c:v>
                </c:pt>
                <c:pt idx="204">
                  <c:v>2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1</c:v>
                </c:pt>
                <c:pt idx="209">
                  <c:v>2</c:v>
                </c:pt>
                <c:pt idx="210">
                  <c:v>2</c:v>
                </c:pt>
                <c:pt idx="211">
                  <c:v>0</c:v>
                </c:pt>
                <c:pt idx="212">
                  <c:v>0</c:v>
                </c:pt>
                <c:pt idx="213">
                  <c:v>5</c:v>
                </c:pt>
                <c:pt idx="214">
                  <c:v>0</c:v>
                </c:pt>
                <c:pt idx="215">
                  <c:v>1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3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1</c:v>
                </c:pt>
                <c:pt idx="227">
                  <c:v>2</c:v>
                </c:pt>
                <c:pt idx="228">
                  <c:v>2</c:v>
                </c:pt>
                <c:pt idx="229">
                  <c:v>1</c:v>
                </c:pt>
                <c:pt idx="230">
                  <c:v>0</c:v>
                </c:pt>
                <c:pt idx="231">
                  <c:v>0</c:v>
                </c:pt>
                <c:pt idx="232">
                  <c:v>4</c:v>
                </c:pt>
                <c:pt idx="233">
                  <c:v>0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2</c:v>
                </c:pt>
                <c:pt idx="244">
                  <c:v>3</c:v>
                </c:pt>
                <c:pt idx="245">
                  <c:v>1</c:v>
                </c:pt>
                <c:pt idx="246">
                  <c:v>2</c:v>
                </c:pt>
                <c:pt idx="247">
                  <c:v>2</c:v>
                </c:pt>
                <c:pt idx="248">
                  <c:v>1</c:v>
                </c:pt>
                <c:pt idx="249">
                  <c:v>1</c:v>
                </c:pt>
                <c:pt idx="250">
                  <c:v>0</c:v>
                </c:pt>
                <c:pt idx="251">
                  <c:v>2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2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1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2</c:v>
                </c:pt>
                <c:pt idx="282">
                  <c:v>2</c:v>
                </c:pt>
                <c:pt idx="283">
                  <c:v>1</c:v>
                </c:pt>
                <c:pt idx="284">
                  <c:v>0</c:v>
                </c:pt>
                <c:pt idx="285">
                  <c:v>2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1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3</c:v>
                </c:pt>
                <c:pt idx="307">
                  <c:v>1</c:v>
                </c:pt>
                <c:pt idx="308">
                  <c:v>2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3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4</c:v>
                </c:pt>
                <c:pt idx="318">
                  <c:v>0</c:v>
                </c:pt>
                <c:pt idx="319">
                  <c:v>1</c:v>
                </c:pt>
                <c:pt idx="320">
                  <c:v>0</c:v>
                </c:pt>
                <c:pt idx="321">
                  <c:v>2</c:v>
                </c:pt>
                <c:pt idx="322">
                  <c:v>0</c:v>
                </c:pt>
                <c:pt idx="323">
                  <c:v>0</c:v>
                </c:pt>
                <c:pt idx="324">
                  <c:v>4</c:v>
                </c:pt>
                <c:pt idx="325">
                  <c:v>2</c:v>
                </c:pt>
                <c:pt idx="326">
                  <c:v>2</c:v>
                </c:pt>
                <c:pt idx="327">
                  <c:v>0</c:v>
                </c:pt>
                <c:pt idx="328">
                  <c:v>5</c:v>
                </c:pt>
                <c:pt idx="329">
                  <c:v>3</c:v>
                </c:pt>
                <c:pt idx="330">
                  <c:v>2</c:v>
                </c:pt>
                <c:pt idx="331">
                  <c:v>8</c:v>
                </c:pt>
                <c:pt idx="332">
                  <c:v>6</c:v>
                </c:pt>
                <c:pt idx="333">
                  <c:v>5</c:v>
                </c:pt>
                <c:pt idx="334">
                  <c:v>3</c:v>
                </c:pt>
                <c:pt idx="335">
                  <c:v>6</c:v>
                </c:pt>
                <c:pt idx="336">
                  <c:v>1</c:v>
                </c:pt>
                <c:pt idx="337">
                  <c:v>1</c:v>
                </c:pt>
                <c:pt idx="338">
                  <c:v>5</c:v>
                </c:pt>
                <c:pt idx="339">
                  <c:v>6</c:v>
                </c:pt>
                <c:pt idx="340">
                  <c:v>3</c:v>
                </c:pt>
                <c:pt idx="341">
                  <c:v>6</c:v>
                </c:pt>
                <c:pt idx="342">
                  <c:v>1</c:v>
                </c:pt>
                <c:pt idx="343">
                  <c:v>5</c:v>
                </c:pt>
                <c:pt idx="344">
                  <c:v>2</c:v>
                </c:pt>
                <c:pt idx="345">
                  <c:v>6</c:v>
                </c:pt>
                <c:pt idx="346">
                  <c:v>6</c:v>
                </c:pt>
                <c:pt idx="347">
                  <c:v>4</c:v>
                </c:pt>
                <c:pt idx="348">
                  <c:v>10</c:v>
                </c:pt>
                <c:pt idx="349">
                  <c:v>6</c:v>
                </c:pt>
                <c:pt idx="350">
                  <c:v>1</c:v>
                </c:pt>
                <c:pt idx="351">
                  <c:v>2</c:v>
                </c:pt>
                <c:pt idx="352">
                  <c:v>5</c:v>
                </c:pt>
                <c:pt idx="353">
                  <c:v>0</c:v>
                </c:pt>
                <c:pt idx="354">
                  <c:v>6</c:v>
                </c:pt>
                <c:pt idx="35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List1!$B$1:$T$1</c:f>
              <c:strCache>
                <c:ptCount val="19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</c:strCache>
            </c:strRef>
          </c:cat>
          <c:val>
            <c:numRef>
              <c:f>List1!$B$2:$T$2</c:f>
              <c:numCache>
                <c:formatCode>General</c:formatCode>
                <c:ptCount val="19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158</c:v>
                </c:pt>
                <c:pt idx="18">
                  <c:v>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75794495043021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Sheet1!$A$2:$A$357</c:f>
              <c:numCache>
                <c:formatCode>m/d/yyyy</c:formatCode>
                <c:ptCount val="356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44343</c:v>
                </c:pt>
                <c:pt idx="257">
                  <c:v>44349</c:v>
                </c:pt>
                <c:pt idx="258">
                  <c:v>44350</c:v>
                </c:pt>
                <c:pt idx="259">
                  <c:v>44358</c:v>
                </c:pt>
                <c:pt idx="260">
                  <c:v>44364</c:v>
                </c:pt>
                <c:pt idx="261">
                  <c:v>44370</c:v>
                </c:pt>
                <c:pt idx="262">
                  <c:v>44371</c:v>
                </c:pt>
                <c:pt idx="263">
                  <c:v>44377</c:v>
                </c:pt>
                <c:pt idx="264">
                  <c:v>44378</c:v>
                </c:pt>
                <c:pt idx="265">
                  <c:v>44381</c:v>
                </c:pt>
                <c:pt idx="266">
                  <c:v>44385</c:v>
                </c:pt>
                <c:pt idx="267">
                  <c:v>44388</c:v>
                </c:pt>
                <c:pt idx="268">
                  <c:v>44398</c:v>
                </c:pt>
                <c:pt idx="269">
                  <c:v>44401</c:v>
                </c:pt>
                <c:pt idx="270">
                  <c:v>44404</c:v>
                </c:pt>
                <c:pt idx="271">
                  <c:v>44405</c:v>
                </c:pt>
                <c:pt idx="272">
                  <c:v>44416</c:v>
                </c:pt>
                <c:pt idx="273">
                  <c:v>44419</c:v>
                </c:pt>
                <c:pt idx="274">
                  <c:v>44424</c:v>
                </c:pt>
                <c:pt idx="275">
                  <c:v>44425</c:v>
                </c:pt>
                <c:pt idx="276">
                  <c:v>44427</c:v>
                </c:pt>
                <c:pt idx="277">
                  <c:v>44431</c:v>
                </c:pt>
                <c:pt idx="278">
                  <c:v>44434</c:v>
                </c:pt>
                <c:pt idx="279">
                  <c:v>44435</c:v>
                </c:pt>
                <c:pt idx="280">
                  <c:v>44436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44445</c:v>
                </c:pt>
                <c:pt idx="286">
                  <c:v>44446</c:v>
                </c:pt>
                <c:pt idx="287">
                  <c:v>44447</c:v>
                </c:pt>
                <c:pt idx="288">
                  <c:v>44448</c:v>
                </c:pt>
                <c:pt idx="289">
                  <c:v>44451</c:v>
                </c:pt>
                <c:pt idx="290">
                  <c:v>44452</c:v>
                </c:pt>
                <c:pt idx="291">
                  <c:v>44453</c:v>
                </c:pt>
                <c:pt idx="292">
                  <c:v>44457</c:v>
                </c:pt>
                <c:pt idx="293">
                  <c:v>44459</c:v>
                </c:pt>
                <c:pt idx="294">
                  <c:v>44460</c:v>
                </c:pt>
                <c:pt idx="295">
                  <c:v>44461</c:v>
                </c:pt>
                <c:pt idx="296">
                  <c:v>44464</c:v>
                </c:pt>
                <c:pt idx="297">
                  <c:v>44466</c:v>
                </c:pt>
                <c:pt idx="298">
                  <c:v>44467</c:v>
                </c:pt>
                <c:pt idx="299">
                  <c:v>44468</c:v>
                </c:pt>
                <c:pt idx="300">
                  <c:v>44469</c:v>
                </c:pt>
                <c:pt idx="301">
                  <c:v>44470</c:v>
                </c:pt>
                <c:pt idx="302">
                  <c:v>44471</c:v>
                </c:pt>
                <c:pt idx="303">
                  <c:v>44472</c:v>
                </c:pt>
                <c:pt idx="304">
                  <c:v>44473</c:v>
                </c:pt>
                <c:pt idx="305">
                  <c:v>44474</c:v>
                </c:pt>
                <c:pt idx="306">
                  <c:v>44475</c:v>
                </c:pt>
                <c:pt idx="307">
                  <c:v>44476</c:v>
                </c:pt>
                <c:pt idx="308">
                  <c:v>44477</c:v>
                </c:pt>
                <c:pt idx="309">
                  <c:v>44478</c:v>
                </c:pt>
                <c:pt idx="310">
                  <c:v>44480</c:v>
                </c:pt>
                <c:pt idx="311">
                  <c:v>44481</c:v>
                </c:pt>
                <c:pt idx="312">
                  <c:v>44482</c:v>
                </c:pt>
                <c:pt idx="313">
                  <c:v>44483</c:v>
                </c:pt>
                <c:pt idx="314">
                  <c:v>44484</c:v>
                </c:pt>
                <c:pt idx="315">
                  <c:v>44485</c:v>
                </c:pt>
                <c:pt idx="316">
                  <c:v>44486</c:v>
                </c:pt>
                <c:pt idx="317">
                  <c:v>44487</c:v>
                </c:pt>
                <c:pt idx="318">
                  <c:v>44488</c:v>
                </c:pt>
                <c:pt idx="319">
                  <c:v>44489</c:v>
                </c:pt>
                <c:pt idx="320">
                  <c:v>44490</c:v>
                </c:pt>
                <c:pt idx="321">
                  <c:v>44491</c:v>
                </c:pt>
                <c:pt idx="322">
                  <c:v>44492</c:v>
                </c:pt>
                <c:pt idx="323">
                  <c:v>44493</c:v>
                </c:pt>
                <c:pt idx="324">
                  <c:v>44494</c:v>
                </c:pt>
                <c:pt idx="325">
                  <c:v>44495</c:v>
                </c:pt>
                <c:pt idx="326">
                  <c:v>44496</c:v>
                </c:pt>
                <c:pt idx="327">
                  <c:v>44497</c:v>
                </c:pt>
                <c:pt idx="328">
                  <c:v>44498</c:v>
                </c:pt>
                <c:pt idx="329">
                  <c:v>44499</c:v>
                </c:pt>
                <c:pt idx="330">
                  <c:v>44500</c:v>
                </c:pt>
                <c:pt idx="331">
                  <c:v>44501</c:v>
                </c:pt>
                <c:pt idx="332">
                  <c:v>44502</c:v>
                </c:pt>
                <c:pt idx="333">
                  <c:v>44503</c:v>
                </c:pt>
                <c:pt idx="334">
                  <c:v>44504</c:v>
                </c:pt>
                <c:pt idx="335">
                  <c:v>44505</c:v>
                </c:pt>
                <c:pt idx="336">
                  <c:v>44506</c:v>
                </c:pt>
                <c:pt idx="337">
                  <c:v>44507</c:v>
                </c:pt>
                <c:pt idx="338">
                  <c:v>44508</c:v>
                </c:pt>
                <c:pt idx="339">
                  <c:v>44509</c:v>
                </c:pt>
                <c:pt idx="340">
                  <c:v>44510</c:v>
                </c:pt>
                <c:pt idx="341">
                  <c:v>44511</c:v>
                </c:pt>
                <c:pt idx="342">
                  <c:v>44512</c:v>
                </c:pt>
                <c:pt idx="343">
                  <c:v>44513</c:v>
                </c:pt>
                <c:pt idx="344">
                  <c:v>44514</c:v>
                </c:pt>
                <c:pt idx="345">
                  <c:v>44515</c:v>
                </c:pt>
                <c:pt idx="346">
                  <c:v>44516</c:v>
                </c:pt>
                <c:pt idx="347">
                  <c:v>44517</c:v>
                </c:pt>
                <c:pt idx="348">
                  <c:v>44518</c:v>
                </c:pt>
                <c:pt idx="349">
                  <c:v>44519</c:v>
                </c:pt>
                <c:pt idx="350">
                  <c:v>44520</c:v>
                </c:pt>
                <c:pt idx="351">
                  <c:v>44521</c:v>
                </c:pt>
                <c:pt idx="352">
                  <c:v>44522</c:v>
                </c:pt>
                <c:pt idx="353">
                  <c:v>44523</c:v>
                </c:pt>
                <c:pt idx="354">
                  <c:v>44524</c:v>
                </c:pt>
                <c:pt idx="355">
                  <c:v>44525</c:v>
                </c:pt>
              </c:numCache>
            </c:numRef>
          </c:cat>
          <c:val>
            <c:numRef>
              <c:f>Sheet1!$B$2:$B$357</c:f>
              <c:numCache>
                <c:formatCode>General</c:formatCode>
                <c:ptCount val="3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7</c:v>
                </c:pt>
                <c:pt idx="27">
                  <c:v>5</c:v>
                </c:pt>
                <c:pt idx="28">
                  <c:v>5</c:v>
                </c:pt>
                <c:pt idx="29">
                  <c:v>22</c:v>
                </c:pt>
                <c:pt idx="30">
                  <c:v>8</c:v>
                </c:pt>
                <c:pt idx="31">
                  <c:v>7</c:v>
                </c:pt>
                <c:pt idx="32">
                  <c:v>2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8</c:v>
                </c:pt>
                <c:pt idx="37">
                  <c:v>13</c:v>
                </c:pt>
                <c:pt idx="38">
                  <c:v>13</c:v>
                </c:pt>
                <c:pt idx="39">
                  <c:v>14</c:v>
                </c:pt>
                <c:pt idx="40">
                  <c:v>18</c:v>
                </c:pt>
                <c:pt idx="41">
                  <c:v>9</c:v>
                </c:pt>
                <c:pt idx="42">
                  <c:v>5</c:v>
                </c:pt>
                <c:pt idx="43">
                  <c:v>18</c:v>
                </c:pt>
                <c:pt idx="44">
                  <c:v>14</c:v>
                </c:pt>
                <c:pt idx="45">
                  <c:v>20</c:v>
                </c:pt>
                <c:pt idx="46">
                  <c:v>18</c:v>
                </c:pt>
                <c:pt idx="47">
                  <c:v>28</c:v>
                </c:pt>
                <c:pt idx="48">
                  <c:v>7</c:v>
                </c:pt>
                <c:pt idx="49">
                  <c:v>7</c:v>
                </c:pt>
                <c:pt idx="50">
                  <c:v>28</c:v>
                </c:pt>
                <c:pt idx="51">
                  <c:v>18</c:v>
                </c:pt>
                <c:pt idx="52">
                  <c:v>11</c:v>
                </c:pt>
                <c:pt idx="53">
                  <c:v>20</c:v>
                </c:pt>
                <c:pt idx="54">
                  <c:v>27</c:v>
                </c:pt>
                <c:pt idx="55">
                  <c:v>9</c:v>
                </c:pt>
                <c:pt idx="56">
                  <c:v>14</c:v>
                </c:pt>
                <c:pt idx="57">
                  <c:v>15</c:v>
                </c:pt>
                <c:pt idx="58">
                  <c:v>13</c:v>
                </c:pt>
                <c:pt idx="59">
                  <c:v>21</c:v>
                </c:pt>
                <c:pt idx="60">
                  <c:v>9</c:v>
                </c:pt>
                <c:pt idx="61">
                  <c:v>16</c:v>
                </c:pt>
                <c:pt idx="62">
                  <c:v>10</c:v>
                </c:pt>
                <c:pt idx="63">
                  <c:v>6</c:v>
                </c:pt>
                <c:pt idx="64">
                  <c:v>10</c:v>
                </c:pt>
                <c:pt idx="65">
                  <c:v>16</c:v>
                </c:pt>
                <c:pt idx="66">
                  <c:v>25</c:v>
                </c:pt>
                <c:pt idx="67">
                  <c:v>14</c:v>
                </c:pt>
                <c:pt idx="68">
                  <c:v>18</c:v>
                </c:pt>
                <c:pt idx="69">
                  <c:v>9</c:v>
                </c:pt>
                <c:pt idx="70">
                  <c:v>4</c:v>
                </c:pt>
                <c:pt idx="71">
                  <c:v>18</c:v>
                </c:pt>
                <c:pt idx="72">
                  <c:v>9</c:v>
                </c:pt>
                <c:pt idx="73">
                  <c:v>13</c:v>
                </c:pt>
                <c:pt idx="74">
                  <c:v>12</c:v>
                </c:pt>
                <c:pt idx="75">
                  <c:v>13</c:v>
                </c:pt>
                <c:pt idx="76">
                  <c:v>4</c:v>
                </c:pt>
                <c:pt idx="77">
                  <c:v>3</c:v>
                </c:pt>
                <c:pt idx="78">
                  <c:v>15</c:v>
                </c:pt>
                <c:pt idx="79">
                  <c:v>9</c:v>
                </c:pt>
                <c:pt idx="80">
                  <c:v>7</c:v>
                </c:pt>
                <c:pt idx="81">
                  <c:v>9</c:v>
                </c:pt>
                <c:pt idx="82">
                  <c:v>5</c:v>
                </c:pt>
                <c:pt idx="83">
                  <c:v>1</c:v>
                </c:pt>
                <c:pt idx="84">
                  <c:v>2</c:v>
                </c:pt>
                <c:pt idx="85">
                  <c:v>10</c:v>
                </c:pt>
                <c:pt idx="86">
                  <c:v>9</c:v>
                </c:pt>
                <c:pt idx="87">
                  <c:v>5</c:v>
                </c:pt>
                <c:pt idx="88">
                  <c:v>2</c:v>
                </c:pt>
                <c:pt idx="89">
                  <c:v>8</c:v>
                </c:pt>
                <c:pt idx="90">
                  <c:v>3</c:v>
                </c:pt>
                <c:pt idx="91">
                  <c:v>1</c:v>
                </c:pt>
                <c:pt idx="92">
                  <c:v>3</c:v>
                </c:pt>
                <c:pt idx="93">
                  <c:v>4</c:v>
                </c:pt>
                <c:pt idx="94">
                  <c:v>6</c:v>
                </c:pt>
                <c:pt idx="95">
                  <c:v>5</c:v>
                </c:pt>
                <c:pt idx="96">
                  <c:v>6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6</c:v>
                </c:pt>
                <c:pt idx="102">
                  <c:v>3</c:v>
                </c:pt>
                <c:pt idx="103">
                  <c:v>7</c:v>
                </c:pt>
                <c:pt idx="104">
                  <c:v>6</c:v>
                </c:pt>
                <c:pt idx="105">
                  <c:v>1</c:v>
                </c:pt>
                <c:pt idx="106">
                  <c:v>5</c:v>
                </c:pt>
                <c:pt idx="107">
                  <c:v>10</c:v>
                </c:pt>
                <c:pt idx="108">
                  <c:v>2</c:v>
                </c:pt>
                <c:pt idx="109">
                  <c:v>1</c:v>
                </c:pt>
                <c:pt idx="110">
                  <c:v>6</c:v>
                </c:pt>
                <c:pt idx="111">
                  <c:v>5</c:v>
                </c:pt>
                <c:pt idx="112">
                  <c:v>7</c:v>
                </c:pt>
                <c:pt idx="113">
                  <c:v>4</c:v>
                </c:pt>
                <c:pt idx="114">
                  <c:v>6</c:v>
                </c:pt>
                <c:pt idx="115">
                  <c:v>8</c:v>
                </c:pt>
                <c:pt idx="116">
                  <c:v>7</c:v>
                </c:pt>
                <c:pt idx="117">
                  <c:v>4</c:v>
                </c:pt>
                <c:pt idx="118">
                  <c:v>5</c:v>
                </c:pt>
                <c:pt idx="119">
                  <c:v>1</c:v>
                </c:pt>
                <c:pt idx="120">
                  <c:v>9</c:v>
                </c:pt>
                <c:pt idx="121">
                  <c:v>5</c:v>
                </c:pt>
                <c:pt idx="122">
                  <c:v>8</c:v>
                </c:pt>
                <c:pt idx="123">
                  <c:v>7</c:v>
                </c:pt>
                <c:pt idx="124">
                  <c:v>8</c:v>
                </c:pt>
                <c:pt idx="125">
                  <c:v>3</c:v>
                </c:pt>
                <c:pt idx="126">
                  <c:v>2</c:v>
                </c:pt>
                <c:pt idx="127">
                  <c:v>7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12</c:v>
                </c:pt>
                <c:pt idx="132">
                  <c:v>4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8</c:v>
                </c:pt>
                <c:pt idx="137">
                  <c:v>5</c:v>
                </c:pt>
                <c:pt idx="138">
                  <c:v>5</c:v>
                </c:pt>
                <c:pt idx="139">
                  <c:v>0</c:v>
                </c:pt>
                <c:pt idx="140">
                  <c:v>3</c:v>
                </c:pt>
                <c:pt idx="141">
                  <c:v>7</c:v>
                </c:pt>
                <c:pt idx="142">
                  <c:v>1</c:v>
                </c:pt>
                <c:pt idx="143">
                  <c:v>2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0</c:v>
                </c:pt>
                <c:pt idx="167">
                  <c:v>6</c:v>
                </c:pt>
                <c:pt idx="168">
                  <c:v>0</c:v>
                </c:pt>
                <c:pt idx="169">
                  <c:v>1</c:v>
                </c:pt>
                <c:pt idx="170">
                  <c:v>3</c:v>
                </c:pt>
                <c:pt idx="171">
                  <c:v>1</c:v>
                </c:pt>
                <c:pt idx="172">
                  <c:v>0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2</c:v>
                </c:pt>
                <c:pt idx="177">
                  <c:v>4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4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1</c:v>
                </c:pt>
                <c:pt idx="190">
                  <c:v>0</c:v>
                </c:pt>
                <c:pt idx="191">
                  <c:v>2</c:v>
                </c:pt>
                <c:pt idx="192">
                  <c:v>0</c:v>
                </c:pt>
                <c:pt idx="193">
                  <c:v>3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2</c:v>
                </c:pt>
                <c:pt idx="198">
                  <c:v>1</c:v>
                </c:pt>
                <c:pt idx="199">
                  <c:v>0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1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3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</c:v>
                </c:pt>
                <c:pt idx="322">
                  <c:v>0</c:v>
                </c:pt>
                <c:pt idx="323">
                  <c:v>0</c:v>
                </c:pt>
                <c:pt idx="324">
                  <c:v>1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1</c:v>
                </c:pt>
                <c:pt idx="329">
                  <c:v>0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0</c:v>
                </c:pt>
                <c:pt idx="335">
                  <c:v>1</c:v>
                </c:pt>
                <c:pt idx="336">
                  <c:v>0</c:v>
                </c:pt>
                <c:pt idx="337">
                  <c:v>1</c:v>
                </c:pt>
                <c:pt idx="338">
                  <c:v>0</c:v>
                </c:pt>
                <c:pt idx="339">
                  <c:v>3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2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0</c:v>
                </c:pt>
                <c:pt idx="348">
                  <c:v>3</c:v>
                </c:pt>
                <c:pt idx="349">
                  <c:v>2</c:v>
                </c:pt>
                <c:pt idx="350">
                  <c:v>0</c:v>
                </c:pt>
                <c:pt idx="351">
                  <c:v>1</c:v>
                </c:pt>
                <c:pt idx="352">
                  <c:v>1</c:v>
                </c:pt>
                <c:pt idx="353">
                  <c:v>0</c:v>
                </c:pt>
                <c:pt idx="354">
                  <c:v>1</c:v>
                </c:pt>
                <c:pt idx="3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329</c:v>
                </c:pt>
                <c:pt idx="1">
                  <c:v>102</c:v>
                </c:pt>
                <c:pt idx="2">
                  <c:v>112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0.81780126802944675</c:v>
                </c:pt>
                <c:pt idx="1">
                  <c:v>0.18219873197055325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3.6242943383260673E-2"/>
                  <c:y val="1.89402053514146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0.78100000000000003</c:v>
                </c:pt>
                <c:pt idx="1">
                  <c:v>0.219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4.6398163076137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7.1509083454187044E-4"/>
                  <c:y val="-3.77423055378467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0.64300000000000002</c:v>
                </c:pt>
                <c:pt idx="1">
                  <c:v>0.35699999999999998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31965023312475666"/>
                  <c:y val="-0.161979480220805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4.3491474984860841E-2"/>
                  <c:y val="5.16551055038582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0.71599999999999997</c:v>
                </c:pt>
                <c:pt idx="1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0.999</c:v>
                </c:pt>
                <c:pt idx="1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0.86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chart" Target="../charts/chart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chart" Target="../charts/chart7.xml"/><Relationship Id="rId5" Type="http://schemas.openxmlformats.org/officeDocument/2006/relationships/tags" Target="../tags/tag13.xml"/><Relationship Id="rId10" Type="http://schemas.openxmlformats.org/officeDocument/2006/relationships/chart" Target="../charts/chart6.xml"/><Relationship Id="rId4" Type="http://schemas.openxmlformats.org/officeDocument/2006/relationships/tags" Target="../tags/tag12.xml"/><Relationship Id="rId9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chart" Target="../charts/chart10.xml"/><Relationship Id="rId4" Type="http://schemas.openxmlformats.org/officeDocument/2006/relationships/tags" Target="../tags/tag19.xml"/><Relationship Id="rId9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64" y="4066289"/>
            <a:ext cx="11841017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228600" y="434210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Hlášení šíření nákazy v pobytových sociálních službách je ze strany poskytovatelů reprezentativní, celý systém dosahuje více než 81% pokrytí tohoto segmentu péče. Za celé období sledování od podzimu 2020 bylo registrováno téměř 24 000 nakažených klientů a více než 16 700 nakažených pracovníků. Hlášení o úmrtích COVID pozitivních klientů přesáhlo 3 359, pracovníků zemřelo 19.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20" y="2638833"/>
            <a:ext cx="1095375" cy="11144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155170" y="3951344"/>
            <a:ext cx="11473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je z těchto individuálních hlášení patrný nárůst počtu nakažených ve srovnání s říjnem 2021. Tato data tedy nezávisle potvrzují nálezy zjištěné epidemiologickými šetřeními ze strany KHS. Za měsíc listopad bylo dosud nahlášeno 762 nákaz pracovníků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680 nákaz klientů pobytových sociálních služeb. Počet hlášených úmrtí klientů dosáhnul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hodnoty 80. Ačkoli je o nárůst, stále se jedná o počty významně nižší než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jarních měsících 2021.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2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91,17%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81,78%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907544"/>
            <a:ext cx="3661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24.1.2020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databázi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MPSV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vedeno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4 438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77 547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klienty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102 575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pracovníky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(Tyto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údaje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nejsou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zadány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Z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tohoto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sociálního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ISIN 1724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Z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hlediska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je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pokrytí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81,8%												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sociálního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11. 2021</a:t>
            </a:r>
          </a:p>
        </p:txBody>
      </p:sp>
    </p:spTree>
    <p:extLst>
      <p:ext uri="{BB962C8B-B14F-4D97-AF65-F5344CB8AC3E}">
        <p14:creationId xmlns:p14="http://schemas.microsoft.com/office/powerpoint/2010/main" val="215837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3624" y="330377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Nakaženo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2 190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3 988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22,2%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24 036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16 737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40 773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35,7%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21,9%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celkem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40 773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11. 2021</a:t>
            </a:r>
          </a:p>
        </p:txBody>
      </p:sp>
    </p:spTree>
    <p:extLst>
      <p:ext uri="{BB962C8B-B14F-4D97-AF65-F5344CB8AC3E}">
        <p14:creationId xmlns:p14="http://schemas.microsoft.com/office/powerpoint/2010/main" val="271772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/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540765" y="2971287"/>
          <a:ext cx="10115198" cy="325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Nakažení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</a:t>
                      </a:r>
                    </a:p>
                  </a:txBody>
                  <a:tcPr anchor="ctr">
                    <a:lnL w="12700" cmpd="sng">
                      <a:noFill/>
                    </a:lnL>
                    <a:lnB w="38100" cmpd="sng">
                      <a:noFill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2 947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3 988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3 983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40 773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3 378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32 643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11. 2021</a:t>
            </a:r>
          </a:p>
        </p:txBody>
      </p:sp>
    </p:spTree>
    <p:extLst>
      <p:ext uri="{BB962C8B-B14F-4D97-AF65-F5344CB8AC3E}">
        <p14:creationId xmlns:p14="http://schemas.microsoft.com/office/powerpoint/2010/main" val="414728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11. 2021</a:t>
            </a:r>
          </a:p>
        </p:txBody>
      </p:sp>
    </p:spTree>
    <p:extLst>
      <p:ext uri="{BB962C8B-B14F-4D97-AF65-F5344CB8AC3E}">
        <p14:creationId xmlns:p14="http://schemas.microsoft.com/office/powerpoint/2010/main" val="418594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11. 2021</a:t>
            </a:r>
          </a:p>
        </p:txBody>
      </p:sp>
    </p:spTree>
    <p:extLst>
      <p:ext uri="{BB962C8B-B14F-4D97-AF65-F5344CB8AC3E}">
        <p14:creationId xmlns:p14="http://schemas.microsoft.com/office/powerpoint/2010/main" val="65178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19820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76406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400481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358" y="948263"/>
          <a:ext cx="11895220" cy="565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90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do 26.11.</a:t>
                      </a:r>
                      <a:endParaRPr kumimoji="0" lang="cs-CZ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2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86436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358" y="948263"/>
          <a:ext cx="11895220" cy="565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90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9092777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557076706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r>
                        <a:rPr lang="cs-CZ" sz="700" dirty="0"/>
                        <a:t>.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do 26.11.</a:t>
                      </a:r>
                      <a:endParaRPr kumimoji="0" lang="cs-CZ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40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653397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05354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712116"/>
            <a:ext cx="11327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počtu nákaz (a ohnisek) v sociálních zařízeních. Jde ale o počty, které jsou velmi významně nižší ve srovnání např. s jarem 2021. KHS identifikovaly za říjen 15 ohnisek v sociálních zařízeních (celkem 158 nakažených osob) a za listopad 40 ohnisek s celkem 640 dosud zařazenými nakaženými osobami. </a:t>
            </a:r>
            <a:endParaRPr kumimoji="0" lang="cs-CZ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endParaRPr lang="cs-CZ" sz="24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Ve srovnání s jarem 2021 jde stále o velmi nízké počty a při dělení na kraje pouze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o sporadické výskyty nákazy.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Tato data ukazují, že situace v sociálních zařízeních je stále pod kontrolou, velký ochranný efekt hraje vakcinace a také samozřejmě počet klientů, kteří prodělali nákazu v uplynulém období.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32579" y="4647999"/>
            <a:ext cx="1319062" cy="81725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571CEA2-50DD-4BE2-9E04-FA082CFB8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02673"/>
              </p:ext>
            </p:extLst>
          </p:nvPr>
        </p:nvGraphicFramePr>
        <p:xfrm>
          <a:off x="1003516" y="5723959"/>
          <a:ext cx="10940811" cy="731520"/>
        </p:xfrm>
        <a:graphic>
          <a:graphicData uri="http://schemas.openxmlformats.org/drawingml/2006/table">
            <a:tbl>
              <a:tblPr/>
              <a:tblGrid>
                <a:gridCol w="131817">
                  <a:extLst>
                    <a:ext uri="{9D8B030D-6E8A-4147-A177-3AD203B41FA5}">
                      <a16:colId xmlns:a16="http://schemas.microsoft.com/office/drawing/2014/main" val="1518632640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26484312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500006196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360200304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673803052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29247458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7390781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851800549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80250329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411716294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045842434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915623327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017029307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04581493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79463801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215508667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175111545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442196512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792888412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316584942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50803960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73353723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505317998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897056358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668638839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138672237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72359776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55761200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311062708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93904818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52469541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716834967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09962035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034564858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977019178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468872263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17725409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779055754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416851465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178176010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867423508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99220020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431817405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176985139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679216743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661615453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964636039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89129114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801699255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005294665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965818956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938209574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42313412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282377799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579236637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9234620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763770792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551014713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979732928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134102475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203844241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114006442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461252598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994120900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012233155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699170683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759693585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000644664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05651824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928745645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100067056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18205667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17256678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2441646920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052545216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653732757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739492435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468356033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4261026239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450933818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612138565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147954839"/>
                    </a:ext>
                  </a:extLst>
                </a:gridCol>
                <a:gridCol w="131817">
                  <a:extLst>
                    <a:ext uri="{9D8B030D-6E8A-4147-A177-3AD203B41FA5}">
                      <a16:colId xmlns:a16="http://schemas.microsoft.com/office/drawing/2014/main" val="38257178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788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</a:t>
                      </a:r>
                    </a:p>
                  </a:txBody>
                  <a:tcPr marL="1980" marR="1980" marT="198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11758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724296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11.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703A411-2351-4013-83CF-0C13C30C07DA}"/>
              </a:ext>
            </a:extLst>
          </p:cNvPr>
          <p:cNvSpPr/>
          <p:nvPr/>
        </p:nvSpPr>
        <p:spPr>
          <a:xfrm>
            <a:off x="11744132" y="598410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2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3E6CB076-A534-407B-818A-8C31DD33640D}"/>
              </a:ext>
            </a:extLst>
          </p:cNvPr>
          <p:cNvSpPr/>
          <p:nvPr/>
        </p:nvSpPr>
        <p:spPr>
          <a:xfrm>
            <a:off x="10549790" y="3393200"/>
            <a:ext cx="1367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 předběžné údaje</a:t>
            </a:r>
            <a:endParaRPr lang="cs-CZ" sz="1200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4131364E-553B-4C2F-8466-03694FBBBF95}"/>
              </a:ext>
            </a:extLst>
          </p:cNvPr>
          <p:cNvSpPr/>
          <p:nvPr/>
        </p:nvSpPr>
        <p:spPr>
          <a:xfrm>
            <a:off x="11748567" y="4167280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97DF6F9-92B9-4B5C-B85D-45943BE0675A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1806705292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8777716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2688169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684044954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25927397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73236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90600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AB13A10-42CC-45CD-AF75-2B0928B76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18966"/>
              </p:ext>
            </p:extLst>
          </p:nvPr>
        </p:nvGraphicFramePr>
        <p:xfrm>
          <a:off x="8703900" y="901702"/>
          <a:ext cx="859199" cy="5614806"/>
        </p:xfrm>
        <a:graphic>
          <a:graphicData uri="http://schemas.openxmlformats.org/drawingml/2006/table">
            <a:tbl>
              <a:tblPr/>
              <a:tblGrid>
                <a:gridCol w="859199">
                  <a:extLst>
                    <a:ext uri="{9D8B030D-6E8A-4147-A177-3AD203B41FA5}">
                      <a16:colId xmlns:a16="http://schemas.microsoft.com/office/drawing/2014/main" val="2062361744"/>
                    </a:ext>
                  </a:extLst>
                </a:gridCol>
              </a:tblGrid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086724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09690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46607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078994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865661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2902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52409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29662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247899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33341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5061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90852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55054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613218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9537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280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11966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7983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144867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009881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00651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29363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99118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8019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111649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256026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37382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80872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0358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11.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08382"/>
              </p:ext>
            </p:extLst>
          </p:nvPr>
        </p:nvGraphicFramePr>
        <p:xfrm>
          <a:off x="1093233" y="681680"/>
          <a:ext cx="8958646" cy="5834840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2412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29 847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9658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Mutace / import / významná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FADD983A-CF14-48D1-8A68-6107B488D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26730"/>
              </p:ext>
            </p:extLst>
          </p:nvPr>
        </p:nvGraphicFramePr>
        <p:xfrm>
          <a:off x="8638176" y="1092199"/>
          <a:ext cx="982073" cy="5424328"/>
        </p:xfrm>
        <a:graphic>
          <a:graphicData uri="http://schemas.openxmlformats.org/drawingml/2006/table">
            <a:tbl>
              <a:tblPr/>
              <a:tblGrid>
                <a:gridCol w="982073">
                  <a:extLst>
                    <a:ext uri="{9D8B030D-6E8A-4147-A177-3AD203B41FA5}">
                      <a16:colId xmlns:a16="http://schemas.microsoft.com/office/drawing/2014/main" val="3208375368"/>
                    </a:ext>
                  </a:extLst>
                </a:gridCol>
              </a:tblGrid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0520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337054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8675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78543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093515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422014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37712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5845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91799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9357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0446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18770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55439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825473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15289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87285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0315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5621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41810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60325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23145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21355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1522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70163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42319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66069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68063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524734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11.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4155"/>
              </p:ext>
            </p:extLst>
          </p:nvPr>
        </p:nvGraphicFramePr>
        <p:xfrm>
          <a:off x="1104900" y="660914"/>
          <a:ext cx="8958646" cy="5860965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3088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43 676 (11 829)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4 158 (1 184)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20 670 (9 169)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3 033 (999)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7 182 (667)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314 (44)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4 038 (300)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(15)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3 133 (1 251)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(56)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2 729 (17)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2 353 (144)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 (18)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1 016 (56)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 (33)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(36)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 (55)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8144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Mutace / import / významná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1B09609A-3747-49E9-8A42-844BFDA13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19984"/>
              </p:ext>
            </p:extLst>
          </p:nvPr>
        </p:nvGraphicFramePr>
        <p:xfrm>
          <a:off x="7429499" y="5737702"/>
          <a:ext cx="4564864" cy="731520"/>
        </p:xfrm>
        <a:graphic>
          <a:graphicData uri="http://schemas.openxmlformats.org/drawingml/2006/table">
            <a:tbl>
              <a:tblPr/>
              <a:tblGrid>
                <a:gridCol w="240256">
                  <a:extLst>
                    <a:ext uri="{9D8B030D-6E8A-4147-A177-3AD203B41FA5}">
                      <a16:colId xmlns:a16="http://schemas.microsoft.com/office/drawing/2014/main" val="3733459267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430136286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457274874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694339396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622002358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343899542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11332838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500003145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807515388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697587015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513824331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625741270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894637321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4096654400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381046940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690920334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700525930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528175273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6057984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99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5505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953330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11/2021 k 26. 11.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15622" y="5505680"/>
            <a:ext cx="627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26. 11.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08773"/>
              </p:ext>
            </p:extLst>
          </p:nvPr>
        </p:nvGraphicFramePr>
        <p:xfrm>
          <a:off x="47625" y="989354"/>
          <a:ext cx="6437723" cy="5411447"/>
        </p:xfrm>
        <a:graphic>
          <a:graphicData uri="http://schemas.openxmlformats.org/drawingml/2006/table">
            <a:tbl>
              <a:tblPr/>
              <a:tblGrid>
                <a:gridCol w="63597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</a:tblGrid>
              <a:tr h="6649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 </a:t>
                      </a:r>
                    </a:p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26. 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6E08D775-69DD-4BED-8210-D91BF29A3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84186"/>
              </p:ext>
            </p:extLst>
          </p:nvPr>
        </p:nvGraphicFramePr>
        <p:xfrm>
          <a:off x="7429500" y="1157155"/>
          <a:ext cx="4564864" cy="547160"/>
        </p:xfrm>
        <a:graphic>
          <a:graphicData uri="http://schemas.openxmlformats.org/drawingml/2006/table">
            <a:tbl>
              <a:tblPr/>
              <a:tblGrid>
                <a:gridCol w="240256">
                  <a:extLst>
                    <a:ext uri="{9D8B030D-6E8A-4147-A177-3AD203B41FA5}">
                      <a16:colId xmlns:a16="http://schemas.microsoft.com/office/drawing/2014/main" val="175491907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584671327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142527464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270759653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428938276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259463266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96561330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058912895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75186014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582819858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297279397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386081344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339127953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872623294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042111015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574694402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272686147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276971401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991988283"/>
                    </a:ext>
                  </a:extLst>
                </a:gridCol>
              </a:tblGrid>
              <a:tr h="138791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3731"/>
                  </a:ext>
                </a:extLst>
              </a:tr>
              <a:tr h="3861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62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5E4CD0F-D87D-4A32-BD6F-C4B76C680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79759"/>
              </p:ext>
            </p:extLst>
          </p:nvPr>
        </p:nvGraphicFramePr>
        <p:xfrm>
          <a:off x="7362825" y="5556197"/>
          <a:ext cx="4554645" cy="853438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3835772438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67994814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45247277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882205598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1605847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2614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217430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11. 2021</a:t>
            </a: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 k 26. 11.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88822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941359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3BAE1A52-4750-4BC3-912D-70154DAF6174}"/>
              </a:ext>
            </a:extLst>
          </p:cNvPr>
          <p:cNvSpPr/>
          <p:nvPr/>
        </p:nvSpPr>
        <p:spPr>
          <a:xfrm>
            <a:off x="10359541" y="1607162"/>
            <a:ext cx="15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 předběžné údaje</a:t>
            </a:r>
            <a:endParaRPr lang="cs-CZ" sz="1400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20CE13C-8026-45B6-BDF5-CAEF0DC0608D}"/>
              </a:ext>
            </a:extLst>
          </p:cNvPr>
          <p:cNvSpPr/>
          <p:nvPr/>
        </p:nvSpPr>
        <p:spPr>
          <a:xfrm>
            <a:off x="10417329" y="345679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515B5475-423B-4202-A225-095C6040464C}"/>
              </a:ext>
            </a:extLst>
          </p:cNvPr>
          <p:cNvSpPr/>
          <p:nvPr/>
        </p:nvSpPr>
        <p:spPr>
          <a:xfrm>
            <a:off x="10417329" y="585683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D036907E-4A47-4792-B2DB-628CFFE084EE}"/>
              </a:ext>
            </a:extLst>
          </p:cNvPr>
          <p:cNvSpPr/>
          <p:nvPr/>
        </p:nvSpPr>
        <p:spPr>
          <a:xfrm>
            <a:off x="3699466" y="118549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15.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11. 2021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67768"/>
              </p:ext>
            </p:extLst>
          </p:nvPr>
        </p:nvGraphicFramePr>
        <p:xfrm>
          <a:off x="1372685" y="1009673"/>
          <a:ext cx="9684753" cy="55031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92050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Pečičky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88221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5508506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28349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76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16. 11. – 26.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11. 2021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03402"/>
              </p:ext>
            </p:extLst>
          </p:nvPr>
        </p:nvGraphicFramePr>
        <p:xfrm>
          <a:off x="1372685" y="1009673"/>
          <a:ext cx="9684753" cy="33908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58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Geriatrické centrum Týniště nad Orlicí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Praha 15, DPS Janovská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ALZEIMER HOME Ostrov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Habrová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Centrin Unhošť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Pilníkov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241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ve Věži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Individuálně hlášené případy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74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7897</TotalTime>
  <Words>10472</Words>
  <Application>Microsoft Office PowerPoint</Application>
  <PresentationFormat>Širokoúhlá obrazovka</PresentationFormat>
  <Paragraphs>4645</Paragraphs>
  <Slides>44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44</vt:i4>
      </vt:variant>
    </vt:vector>
  </HeadingPairs>
  <TitlesOfParts>
    <vt:vector size="48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491</cp:revision>
  <dcterms:created xsi:type="dcterms:W3CDTF">2020-11-14T10:09:00Z</dcterms:created>
  <dcterms:modified xsi:type="dcterms:W3CDTF">2021-11-28T16:48:42Z</dcterms:modified>
</cp:coreProperties>
</file>