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custDataLst>
    <p:tags r:id="rId1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20" d="100"/>
          <a:sy n="120" d="100"/>
        </p:scale>
        <p:origin x="396" y="25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38.026133416908003</c:v>
                </c:pt>
                <c:pt idx="1">
                  <c:v>46.306417197041</c:v>
                </c:pt>
                <c:pt idx="2">
                  <c:v>45.558551163164999</c:v>
                </c:pt>
                <c:pt idx="3">
                  <c:v>40.154580658275002</c:v>
                </c:pt>
                <c:pt idx="5">
                  <c:v>36.954752873829001</c:v>
                </c:pt>
                <c:pt idx="6">
                  <c:v>36.472170183877999</c:v>
                </c:pt>
                <c:pt idx="7">
                  <c:v>37.137498791318997</c:v>
                </c:pt>
                <c:pt idx="8">
                  <c:v>37.611038536903003</c:v>
                </c:pt>
                <c:pt idx="9">
                  <c:v>38.130512350177</c:v>
                </c:pt>
                <c:pt idx="10">
                  <c:v>38.023686104352002</c:v>
                </c:pt>
                <c:pt idx="11">
                  <c:v>38.314350892877002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26.017781906686999</c:v>
                </c:pt>
                <c:pt idx="1">
                  <c:v>28.148724060157999</c:v>
                </c:pt>
                <c:pt idx="2">
                  <c:v>28.685382055609001</c:v>
                </c:pt>
                <c:pt idx="3">
                  <c:v>27.474072513583</c:v>
                </c:pt>
                <c:pt idx="5">
                  <c:v>24.657316364648</c:v>
                </c:pt>
                <c:pt idx="6">
                  <c:v>25.229538051814</c:v>
                </c:pt>
                <c:pt idx="7">
                  <c:v>25.232160431871002</c:v>
                </c:pt>
                <c:pt idx="8">
                  <c:v>25.032046048333999</c:v>
                </c:pt>
                <c:pt idx="9">
                  <c:v>24.439817789567002</c:v>
                </c:pt>
                <c:pt idx="10">
                  <c:v>24.588065104739002</c:v>
                </c:pt>
                <c:pt idx="11">
                  <c:v>25.843359713573001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0.87390159596799999</c:v>
                </c:pt>
                <c:pt idx="1">
                  <c:v>0.87326422798600001</c:v>
                </c:pt>
                <c:pt idx="2">
                  <c:v>0.88556398470599995</c:v>
                </c:pt>
                <c:pt idx="3">
                  <c:v>0.92281673074600001</c:v>
                </c:pt>
                <c:pt idx="5">
                  <c:v>0.73216296240599998</c:v>
                </c:pt>
                <c:pt idx="6">
                  <c:v>0.75914333644400001</c:v>
                </c:pt>
                <c:pt idx="7">
                  <c:v>0.78779760722400005</c:v>
                </c:pt>
                <c:pt idx="8">
                  <c:v>0.79945025038100004</c:v>
                </c:pt>
                <c:pt idx="9">
                  <c:v>0.79410149365100002</c:v>
                </c:pt>
                <c:pt idx="10">
                  <c:v>0.844031457067</c:v>
                </c:pt>
                <c:pt idx="11">
                  <c:v>0.907421515111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14.12789670351</c:v>
                </c:pt>
                <c:pt idx="1">
                  <c:v>10.479090120103001</c:v>
                </c:pt>
                <c:pt idx="2">
                  <c:v>10.757898236846</c:v>
                </c:pt>
                <c:pt idx="3">
                  <c:v>13.993496482071</c:v>
                </c:pt>
                <c:pt idx="5">
                  <c:v>13.555434301572999</c:v>
                </c:pt>
                <c:pt idx="6">
                  <c:v>14.689978394114</c:v>
                </c:pt>
                <c:pt idx="7">
                  <c:v>14.514140254958001</c:v>
                </c:pt>
                <c:pt idx="8">
                  <c:v>14.621911060308999</c:v>
                </c:pt>
                <c:pt idx="9">
                  <c:v>13.953384856719</c:v>
                </c:pt>
                <c:pt idx="10">
                  <c:v>13.994630587154001</c:v>
                </c:pt>
                <c:pt idx="11">
                  <c:v>13.393607041446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9.0041121207999994E-2</c:v>
                </c:pt>
                <c:pt idx="1">
                  <c:v>0.10026294550500001</c:v>
                </c:pt>
                <c:pt idx="2">
                  <c:v>9.9367167879999996E-2</c:v>
                </c:pt>
                <c:pt idx="3">
                  <c:v>9.3936414322000006E-2</c:v>
                </c:pt>
                <c:pt idx="5">
                  <c:v>6.6566963492999995E-2</c:v>
                </c:pt>
                <c:pt idx="6">
                  <c:v>6.5731499552E-2</c:v>
                </c:pt>
                <c:pt idx="7">
                  <c:v>7.0459538609000005E-2</c:v>
                </c:pt>
                <c:pt idx="8">
                  <c:v>7.1916503374000004E-2</c:v>
                </c:pt>
                <c:pt idx="9">
                  <c:v>7.3946708114999996E-2</c:v>
                </c:pt>
                <c:pt idx="10">
                  <c:v>7.2533319486000003E-2</c:v>
                </c:pt>
                <c:pt idx="11">
                  <c:v>7.7230935185999994E-2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0.48679765986500001</c:v>
                </c:pt>
                <c:pt idx="1">
                  <c:v>0.54480116012900004</c:v>
                </c:pt>
                <c:pt idx="2">
                  <c:v>0.54364721433999996</c:v>
                </c:pt>
                <c:pt idx="3">
                  <c:v>0.51299938872200002</c:v>
                </c:pt>
                <c:pt idx="5">
                  <c:v>0.23195346792499999</c:v>
                </c:pt>
                <c:pt idx="6">
                  <c:v>0.233160790866</c:v>
                </c:pt>
                <c:pt idx="7">
                  <c:v>0.25065606075699998</c:v>
                </c:pt>
                <c:pt idx="8">
                  <c:v>0.244529719137</c:v>
                </c:pt>
                <c:pt idx="9">
                  <c:v>0.27310026958200001</c:v>
                </c:pt>
                <c:pt idx="10">
                  <c:v>0.31066004509299999</c:v>
                </c:pt>
                <c:pt idx="11">
                  <c:v>0.29326768703799999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20.377447595852999</c:v>
                </c:pt>
                <c:pt idx="1">
                  <c:v>13.547440289075</c:v>
                </c:pt>
                <c:pt idx="2">
                  <c:v>13.469590177451</c:v>
                </c:pt>
                <c:pt idx="3">
                  <c:v>16.848097812279001</c:v>
                </c:pt>
                <c:pt idx="5">
                  <c:v>23.801813066123</c:v>
                </c:pt>
                <c:pt idx="6">
                  <c:v>22.550277743328</c:v>
                </c:pt>
                <c:pt idx="7">
                  <c:v>22.007287315260001</c:v>
                </c:pt>
                <c:pt idx="8">
                  <c:v>21.619107881559</c:v>
                </c:pt>
                <c:pt idx="9">
                  <c:v>22.335136532187001</c:v>
                </c:pt>
                <c:pt idx="10">
                  <c:v>22.166393382106001</c:v>
                </c:pt>
                <c:pt idx="11">
                  <c:v>21.170762214764999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5-15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92.962196609805005</c:v>
                </c:pt>
                <c:pt idx="1">
                  <c:v>91.745973046423998</c:v>
                </c:pt>
                <c:pt idx="2">
                  <c:v>81.823091911982004</c:v>
                </c:pt>
                <c:pt idx="3">
                  <c:v>78.208148640226995</c:v>
                </c:pt>
                <c:pt idx="4">
                  <c:v>72.532345443764001</c:v>
                </c:pt>
                <c:pt idx="5">
                  <c:v>64.305911871765005</c:v>
                </c:pt>
                <c:pt idx="6">
                  <c:v>67.145875983634994</c:v>
                </c:pt>
                <c:pt idx="7">
                  <c:v>22.417977427922999</c:v>
                </c:pt>
                <c:pt idx="8">
                  <c:v>75.973469590822006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5-15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91.773215410947998</c:v>
                </c:pt>
                <c:pt idx="1">
                  <c:v>91.284580374390998</c:v>
                </c:pt>
                <c:pt idx="2">
                  <c:v>81.532387742192</c:v>
                </c:pt>
                <c:pt idx="3">
                  <c:v>77.761651832428996</c:v>
                </c:pt>
                <c:pt idx="4">
                  <c:v>72.018692420267001</c:v>
                </c:pt>
                <c:pt idx="5">
                  <c:v>63.459990585779998</c:v>
                </c:pt>
                <c:pt idx="6">
                  <c:v>66.098975854177993</c:v>
                </c:pt>
                <c:pt idx="7">
                  <c:v>22.066000122578998</c:v>
                </c:pt>
                <c:pt idx="8">
                  <c:v>75.328405485185996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87.568098432346005</c:v>
                </c:pt>
                <c:pt idx="1">
                  <c:v>91.562516439828002</c:v>
                </c:pt>
                <c:pt idx="2">
                  <c:v>81.716670927867</c:v>
                </c:pt>
                <c:pt idx="3">
                  <c:v>76.401965463379995</c:v>
                </c:pt>
                <c:pt idx="4">
                  <c:v>70.148859405056996</c:v>
                </c:pt>
                <c:pt idx="5">
                  <c:v>59.611954327462001</c:v>
                </c:pt>
                <c:pt idx="6">
                  <c:v>60.393867728209003</c:v>
                </c:pt>
                <c:pt idx="7">
                  <c:v>21.583954714261001</c:v>
                </c:pt>
                <c:pt idx="8">
                  <c:v>73.062823482731005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87.256791313047998</c:v>
                </c:pt>
                <c:pt idx="1">
                  <c:v>91.333298261698999</c:v>
                </c:pt>
                <c:pt idx="2">
                  <c:v>81.513800731443993</c:v>
                </c:pt>
                <c:pt idx="3">
                  <c:v>76.133503991669002</c:v>
                </c:pt>
                <c:pt idx="4">
                  <c:v>69.843379760735004</c:v>
                </c:pt>
                <c:pt idx="5">
                  <c:v>59.149461136686</c:v>
                </c:pt>
                <c:pt idx="6">
                  <c:v>59.951721335153998</c:v>
                </c:pt>
                <c:pt idx="7">
                  <c:v>21.345088717504002</c:v>
                </c:pt>
                <c:pt idx="8">
                  <c:v>72.740216014984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89.032659962623001</c:v>
                </c:pt>
                <c:pt idx="1">
                  <c:v>91.759000293273999</c:v>
                </c:pt>
                <c:pt idx="2">
                  <c:v>81.834492038573003</c:v>
                </c:pt>
                <c:pt idx="3">
                  <c:v>77.382504877727996</c:v>
                </c:pt>
                <c:pt idx="4">
                  <c:v>71.167067915442999</c:v>
                </c:pt>
                <c:pt idx="5">
                  <c:v>60.479789969891002</c:v>
                </c:pt>
                <c:pt idx="6">
                  <c:v>61.700112821302</c:v>
                </c:pt>
                <c:pt idx="7">
                  <c:v>21.503651052392001</c:v>
                </c:pt>
                <c:pt idx="8">
                  <c:v>73.667209952156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88.726528432855005</c:v>
                </c:pt>
                <c:pt idx="1">
                  <c:v>91.537256528922995</c:v>
                </c:pt>
                <c:pt idx="2">
                  <c:v>81.631585130126993</c:v>
                </c:pt>
                <c:pt idx="3">
                  <c:v>77.097928608255003</c:v>
                </c:pt>
                <c:pt idx="4">
                  <c:v>70.860282408700002</c:v>
                </c:pt>
                <c:pt idx="5">
                  <c:v>60.022545053507002</c:v>
                </c:pt>
                <c:pt idx="6">
                  <c:v>61.263326733211002</c:v>
                </c:pt>
                <c:pt idx="7">
                  <c:v>21.227203278537001</c:v>
                </c:pt>
                <c:pt idx="8">
                  <c:v>73.329479350490999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91.692998819810995</c:v>
                </c:pt>
                <c:pt idx="1">
                  <c:v>91.777603137179995</c:v>
                </c:pt>
                <c:pt idx="2">
                  <c:v>81.803979456899</c:v>
                </c:pt>
                <c:pt idx="3">
                  <c:v>77.604148377051999</c:v>
                </c:pt>
                <c:pt idx="4">
                  <c:v>71.243728545021995</c:v>
                </c:pt>
                <c:pt idx="5">
                  <c:v>60.711125599589998</c:v>
                </c:pt>
                <c:pt idx="6">
                  <c:v>62.137408652049999</c:v>
                </c:pt>
                <c:pt idx="7">
                  <c:v>21.880462449016999</c:v>
                </c:pt>
                <c:pt idx="8">
                  <c:v>74.028277269060993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91.297064758060998</c:v>
                </c:pt>
                <c:pt idx="1">
                  <c:v>91.520405166185995</c:v>
                </c:pt>
                <c:pt idx="2">
                  <c:v>81.581326690653995</c:v>
                </c:pt>
                <c:pt idx="3">
                  <c:v>77.325560979035004</c:v>
                </c:pt>
                <c:pt idx="4">
                  <c:v>70.953261156587999</c:v>
                </c:pt>
                <c:pt idx="5">
                  <c:v>60.201765007218</c:v>
                </c:pt>
                <c:pt idx="6">
                  <c:v>61.663732863923997</c:v>
                </c:pt>
                <c:pt idx="7">
                  <c:v>21.612438283909</c:v>
                </c:pt>
                <c:pt idx="8">
                  <c:v>73.695023010864006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92.822251952334994</c:v>
                </c:pt>
                <c:pt idx="1">
                  <c:v>91.452696297499998</c:v>
                </c:pt>
                <c:pt idx="2">
                  <c:v>81.191924612191002</c:v>
                </c:pt>
                <c:pt idx="3">
                  <c:v>76.744535577790003</c:v>
                </c:pt>
                <c:pt idx="4">
                  <c:v>69.860849435201999</c:v>
                </c:pt>
                <c:pt idx="5">
                  <c:v>60.151969840981003</c:v>
                </c:pt>
                <c:pt idx="6">
                  <c:v>61.661188245105997</c:v>
                </c:pt>
                <c:pt idx="7">
                  <c:v>21.161378081098999</c:v>
                </c:pt>
                <c:pt idx="8">
                  <c:v>73.865900239357998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92.478454310692996</c:v>
                </c:pt>
                <c:pt idx="1">
                  <c:v>91.224506378482999</c:v>
                </c:pt>
                <c:pt idx="2">
                  <c:v>80.978924486253007</c:v>
                </c:pt>
                <c:pt idx="3">
                  <c:v>76.459505303387999</c:v>
                </c:pt>
                <c:pt idx="4">
                  <c:v>69.555850322319003</c:v>
                </c:pt>
                <c:pt idx="5">
                  <c:v>59.646293665964997</c:v>
                </c:pt>
                <c:pt idx="6">
                  <c:v>61.204435068438997</c:v>
                </c:pt>
                <c:pt idx="7">
                  <c:v>20.888740355073001</c:v>
                </c:pt>
                <c:pt idx="8">
                  <c:v>73.519180534095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92.374302158770007</c:v>
                </c:pt>
                <c:pt idx="1">
                  <c:v>91.098415177063004</c:v>
                </c:pt>
                <c:pt idx="2">
                  <c:v>80.913765119833002</c:v>
                </c:pt>
                <c:pt idx="3">
                  <c:v>76.404500858898004</c:v>
                </c:pt>
                <c:pt idx="4">
                  <c:v>69.621079309424005</c:v>
                </c:pt>
                <c:pt idx="5">
                  <c:v>59.565754552942003</c:v>
                </c:pt>
                <c:pt idx="6">
                  <c:v>61.972271963262997</c:v>
                </c:pt>
                <c:pt idx="7">
                  <c:v>20.772274325908</c:v>
                </c:pt>
                <c:pt idx="8">
                  <c:v>73.188156938613005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92.006153101612</c:v>
                </c:pt>
                <c:pt idx="1">
                  <c:v>90.810129053085006</c:v>
                </c:pt>
                <c:pt idx="2">
                  <c:v>80.659645298487007</c:v>
                </c:pt>
                <c:pt idx="3">
                  <c:v>76.089763543504006</c:v>
                </c:pt>
                <c:pt idx="4">
                  <c:v>69.258546438506997</c:v>
                </c:pt>
                <c:pt idx="5">
                  <c:v>58.984625240230002</c:v>
                </c:pt>
                <c:pt idx="6">
                  <c:v>61.465279532445997</c:v>
                </c:pt>
                <c:pt idx="7">
                  <c:v>20.527816263455001</c:v>
                </c:pt>
                <c:pt idx="8">
                  <c:v>72.793635071900994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92.356432109232003</c:v>
                </c:pt>
                <c:pt idx="1">
                  <c:v>90.234183016084998</c:v>
                </c:pt>
                <c:pt idx="2">
                  <c:v>80.329817768040002</c:v>
                </c:pt>
                <c:pt idx="3">
                  <c:v>76.466201574684007</c:v>
                </c:pt>
                <c:pt idx="4">
                  <c:v>69.966957856009003</c:v>
                </c:pt>
                <c:pt idx="5">
                  <c:v>60.387545375530003</c:v>
                </c:pt>
                <c:pt idx="6">
                  <c:v>62.610844451675</c:v>
                </c:pt>
                <c:pt idx="7">
                  <c:v>20.833665662521</c:v>
                </c:pt>
                <c:pt idx="8">
                  <c:v>74.201778616111994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91.960793062929994</c:v>
                </c:pt>
                <c:pt idx="1">
                  <c:v>89.989771927261003</c:v>
                </c:pt>
                <c:pt idx="2">
                  <c:v>80.061479934104</c:v>
                </c:pt>
                <c:pt idx="3">
                  <c:v>76.101981594462003</c:v>
                </c:pt>
                <c:pt idx="4">
                  <c:v>69.587278338651004</c:v>
                </c:pt>
                <c:pt idx="5">
                  <c:v>59.794468019836998</c:v>
                </c:pt>
                <c:pt idx="6">
                  <c:v>61.995606898795003</c:v>
                </c:pt>
                <c:pt idx="7">
                  <c:v>20.544692651740998</c:v>
                </c:pt>
                <c:pt idx="8">
                  <c:v>73.782669770553994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94.579392263456995</c:v>
                </c:pt>
                <c:pt idx="1">
                  <c:v>90.863656459642002</c:v>
                </c:pt>
                <c:pt idx="2">
                  <c:v>80.680549305867999</c:v>
                </c:pt>
                <c:pt idx="3">
                  <c:v>76.510146250546001</c:v>
                </c:pt>
                <c:pt idx="4">
                  <c:v>72.30489615047</c:v>
                </c:pt>
                <c:pt idx="5">
                  <c:v>64.748767798466005</c:v>
                </c:pt>
                <c:pt idx="6">
                  <c:v>68.33888175493</c:v>
                </c:pt>
                <c:pt idx="7">
                  <c:v>25.684408995620998</c:v>
                </c:pt>
                <c:pt idx="8">
                  <c:v>75.277936377779994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94.163550471880001</c:v>
                </c:pt>
                <c:pt idx="1">
                  <c:v>90.575803010206997</c:v>
                </c:pt>
                <c:pt idx="2">
                  <c:v>80.423895471893005</c:v>
                </c:pt>
                <c:pt idx="3">
                  <c:v>76.119130484395001</c:v>
                </c:pt>
                <c:pt idx="4">
                  <c:v>71.915663564362006</c:v>
                </c:pt>
                <c:pt idx="5">
                  <c:v>64.253320098575998</c:v>
                </c:pt>
                <c:pt idx="6">
                  <c:v>67.873089753607999</c:v>
                </c:pt>
                <c:pt idx="7">
                  <c:v>25.322615990837001</c:v>
                </c:pt>
                <c:pt idx="8">
                  <c:v>74.882022163119004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20. 3.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92079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8366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1 122 161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811 993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803 651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1 254 187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915 998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906 322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1 098 061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807 139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798 440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1 221 616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896 302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886 448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1 164 267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849 799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840 326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72.2%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1 032 366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753 650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744 750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1 985 526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1 483 890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74.7%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1 466 588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151 364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144 988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8 878 184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6 670 135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6 591 513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20. 3. 2022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81093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1 095 889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795 759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787 750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1 223 694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896 170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886 887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1 071 973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790 149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73.7%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781 797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1 193 744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878 599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73.6%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869 105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1 139 002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833 743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824 612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1 010 606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739 911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731 323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1 948 260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1 457 302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1 440 600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149 259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142 991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8 683 168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6 540 892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6 465 065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74.5%</a:t>
                      </a:r>
                    </a:p>
                  </a:txBody>
                  <a:tcPr marL="7620" marR="7620" marT="762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20. 3. 2022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FCA17C8B-ABFA-4D22-A977-87E025661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40830"/>
              </p:ext>
            </p:extLst>
          </p:nvPr>
        </p:nvGraphicFramePr>
        <p:xfrm>
          <a:off x="1517003" y="1261907"/>
          <a:ext cx="10584000" cy="5506997"/>
        </p:xfrm>
        <a:graphic>
          <a:graphicData uri="http://schemas.openxmlformats.org/drawingml/2006/table">
            <a:tbl>
              <a:tblPr/>
              <a:tblGrid>
                <a:gridCol w="1187470">
                  <a:extLst>
                    <a:ext uri="{9D8B030D-6E8A-4147-A177-3AD203B41FA5}">
                      <a16:colId xmlns:a16="http://schemas.microsoft.com/office/drawing/2014/main" val="731364810"/>
                    </a:ext>
                  </a:extLst>
                </a:gridCol>
                <a:gridCol w="1167671">
                  <a:extLst>
                    <a:ext uri="{9D8B030D-6E8A-4147-A177-3AD203B41FA5}">
                      <a16:colId xmlns:a16="http://schemas.microsoft.com/office/drawing/2014/main" val="2899797591"/>
                    </a:ext>
                  </a:extLst>
                </a:gridCol>
                <a:gridCol w="1175353">
                  <a:extLst>
                    <a:ext uri="{9D8B030D-6E8A-4147-A177-3AD203B41FA5}">
                      <a16:colId xmlns:a16="http://schemas.microsoft.com/office/drawing/2014/main" val="2077562382"/>
                    </a:ext>
                  </a:extLst>
                </a:gridCol>
                <a:gridCol w="1175353">
                  <a:extLst>
                    <a:ext uri="{9D8B030D-6E8A-4147-A177-3AD203B41FA5}">
                      <a16:colId xmlns:a16="http://schemas.microsoft.com/office/drawing/2014/main" val="828494511"/>
                    </a:ext>
                  </a:extLst>
                </a:gridCol>
                <a:gridCol w="1167671">
                  <a:extLst>
                    <a:ext uri="{9D8B030D-6E8A-4147-A177-3AD203B41FA5}">
                      <a16:colId xmlns:a16="http://schemas.microsoft.com/office/drawing/2014/main" val="2601274798"/>
                    </a:ext>
                  </a:extLst>
                </a:gridCol>
                <a:gridCol w="1159989">
                  <a:extLst>
                    <a:ext uri="{9D8B030D-6E8A-4147-A177-3AD203B41FA5}">
                      <a16:colId xmlns:a16="http://schemas.microsoft.com/office/drawing/2014/main" val="2610761614"/>
                    </a:ext>
                  </a:extLst>
                </a:gridCol>
                <a:gridCol w="1206083">
                  <a:extLst>
                    <a:ext uri="{9D8B030D-6E8A-4147-A177-3AD203B41FA5}">
                      <a16:colId xmlns:a16="http://schemas.microsoft.com/office/drawing/2014/main" val="3104963374"/>
                    </a:ext>
                  </a:extLst>
                </a:gridCol>
                <a:gridCol w="1175353">
                  <a:extLst>
                    <a:ext uri="{9D8B030D-6E8A-4147-A177-3AD203B41FA5}">
                      <a16:colId xmlns:a16="http://schemas.microsoft.com/office/drawing/2014/main" val="3382082503"/>
                    </a:ext>
                  </a:extLst>
                </a:gridCol>
                <a:gridCol w="1169057">
                  <a:extLst>
                    <a:ext uri="{9D8B030D-6E8A-4147-A177-3AD203B41FA5}">
                      <a16:colId xmlns:a16="http://schemas.microsoft.com/office/drawing/2014/main" val="2754884838"/>
                    </a:ext>
                  </a:extLst>
                </a:gridCol>
              </a:tblGrid>
              <a:tr h="340816"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49908"/>
                  </a:ext>
                </a:extLst>
              </a:tr>
              <a:tr h="3640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42450"/>
                  </a:ext>
                </a:extLst>
              </a:tr>
              <a:tr h="31676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3343"/>
                  </a:ext>
                </a:extLst>
              </a:tr>
              <a:tr h="32396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81727"/>
                  </a:ext>
                </a:extLst>
              </a:tr>
              <a:tr h="38215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71780"/>
                  </a:ext>
                </a:extLst>
              </a:tr>
              <a:tr h="33835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736356"/>
                  </a:ext>
                </a:extLst>
              </a:tr>
              <a:tr h="33116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60794"/>
                  </a:ext>
                </a:extLst>
              </a:tr>
              <a:tr h="37210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50252"/>
                  </a:ext>
                </a:extLst>
              </a:tr>
              <a:tr h="32396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87858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85365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20988"/>
                  </a:ext>
                </a:extLst>
              </a:tr>
              <a:tr h="37371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95022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6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90339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66139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445862"/>
                  </a:ext>
                </a:extLst>
              </a:tr>
              <a:tr h="3283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82699"/>
                  </a:ext>
                </a:extLst>
              </a:tr>
            </a:tbl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26816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844619 / 1111280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844619/1111280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(76.0 %)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208693 / 269901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(77.32%)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188258 / 238583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(78.91%)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144553 / 181358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(79.71%)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170021 / 214151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(79.39%)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131244 / 172733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43778 / 57258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(76.46%)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886547/1133984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(78.1 %)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89403 / 122886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60319 / 81233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(74.25%)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55636 / 74801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65821 / 87218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(75.47%)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70110 / 90163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(77.76%)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58749 / 78453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(74.88%)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400038/534754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(74.8 %)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69151 / 95664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55217 / 75834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68106 / 90927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47055 / 65008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13936 / 18737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108458 / 146900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(73.83%)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361923/493070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20578 / 28740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(71.60%)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24444 / 33819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26754 / 37292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41410 / 58904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(70.30%)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31949 / 45765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(69.81%)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29266 / 41412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(70.67%)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174401/245932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(70.9 %)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59550 / 80983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(73.53%)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58764 / 79530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45141 / 62372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(72.37%)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70713 / 101988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(69.33%)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102451 / 140169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(73.09%)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154702 / 212267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491321/677309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(72.5 %)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34705 / 49179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(70.57%)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33077 / 46316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38716 / 53966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44241 / 61961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49029 / 68258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(71.83%)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63460 / 85823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(73.94%)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263228/365503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(72.0 %)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74935 / 104000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(72.05%)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52465 / 72438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(72.43%)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32656 / 44459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87690 / 118983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(73.70%)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31278 / 41695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(75.02%)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60681 / 77639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(78.16%)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339705/459214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(73.9 %)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71256 / 101154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52186 / 73133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(71.36%)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35127 / 48038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(73.12%)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83632 / 115805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14641 / 19160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57034 / 76882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(74.18%)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313876/434172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(72.2 %)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105140 / 137802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(76.30%)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40473 / 52285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(77.41%)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45273 / 58325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(77.62%)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52257 / 66778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52052 / 66475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(78.30%)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32221 / 42401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327416/424066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(77.2 %)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109019 / 154778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128107 / 176822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103457 / 143172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(72.26%)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67384 / 92631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74453 / 103969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(71.61%)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239035 / 319416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(74.84%)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721455/990788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(72.8 %)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66022 / 99207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(66.55%)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70488 / 102875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(68.52%)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45714 / 67319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(67.91%)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53886 / 78818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(68.37%)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65141 / 93913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(69.36%)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60980 / 82972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362231/525104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(68.9 %)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51181 / 75383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(67.89%)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67278 / 98513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(68.29%)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57322 / 82271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(69.67%)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46794 / 66933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(69.91%)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71695 / 100251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47354 / 62376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341624/485727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(70.3 %)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35057 / 51895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(67.55%)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84308 / 121098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(69.62%)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95219 / 135871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(70.08%)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73968 / 105312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(70.24%)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97654 / 147615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(66.15%)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136843 / 196355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(69.69%)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167338 / 239135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(69.98%)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690387/997281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(69.2 %)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151 364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151 364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994690/1371572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(72.5 %)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915384/1252479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(73.0 %)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793674/1080171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904872/1234490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(73.2 %)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805633/1108903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(72.6 %)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745068/1013838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1359450/1816731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(74.8 %)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151 364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6670135/8878184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(75.1 %)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20. 3. 2022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966086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20. 3.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406559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824506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30240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48730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15631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05047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20.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93701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8906</TotalTime>
  <Words>1841</Words>
  <Application>Microsoft Office PowerPoint</Application>
  <PresentationFormat>Širokoúhlá obrazovka</PresentationFormat>
  <Paragraphs>341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20. 3. 2022</vt:lpstr>
      <vt:lpstr>Zájem o očkování, stav k 20. 3. 2022</vt:lpstr>
      <vt:lpstr>Zájem o očkování, stav k 20. 3. 2022</vt:lpstr>
      <vt:lpstr>Zájem o očkování, stav k 20. 3. 2022</vt:lpstr>
      <vt:lpstr>Zájem o očkování, stav k 20. 3. 2022</vt:lpstr>
      <vt:lpstr>Zájem o očkování, stav k 20. 3. 2022</vt:lpstr>
      <vt:lpstr>Zájem o očkování, stav k 20. 3. 2022</vt:lpstr>
      <vt:lpstr>Zájem o očkování, stav k 20. 3. 2022</vt:lpstr>
      <vt:lpstr>Zájem o očkování, stav k 20. 3.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Klechová Anna Mgr.</cp:lastModifiedBy>
  <cp:revision>608</cp:revision>
  <dcterms:created xsi:type="dcterms:W3CDTF">2020-11-14T10:09:00Z</dcterms:created>
  <dcterms:modified xsi:type="dcterms:W3CDTF">2022-03-20T08:15:39Z</dcterms:modified>
</cp:coreProperties>
</file>