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0" d="100"/>
          <a:sy n="100" d="100"/>
        </p:scale>
        <p:origin x="4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29.10.2021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29. října 2021</a:t>
            </a:r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akutní lůžka C+ pacienty k </a:t>
            </a:r>
          </a:p>
          <a:p>
            <a:pPr algn="ctr"/>
            <a:r>
              <a:rPr lang="cs-CZ" b="1" dirty="0"/>
              <a:t>29.10.2021 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/>
              <a:t>185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60274"/>
              </p:ext>
            </p:extLst>
          </p:nvPr>
        </p:nvGraphicFramePr>
        <p:xfrm>
          <a:off x="332818" y="896499"/>
          <a:ext cx="8820417" cy="5421175"/>
        </p:xfrm>
        <a:graphic>
          <a:graphicData uri="http://schemas.openxmlformats.org/drawingml/2006/table">
            <a:tbl>
              <a:tblPr/>
              <a:tblGrid>
                <a:gridCol w="2349830">
                  <a:extLst>
                    <a:ext uri="{9D8B030D-6E8A-4147-A177-3AD203B41FA5}">
                      <a16:colId xmlns:a16="http://schemas.microsoft.com/office/drawing/2014/main" val="281933397"/>
                    </a:ext>
                  </a:extLst>
                </a:gridCol>
                <a:gridCol w="1338314">
                  <a:extLst>
                    <a:ext uri="{9D8B030D-6E8A-4147-A177-3AD203B41FA5}">
                      <a16:colId xmlns:a16="http://schemas.microsoft.com/office/drawing/2014/main" val="3184721363"/>
                    </a:ext>
                  </a:extLst>
                </a:gridCol>
                <a:gridCol w="1322751">
                  <a:extLst>
                    <a:ext uri="{9D8B030D-6E8A-4147-A177-3AD203B41FA5}">
                      <a16:colId xmlns:a16="http://schemas.microsoft.com/office/drawing/2014/main" val="4177529288"/>
                    </a:ext>
                  </a:extLst>
                </a:gridCol>
                <a:gridCol w="1322751">
                  <a:extLst>
                    <a:ext uri="{9D8B030D-6E8A-4147-A177-3AD203B41FA5}">
                      <a16:colId xmlns:a16="http://schemas.microsoft.com/office/drawing/2014/main" val="12211629"/>
                    </a:ext>
                  </a:extLst>
                </a:gridCol>
                <a:gridCol w="1384998">
                  <a:extLst>
                    <a:ext uri="{9D8B030D-6E8A-4147-A177-3AD203B41FA5}">
                      <a16:colId xmlns:a16="http://schemas.microsoft.com/office/drawing/2014/main" val="2858151292"/>
                    </a:ext>
                  </a:extLst>
                </a:gridCol>
                <a:gridCol w="1101773">
                  <a:extLst>
                    <a:ext uri="{9D8B030D-6E8A-4147-A177-3AD203B41FA5}">
                      <a16:colId xmlns:a16="http://schemas.microsoft.com/office/drawing/2014/main" val="3695323887"/>
                    </a:ext>
                  </a:extLst>
                </a:gridCol>
              </a:tblGrid>
              <a:tr h="21908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29467"/>
                  </a:ext>
                </a:extLst>
              </a:tr>
              <a:tr h="21908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29.10. 2021, 13:00h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416394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7329"/>
                  </a:ext>
                </a:extLst>
              </a:tr>
              <a:tr h="1946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4530"/>
                  </a:ext>
                </a:extLst>
              </a:tr>
              <a:tr h="757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733662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611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02577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25257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40155"/>
                  </a:ext>
                </a:extLst>
              </a:tr>
              <a:tr h="195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62475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6329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17338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56434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15323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28493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52486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6118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73142"/>
                  </a:ext>
                </a:extLst>
              </a:tr>
              <a:tr h="2112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097091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3 516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80474"/>
                  </a:ext>
                </a:extLst>
              </a:tr>
              <a:tr h="26603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2608"/>
                  </a:ext>
                </a:extLst>
              </a:tr>
              <a:tr h="19465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12253"/>
                  </a:ext>
                </a:extLst>
              </a:tr>
              <a:tr h="21126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98745"/>
                  </a:ext>
                </a:extLst>
              </a:tr>
              <a:tr h="19465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0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966003" y="2666765"/>
            <a:ext cx="29233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*</a:t>
            </a:r>
            <a:r>
              <a:rPr lang="cs-CZ" b="1" dirty="0"/>
              <a:t>Bez intenzivní péče na infekčním oddělení,</a:t>
            </a:r>
          </a:p>
          <a:p>
            <a:pPr algn="ctr"/>
            <a:r>
              <a:rPr lang="cs-CZ" b="1" dirty="0"/>
              <a:t>vyčleněny izolační boxy</a:t>
            </a:r>
          </a:p>
          <a:p>
            <a:pPr algn="ctr"/>
            <a:r>
              <a:rPr lang="cs-CZ" b="1" dirty="0"/>
              <a:t>na ARO</a:t>
            </a:r>
          </a:p>
          <a:p>
            <a:pPr algn="ctr"/>
            <a:r>
              <a:rPr lang="cs-CZ" b="1" dirty="0"/>
              <a:t>(bude aktualizováno) </a:t>
            </a:r>
          </a:p>
          <a:p>
            <a:pPr algn="ctr"/>
            <a:r>
              <a:rPr lang="cs-CZ" b="1" dirty="0"/>
              <a:t> </a:t>
            </a:r>
          </a:p>
          <a:p>
            <a:pPr algn="ctr"/>
            <a:endParaRPr lang="cs-CZ" b="1" dirty="0"/>
          </a:p>
          <a:p>
            <a:pPr algn="ctr"/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94976"/>
              </p:ext>
            </p:extLst>
          </p:nvPr>
        </p:nvGraphicFramePr>
        <p:xfrm>
          <a:off x="332820" y="943927"/>
          <a:ext cx="8641896" cy="5267892"/>
        </p:xfrm>
        <a:graphic>
          <a:graphicData uri="http://schemas.openxmlformats.org/drawingml/2006/table">
            <a:tbl>
              <a:tblPr/>
              <a:tblGrid>
                <a:gridCol w="1989823">
                  <a:extLst>
                    <a:ext uri="{9D8B030D-6E8A-4147-A177-3AD203B41FA5}">
                      <a16:colId xmlns:a16="http://schemas.microsoft.com/office/drawing/2014/main" val="4030546627"/>
                    </a:ext>
                  </a:extLst>
                </a:gridCol>
                <a:gridCol w="1133278">
                  <a:extLst>
                    <a:ext uri="{9D8B030D-6E8A-4147-A177-3AD203B41FA5}">
                      <a16:colId xmlns:a16="http://schemas.microsoft.com/office/drawing/2014/main" val="84343062"/>
                    </a:ext>
                  </a:extLst>
                </a:gridCol>
                <a:gridCol w="1120099">
                  <a:extLst>
                    <a:ext uri="{9D8B030D-6E8A-4147-A177-3AD203B41FA5}">
                      <a16:colId xmlns:a16="http://schemas.microsoft.com/office/drawing/2014/main" val="2503025627"/>
                    </a:ext>
                  </a:extLst>
                </a:gridCol>
                <a:gridCol w="1120099">
                  <a:extLst>
                    <a:ext uri="{9D8B030D-6E8A-4147-A177-3AD203B41FA5}">
                      <a16:colId xmlns:a16="http://schemas.microsoft.com/office/drawing/2014/main" val="4228602313"/>
                    </a:ext>
                  </a:extLst>
                </a:gridCol>
                <a:gridCol w="1172810">
                  <a:extLst>
                    <a:ext uri="{9D8B030D-6E8A-4147-A177-3AD203B41FA5}">
                      <a16:colId xmlns:a16="http://schemas.microsoft.com/office/drawing/2014/main" val="2207456038"/>
                    </a:ext>
                  </a:extLst>
                </a:gridCol>
                <a:gridCol w="932977">
                  <a:extLst>
                    <a:ext uri="{9D8B030D-6E8A-4147-A177-3AD203B41FA5}">
                      <a16:colId xmlns:a16="http://schemas.microsoft.com/office/drawing/2014/main" val="1171681962"/>
                    </a:ext>
                  </a:extLst>
                </a:gridCol>
                <a:gridCol w="1172810">
                  <a:extLst>
                    <a:ext uri="{9D8B030D-6E8A-4147-A177-3AD203B41FA5}">
                      <a16:colId xmlns:a16="http://schemas.microsoft.com/office/drawing/2014/main" val="3624430745"/>
                    </a:ext>
                  </a:extLst>
                </a:gridCol>
              </a:tblGrid>
              <a:tr h="20555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99"/>
                  </a:ext>
                </a:extLst>
              </a:tr>
              <a:tr h="21312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29.10. 2021, 13:00h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69853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683946"/>
                  </a:ext>
                </a:extLst>
              </a:tr>
              <a:tr h="1887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24334"/>
                  </a:ext>
                </a:extLst>
              </a:tr>
              <a:tr h="7368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258866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13051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311262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589890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807425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65822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35054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66234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36031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53588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52897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52398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24483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66197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77840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18" marR="5118" marT="5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80393"/>
                  </a:ext>
                </a:extLst>
              </a:tr>
              <a:tr h="18442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559102"/>
                  </a:ext>
                </a:extLst>
              </a:tr>
              <a:tr h="18442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144812"/>
                  </a:ext>
                </a:extLst>
              </a:tr>
              <a:tr h="3470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62577"/>
                  </a:ext>
                </a:extLst>
              </a:tr>
              <a:tr h="18442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8" marR="5118" marT="51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 k 29.10.2021 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/>
              <a:t>1119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14715"/>
              </p:ext>
            </p:extLst>
          </p:nvPr>
        </p:nvGraphicFramePr>
        <p:xfrm>
          <a:off x="332818" y="1062184"/>
          <a:ext cx="9263765" cy="5167376"/>
        </p:xfrm>
        <a:graphic>
          <a:graphicData uri="http://schemas.openxmlformats.org/drawingml/2006/table">
            <a:tbl>
              <a:tblPr/>
              <a:tblGrid>
                <a:gridCol w="2137574">
                  <a:extLst>
                    <a:ext uri="{9D8B030D-6E8A-4147-A177-3AD203B41FA5}">
                      <a16:colId xmlns:a16="http://schemas.microsoft.com/office/drawing/2014/main" val="1701039234"/>
                    </a:ext>
                  </a:extLst>
                </a:gridCol>
                <a:gridCol w="1217426">
                  <a:extLst>
                    <a:ext uri="{9D8B030D-6E8A-4147-A177-3AD203B41FA5}">
                      <a16:colId xmlns:a16="http://schemas.microsoft.com/office/drawing/2014/main" val="686087124"/>
                    </a:ext>
                  </a:extLst>
                </a:gridCol>
                <a:gridCol w="1203270">
                  <a:extLst>
                    <a:ext uri="{9D8B030D-6E8A-4147-A177-3AD203B41FA5}">
                      <a16:colId xmlns:a16="http://schemas.microsoft.com/office/drawing/2014/main" val="3553380285"/>
                    </a:ext>
                  </a:extLst>
                </a:gridCol>
                <a:gridCol w="1174958">
                  <a:extLst>
                    <a:ext uri="{9D8B030D-6E8A-4147-A177-3AD203B41FA5}">
                      <a16:colId xmlns:a16="http://schemas.microsoft.com/office/drawing/2014/main" val="3510592697"/>
                    </a:ext>
                  </a:extLst>
                </a:gridCol>
                <a:gridCol w="1259895">
                  <a:extLst>
                    <a:ext uri="{9D8B030D-6E8A-4147-A177-3AD203B41FA5}">
                      <a16:colId xmlns:a16="http://schemas.microsoft.com/office/drawing/2014/main" val="3194637285"/>
                    </a:ext>
                  </a:extLst>
                </a:gridCol>
                <a:gridCol w="1259895">
                  <a:extLst>
                    <a:ext uri="{9D8B030D-6E8A-4147-A177-3AD203B41FA5}">
                      <a16:colId xmlns:a16="http://schemas.microsoft.com/office/drawing/2014/main" val="4214712365"/>
                    </a:ext>
                  </a:extLst>
                </a:gridCol>
                <a:gridCol w="1010747">
                  <a:extLst>
                    <a:ext uri="{9D8B030D-6E8A-4147-A177-3AD203B41FA5}">
                      <a16:colId xmlns:a16="http://schemas.microsoft.com/office/drawing/2014/main" val="148148352"/>
                    </a:ext>
                  </a:extLst>
                </a:gridCol>
              </a:tblGrid>
              <a:tr h="2165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990"/>
                  </a:ext>
                </a:extLst>
              </a:tr>
              <a:tr h="40223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29.10. 2021, 13:00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70877"/>
                  </a:ext>
                </a:extLst>
              </a:tr>
              <a:tr h="19183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8151"/>
                  </a:ext>
                </a:extLst>
              </a:tr>
              <a:tr h="2165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47714"/>
                  </a:ext>
                </a:extLst>
              </a:tr>
              <a:tr h="5631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1813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76102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19652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26606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35138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65012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576457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71618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4431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32358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73679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34709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32766"/>
                  </a:ext>
                </a:extLst>
              </a:tr>
              <a:tr h="1856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1167"/>
                  </a:ext>
                </a:extLst>
              </a:tr>
              <a:tr h="1918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18775"/>
                  </a:ext>
                </a:extLst>
              </a:tr>
              <a:tr h="1918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23 069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33782"/>
                  </a:ext>
                </a:extLst>
              </a:tr>
              <a:tr h="185645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10767"/>
                  </a:ext>
                </a:extLst>
              </a:tr>
              <a:tr h="18499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885887"/>
                  </a:ext>
                </a:extLst>
              </a:tr>
              <a:tr h="36379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1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Překlady pacientů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Ve dnech od </a:t>
            </a:r>
            <a:r>
              <a:rPr lang="cs-CZ" b="1" dirty="0"/>
              <a:t>28.10. do 29.10</a:t>
            </a:r>
            <a:r>
              <a:rPr lang="cs-CZ" dirty="0"/>
              <a:t>.</a:t>
            </a:r>
            <a:r>
              <a:rPr lang="cs-CZ" b="1" dirty="0"/>
              <a:t>2021,</a:t>
            </a:r>
            <a:r>
              <a:rPr lang="cs-CZ" dirty="0"/>
              <a:t> Nebyl požadavek na překlad pacientů.</a:t>
            </a:r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17856</TotalTime>
  <Words>726</Words>
  <Application>Microsoft Office PowerPoint</Application>
  <PresentationFormat>Širokoúhlá obrazovka</PresentationFormat>
  <Paragraphs>364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1335</cp:revision>
  <cp:lastPrinted>2020-10-20T04:21:56Z</cp:lastPrinted>
  <dcterms:created xsi:type="dcterms:W3CDTF">2020-07-15T10:33:32Z</dcterms:created>
  <dcterms:modified xsi:type="dcterms:W3CDTF">2021-10-29T18:15:13Z</dcterms:modified>
</cp:coreProperties>
</file>