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61.806609999999999</c:v>
                </c:pt>
                <c:pt idx="1">
                  <c:v>72.538240000000002</c:v>
                </c:pt>
                <c:pt idx="2">
                  <c:v>72.320300000000003</c:v>
                </c:pt>
                <c:pt idx="3">
                  <c:v>70.858469999999997</c:v>
                </c:pt>
                <c:pt idx="5">
                  <c:v>59.769550000000002</c:v>
                </c:pt>
                <c:pt idx="6">
                  <c:v>59.539099999999998</c:v>
                </c:pt>
                <c:pt idx="7">
                  <c:v>60.064959999999999</c:v>
                </c:pt>
                <c:pt idx="8">
                  <c:v>60.289299999999997</c:v>
                </c:pt>
                <c:pt idx="9">
                  <c:v>60.300879999999999</c:v>
                </c:pt>
                <c:pt idx="10">
                  <c:v>60.42756</c:v>
                </c:pt>
                <c:pt idx="11">
                  <c:v>61.591670000000001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1.7243491399999999</c:v>
                </c:pt>
                <c:pt idx="1">
                  <c:v>1.73079687</c:v>
                </c:pt>
                <c:pt idx="2">
                  <c:v>1.76653244</c:v>
                </c:pt>
                <c:pt idx="3">
                  <c:v>1.97688789</c:v>
                </c:pt>
                <c:pt idx="5">
                  <c:v>1.6272088</c:v>
                </c:pt>
                <c:pt idx="6">
                  <c:v>1.66561139</c:v>
                </c:pt>
                <c:pt idx="7">
                  <c:v>1.6793356399999999</c:v>
                </c:pt>
                <c:pt idx="8">
                  <c:v>1.6356411900000001</c:v>
                </c:pt>
                <c:pt idx="9">
                  <c:v>1.5798032200000001</c:v>
                </c:pt>
                <c:pt idx="10">
                  <c:v>1.6181258700000001</c:v>
                </c:pt>
                <c:pt idx="11">
                  <c:v>1.6138327299999999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9.3891416400000001</c:v>
                </c:pt>
                <c:pt idx="1">
                  <c:v>7.0782115499999998</c:v>
                </c:pt>
                <c:pt idx="2">
                  <c:v>7.2222089599999997</c:v>
                </c:pt>
                <c:pt idx="3">
                  <c:v>10.764224</c:v>
                </c:pt>
                <c:pt idx="5">
                  <c:v>9.08359235</c:v>
                </c:pt>
                <c:pt idx="6">
                  <c:v>9.8716049100000003</c:v>
                </c:pt>
                <c:pt idx="7">
                  <c:v>9.7243158100000002</c:v>
                </c:pt>
                <c:pt idx="8">
                  <c:v>9.6943718699999994</c:v>
                </c:pt>
                <c:pt idx="9">
                  <c:v>9.2930192199999997</c:v>
                </c:pt>
                <c:pt idx="10">
                  <c:v>9.3793533199999999</c:v>
                </c:pt>
                <c:pt idx="11">
                  <c:v>8.6602741299999995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0.40086801</c:v>
                </c:pt>
                <c:pt idx="1">
                  <c:v>0.24423114000000001</c:v>
                </c:pt>
                <c:pt idx="2">
                  <c:v>0.25684307000000001</c:v>
                </c:pt>
                <c:pt idx="3">
                  <c:v>0.45957693999999999</c:v>
                </c:pt>
                <c:pt idx="5">
                  <c:v>0.33732661000000003</c:v>
                </c:pt>
                <c:pt idx="6">
                  <c:v>0.35705194000000001</c:v>
                </c:pt>
                <c:pt idx="7">
                  <c:v>0.34465208000000003</c:v>
                </c:pt>
                <c:pt idx="8">
                  <c:v>0.31739876</c:v>
                </c:pt>
                <c:pt idx="9">
                  <c:v>0.37856406999999997</c:v>
                </c:pt>
                <c:pt idx="10">
                  <c:v>0.39057650999999999</c:v>
                </c:pt>
                <c:pt idx="11">
                  <c:v>0.41352128999999999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0.463306</c:v>
                </c:pt>
                <c:pt idx="1">
                  <c:v>0.44662299999999999</c:v>
                </c:pt>
                <c:pt idx="2">
                  <c:v>0.45415800000000001</c:v>
                </c:pt>
                <c:pt idx="3">
                  <c:v>0.53115999999999997</c:v>
                </c:pt>
                <c:pt idx="5">
                  <c:v>0.29233500000000001</c:v>
                </c:pt>
                <c:pt idx="6">
                  <c:v>0.280028</c:v>
                </c:pt>
                <c:pt idx="7">
                  <c:v>0.277416</c:v>
                </c:pt>
                <c:pt idx="8">
                  <c:v>0.27575899999999998</c:v>
                </c:pt>
                <c:pt idx="9">
                  <c:v>0.30432999999999999</c:v>
                </c:pt>
                <c:pt idx="10">
                  <c:v>0.35585099999999997</c:v>
                </c:pt>
                <c:pt idx="11">
                  <c:v>0.315556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26.215720999999998</c:v>
                </c:pt>
                <c:pt idx="1">
                  <c:v>17.961901000000001</c:v>
                </c:pt>
                <c:pt idx="2">
                  <c:v>17.979960999999999</c:v>
                </c:pt>
                <c:pt idx="3">
                  <c:v>15.409679000000001</c:v>
                </c:pt>
                <c:pt idx="5">
                  <c:v>28.889989</c:v>
                </c:pt>
                <c:pt idx="6">
                  <c:v>28.286608000000001</c:v>
                </c:pt>
                <c:pt idx="7">
                  <c:v>27.909323000000001</c:v>
                </c:pt>
                <c:pt idx="8">
                  <c:v>27.78753</c:v>
                </c:pt>
                <c:pt idx="9">
                  <c:v>28.143398999999999</c:v>
                </c:pt>
                <c:pt idx="10">
                  <c:v>27.828536</c:v>
                </c:pt>
                <c:pt idx="11">
                  <c:v>27.405145999999998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91.66507</c:v>
                </c:pt>
                <c:pt idx="1">
                  <c:v>90.843509999999995</c:v>
                </c:pt>
                <c:pt idx="2">
                  <c:v>81.263570000000001</c:v>
                </c:pt>
                <c:pt idx="3">
                  <c:v>76.804140000000004</c:v>
                </c:pt>
                <c:pt idx="4">
                  <c:v>71.972120000000004</c:v>
                </c:pt>
                <c:pt idx="5">
                  <c:v>63.350090000000002</c:v>
                </c:pt>
                <c:pt idx="6">
                  <c:v>65.736519999999999</c:v>
                </c:pt>
                <c:pt idx="8">
                  <c:v>74.959890000000001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90.348717199999996</c:v>
                </c:pt>
                <c:pt idx="1">
                  <c:v>90.224754399999995</c:v>
                </c:pt>
                <c:pt idx="2">
                  <c:v>80.965233400000002</c:v>
                </c:pt>
                <c:pt idx="3">
                  <c:v>76.449865399999993</c:v>
                </c:pt>
                <c:pt idx="4">
                  <c:v>71.455036800000002</c:v>
                </c:pt>
                <c:pt idx="5">
                  <c:v>62.432645200000003</c:v>
                </c:pt>
                <c:pt idx="6">
                  <c:v>64.428823100000002</c:v>
                </c:pt>
                <c:pt idx="8">
                  <c:v>74.269034099999999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86.133790000000005</c:v>
                </c:pt>
                <c:pt idx="1">
                  <c:v>90.497150000000005</c:v>
                </c:pt>
                <c:pt idx="2">
                  <c:v>81.291870000000003</c:v>
                </c:pt>
                <c:pt idx="3">
                  <c:v>75.336269999999999</c:v>
                </c:pt>
                <c:pt idx="4">
                  <c:v>70.2714</c:v>
                </c:pt>
                <c:pt idx="5">
                  <c:v>59.456670000000003</c:v>
                </c:pt>
                <c:pt idx="6">
                  <c:v>60.081139999999998</c:v>
                </c:pt>
                <c:pt idx="8">
                  <c:v>72.462360000000004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85.997388900000004</c:v>
                </c:pt>
                <c:pt idx="1">
                  <c:v>90.3522593</c:v>
                </c:pt>
                <c:pt idx="2">
                  <c:v>81.135978699999995</c:v>
                </c:pt>
                <c:pt idx="3">
                  <c:v>75.069088500000007</c:v>
                </c:pt>
                <c:pt idx="4">
                  <c:v>69.853390300000001</c:v>
                </c:pt>
                <c:pt idx="5">
                  <c:v>58.680636</c:v>
                </c:pt>
                <c:pt idx="6">
                  <c:v>59.015714799999998</c:v>
                </c:pt>
                <c:pt idx="8">
                  <c:v>72.006745199999997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87.039389999999997</c:v>
                </c:pt>
                <c:pt idx="1">
                  <c:v>90.708320000000001</c:v>
                </c:pt>
                <c:pt idx="2">
                  <c:v>81.174779999999998</c:v>
                </c:pt>
                <c:pt idx="3">
                  <c:v>76.066119999999998</c:v>
                </c:pt>
                <c:pt idx="4">
                  <c:v>70.807730000000006</c:v>
                </c:pt>
                <c:pt idx="5">
                  <c:v>59.949890000000003</c:v>
                </c:pt>
                <c:pt idx="6">
                  <c:v>61.00009</c:v>
                </c:pt>
                <c:pt idx="8">
                  <c:v>72.753649999999993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86.914381000000006</c:v>
                </c:pt>
                <c:pt idx="1">
                  <c:v>90.546945399999998</c:v>
                </c:pt>
                <c:pt idx="2">
                  <c:v>81.027665799999994</c:v>
                </c:pt>
                <c:pt idx="3">
                  <c:v>75.822158099999996</c:v>
                </c:pt>
                <c:pt idx="4">
                  <c:v>70.406701499999997</c:v>
                </c:pt>
                <c:pt idx="5">
                  <c:v>59.215099899999998</c:v>
                </c:pt>
                <c:pt idx="6">
                  <c:v>59.9600881</c:v>
                </c:pt>
                <c:pt idx="8">
                  <c:v>72.311705399999994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89.412620000000004</c:v>
                </c:pt>
                <c:pt idx="1">
                  <c:v>90.218710000000002</c:v>
                </c:pt>
                <c:pt idx="2">
                  <c:v>81.073390000000003</c:v>
                </c:pt>
                <c:pt idx="3">
                  <c:v>76.183859999999996</c:v>
                </c:pt>
                <c:pt idx="4">
                  <c:v>70.808670000000006</c:v>
                </c:pt>
                <c:pt idx="5">
                  <c:v>59.90645</c:v>
                </c:pt>
                <c:pt idx="6">
                  <c:v>61.072389999999999</c:v>
                </c:pt>
                <c:pt idx="8">
                  <c:v>73.062380000000005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89.261616700000005</c:v>
                </c:pt>
                <c:pt idx="1">
                  <c:v>90.052430999999999</c:v>
                </c:pt>
                <c:pt idx="2">
                  <c:v>80.914834299999995</c:v>
                </c:pt>
                <c:pt idx="3">
                  <c:v>75.938651199999995</c:v>
                </c:pt>
                <c:pt idx="4">
                  <c:v>70.440645700000005</c:v>
                </c:pt>
                <c:pt idx="5">
                  <c:v>59.170458400000001</c:v>
                </c:pt>
                <c:pt idx="6">
                  <c:v>60.001701199999999</c:v>
                </c:pt>
                <c:pt idx="8">
                  <c:v>72.625709799999996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91.157510000000002</c:v>
                </c:pt>
                <c:pt idx="1">
                  <c:v>90.121849999999995</c:v>
                </c:pt>
                <c:pt idx="2">
                  <c:v>80.515699999999995</c:v>
                </c:pt>
                <c:pt idx="3">
                  <c:v>75.377039999999994</c:v>
                </c:pt>
                <c:pt idx="4">
                  <c:v>69.226830000000007</c:v>
                </c:pt>
                <c:pt idx="5">
                  <c:v>59.255569999999999</c:v>
                </c:pt>
                <c:pt idx="6">
                  <c:v>60.710479999999997</c:v>
                </c:pt>
                <c:pt idx="8">
                  <c:v>72.788970000000006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91.007588999999996</c:v>
                </c:pt>
                <c:pt idx="1">
                  <c:v>89.959517399999996</c:v>
                </c:pt>
                <c:pt idx="2">
                  <c:v>80.372206300000002</c:v>
                </c:pt>
                <c:pt idx="3">
                  <c:v>75.136646799999994</c:v>
                </c:pt>
                <c:pt idx="4">
                  <c:v>68.827504000000005</c:v>
                </c:pt>
                <c:pt idx="5">
                  <c:v>58.498700800000002</c:v>
                </c:pt>
                <c:pt idx="6">
                  <c:v>59.665400499999997</c:v>
                </c:pt>
                <c:pt idx="8">
                  <c:v>72.354374100000001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90.492890000000003</c:v>
                </c:pt>
                <c:pt idx="1">
                  <c:v>89.824920000000006</c:v>
                </c:pt>
                <c:pt idx="2">
                  <c:v>80.240669999999994</c:v>
                </c:pt>
                <c:pt idx="3">
                  <c:v>74.819999999999993</c:v>
                </c:pt>
                <c:pt idx="4">
                  <c:v>68.994979999999998</c:v>
                </c:pt>
                <c:pt idx="5">
                  <c:v>58.57011</c:v>
                </c:pt>
                <c:pt idx="6">
                  <c:v>60.789290000000001</c:v>
                </c:pt>
                <c:pt idx="8">
                  <c:v>72.472830000000002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90.324843799999996</c:v>
                </c:pt>
                <c:pt idx="1">
                  <c:v>89.605459100000004</c:v>
                </c:pt>
                <c:pt idx="2">
                  <c:v>80.033407100000005</c:v>
                </c:pt>
                <c:pt idx="3">
                  <c:v>74.475018700000007</c:v>
                </c:pt>
                <c:pt idx="4">
                  <c:v>68.493995400000003</c:v>
                </c:pt>
                <c:pt idx="5">
                  <c:v>57.684296199999999</c:v>
                </c:pt>
                <c:pt idx="6">
                  <c:v>59.672711800000002</c:v>
                </c:pt>
                <c:pt idx="8">
                  <c:v>71.954482999999996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90.634140000000002</c:v>
                </c:pt>
                <c:pt idx="1">
                  <c:v>88.994780000000006</c:v>
                </c:pt>
                <c:pt idx="2">
                  <c:v>79.699169999999995</c:v>
                </c:pt>
                <c:pt idx="3">
                  <c:v>74.938019999999995</c:v>
                </c:pt>
                <c:pt idx="4">
                  <c:v>69.293539999999993</c:v>
                </c:pt>
                <c:pt idx="5">
                  <c:v>59.305140000000002</c:v>
                </c:pt>
                <c:pt idx="6">
                  <c:v>61.225299999999997</c:v>
                </c:pt>
                <c:pt idx="8">
                  <c:v>72.637309999999999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90.448239099999995</c:v>
                </c:pt>
                <c:pt idx="1">
                  <c:v>88.799248700000007</c:v>
                </c:pt>
                <c:pt idx="2">
                  <c:v>79.480824299999995</c:v>
                </c:pt>
                <c:pt idx="3">
                  <c:v>74.544956200000001</c:v>
                </c:pt>
                <c:pt idx="4">
                  <c:v>68.716625399999998</c:v>
                </c:pt>
                <c:pt idx="5">
                  <c:v>58.317554800000003</c:v>
                </c:pt>
                <c:pt idx="6">
                  <c:v>59.9143355</c:v>
                </c:pt>
                <c:pt idx="8">
                  <c:v>72.050532099999998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93.183120000000002</c:v>
                </c:pt>
                <c:pt idx="1">
                  <c:v>90.034800000000004</c:v>
                </c:pt>
                <c:pt idx="2">
                  <c:v>79.998410000000007</c:v>
                </c:pt>
                <c:pt idx="3">
                  <c:v>75.020529999999994</c:v>
                </c:pt>
                <c:pt idx="4">
                  <c:v>71.055130000000005</c:v>
                </c:pt>
                <c:pt idx="5">
                  <c:v>62.771810000000002</c:v>
                </c:pt>
                <c:pt idx="6">
                  <c:v>65.424059999999997</c:v>
                </c:pt>
                <c:pt idx="8">
                  <c:v>73.717160000000007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93.029213799999994</c:v>
                </c:pt>
                <c:pt idx="1">
                  <c:v>89.8866041</c:v>
                </c:pt>
                <c:pt idx="2">
                  <c:v>79.8534133</c:v>
                </c:pt>
                <c:pt idx="3">
                  <c:v>74.765503199999998</c:v>
                </c:pt>
                <c:pt idx="4">
                  <c:v>70.664958999999996</c:v>
                </c:pt>
                <c:pt idx="5">
                  <c:v>62.122811800000001</c:v>
                </c:pt>
                <c:pt idx="6">
                  <c:v>64.560525999999996</c:v>
                </c:pt>
                <c:pt idx="8">
                  <c:v>73.310851700000001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25. 12.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89096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8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805 665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786 853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904 700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883 140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795 309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776 468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881 153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860 742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835 450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816 637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741 693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724 652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1 454 644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1 423 002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149 235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6 577 565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6 420 729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25. 12. 2021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7842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789 114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771 144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884 874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864 326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760 602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863 726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819 563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801 579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728 147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711 771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1 428 286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1 397 847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6 448 905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6 298 617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25. 12. 2021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3E7498AC-0F96-4646-8582-4D5049EC8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00762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16107185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498992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3089696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33396802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64926384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59128809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80534566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1192968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256068994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5481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061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4270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6168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6729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152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1621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0873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1306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8647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90397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2469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3041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074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18338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83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25. 12. 2021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67017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827 119/1 111 280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827 119/1 111 280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162 978/212 957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187 114/241 359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156 513/199 692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133 091/171 143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164 006/213 895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69 028/94 938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872 730/1 133 984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76 466/105 782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59 579/81 536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60 911/82 789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71 166/96 031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68 591/90 163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57 627/78 453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394 340/534 754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59 009/82 249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57 135/80 025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54 826/74 096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65 154/91 063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13 741/18 737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106 437/146 900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356 302/493 070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17 151/24 668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19 429/27 048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27 324/39 096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37 435/54 017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41 477/59 691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28 784/41 412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171 600/245 932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51 211/70 572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52 753/71 802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48 722/67 352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62 267/88 189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88 291/127 382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180 839/252 012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484 083/677 309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26 920/38 944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36 542/51 328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31 909/45 705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53 242/75 445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21 700/30 844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26 685/37 414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62 507/85 823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259 505/365 503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67 778/94 072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42 700/60 128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34 785/48 416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80 316/110 370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50 460/68 589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59 780/77 639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335 819/459 214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59 452/85 043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57 095/80 445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33 925/47 581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70 245/98 419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33 316/45 802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55 947/76 882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309 980/434 172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91 672/121 278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49 984/65 113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33 900/44 341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54 410/70 933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61 854/80 000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31 650/42 401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323 470/424 066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79 710/115 329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127 943/180 144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107 772/151 461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86 262/120 469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72 949/103 969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233 833/319 416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708 469/990 788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53 368/81 327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72 977/108 122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50 866/74 974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45 806/68 866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24 491/36 359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49 849/72 484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59 970/82 972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357 327/525 104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35 986/53 664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63 670/93 372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61 585/91 034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39 724/57 291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89 581/127 990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46 775/62 376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337 321/485 727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23 964/36 276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77 779/113 765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92 271/131 524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82 035/119 380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104 993/160 846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134 729/196 355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164 778/239 135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680 549/997 281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805 665/1 122 161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904 700/1 254 187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795 309/1 098 061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881 153/1 221 616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835 450/1 164 267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741 693/1 032 366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1 454 644/1 985 526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6 577 565/8 878 184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25. 12.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493418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026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12.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39597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94259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84218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70478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04652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27638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691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8750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25. 12. 2021</vt:lpstr>
      <vt:lpstr>Zájem o očkování, stav k 25. 12. 2021</vt:lpstr>
      <vt:lpstr>Zájem o očkování, stav k 25. 12. 2021</vt:lpstr>
      <vt:lpstr>Zájem o očkování, stav k 25. 12. 2021</vt:lpstr>
      <vt:lpstr>Zájem o očkování, stav k 25. 12. 2021</vt:lpstr>
      <vt:lpstr>Zájem o očkování, stav k 25. 12. 2021</vt:lpstr>
      <vt:lpstr>Zájem o očkování, stav k 25. 12. 2021</vt:lpstr>
      <vt:lpstr>Zájem o očkování, stav k 25. 12. 2021</vt:lpstr>
      <vt:lpstr>Zájem o očkování, stav k 25. 12.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589</cp:revision>
  <dcterms:created xsi:type="dcterms:W3CDTF">2020-11-14T10:09:00Z</dcterms:created>
  <dcterms:modified xsi:type="dcterms:W3CDTF">2021-12-26T13:46:02Z</dcterms:modified>
</cp:coreProperties>
</file>