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37.0774872</c:v>
                </c:pt>
                <c:pt idx="1">
                  <c:v>45.251364500000001</c:v>
                </c:pt>
                <c:pt idx="2">
                  <c:v>44.482126100000002</c:v>
                </c:pt>
                <c:pt idx="3">
                  <c:v>39.152835600000003</c:v>
                </c:pt>
                <c:pt idx="5">
                  <c:v>36.148733</c:v>
                </c:pt>
                <c:pt idx="6">
                  <c:v>35.581629100000001</c:v>
                </c:pt>
                <c:pt idx="7">
                  <c:v>36.221299899999998</c:v>
                </c:pt>
                <c:pt idx="8">
                  <c:v>36.686329700000002</c:v>
                </c:pt>
                <c:pt idx="9">
                  <c:v>37.149677500000003</c:v>
                </c:pt>
                <c:pt idx="10">
                  <c:v>37.122131000000003</c:v>
                </c:pt>
                <c:pt idx="11">
                  <c:v>37.287725100000003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26.745090999999999</c:v>
                </c:pt>
                <c:pt idx="1">
                  <c:v>29.028783000000001</c:v>
                </c:pt>
                <c:pt idx="2">
                  <c:v>29.582344800000001</c:v>
                </c:pt>
                <c:pt idx="3">
                  <c:v>28.242101399999999</c:v>
                </c:pt>
                <c:pt idx="5">
                  <c:v>25.328950500000001</c:v>
                </c:pt>
                <c:pt idx="6">
                  <c:v>25.930456499999998</c:v>
                </c:pt>
                <c:pt idx="7">
                  <c:v>25.916067699999999</c:v>
                </c:pt>
                <c:pt idx="8">
                  <c:v>25.702563699999999</c:v>
                </c:pt>
                <c:pt idx="9">
                  <c:v>25.164495500000001</c:v>
                </c:pt>
                <c:pt idx="10">
                  <c:v>25.263420100000001</c:v>
                </c:pt>
                <c:pt idx="11">
                  <c:v>26.5713872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0.98549987999999999</c:v>
                </c:pt>
                <c:pt idx="1">
                  <c:v>0.93746890999999999</c:v>
                </c:pt>
                <c:pt idx="2">
                  <c:v>0.95275114999999999</c:v>
                </c:pt>
                <c:pt idx="3">
                  <c:v>1.0406615400000001</c:v>
                </c:pt>
                <c:pt idx="5">
                  <c:v>0.84335335</c:v>
                </c:pt>
                <c:pt idx="6">
                  <c:v>0.87781251999999999</c:v>
                </c:pt>
                <c:pt idx="7">
                  <c:v>0.90503029000000002</c:v>
                </c:pt>
                <c:pt idx="8">
                  <c:v>0.91246190000000005</c:v>
                </c:pt>
                <c:pt idx="9">
                  <c:v>0.89453978999999995</c:v>
                </c:pt>
                <c:pt idx="10">
                  <c:v>0.94098594999999996</c:v>
                </c:pt>
                <c:pt idx="11">
                  <c:v>1.00328861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13.369160000000001</c:v>
                </c:pt>
                <c:pt idx="1">
                  <c:v>9.8374349999999993</c:v>
                </c:pt>
                <c:pt idx="2">
                  <c:v>10.11299</c:v>
                </c:pt>
                <c:pt idx="3">
                  <c:v>14.11748</c:v>
                </c:pt>
                <c:pt idx="5">
                  <c:v>12.81068</c:v>
                </c:pt>
                <c:pt idx="6">
                  <c:v>13.92333</c:v>
                </c:pt>
                <c:pt idx="7">
                  <c:v>13.74868</c:v>
                </c:pt>
                <c:pt idx="8">
                  <c:v>13.852399999999999</c:v>
                </c:pt>
                <c:pt idx="9">
                  <c:v>13.24005</c:v>
                </c:pt>
                <c:pt idx="10">
                  <c:v>13.22597</c:v>
                </c:pt>
                <c:pt idx="11">
                  <c:v>12.63292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8.9265499999999998E-2</c:v>
                </c:pt>
                <c:pt idx="1">
                  <c:v>5.4242899999999997E-2</c:v>
                </c:pt>
                <c:pt idx="2">
                  <c:v>5.6723299999999997E-2</c:v>
                </c:pt>
                <c:pt idx="3">
                  <c:v>9.4261999999999999E-2</c:v>
                </c:pt>
                <c:pt idx="5">
                  <c:v>7.3783299999999996E-2</c:v>
                </c:pt>
                <c:pt idx="6">
                  <c:v>7.2911699999999996E-2</c:v>
                </c:pt>
                <c:pt idx="7">
                  <c:v>8.1478200000000001E-2</c:v>
                </c:pt>
                <c:pt idx="8">
                  <c:v>6.4228199999999999E-2</c:v>
                </c:pt>
                <c:pt idx="9">
                  <c:v>8.1987500000000005E-2</c:v>
                </c:pt>
                <c:pt idx="10">
                  <c:v>9.0544899999999998E-2</c:v>
                </c:pt>
                <c:pt idx="11">
                  <c:v>0.1039679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0.35524939999999999</c:v>
                </c:pt>
                <c:pt idx="1">
                  <c:v>0.33471649999999997</c:v>
                </c:pt>
                <c:pt idx="2">
                  <c:v>0.33521489999999998</c:v>
                </c:pt>
                <c:pt idx="3">
                  <c:v>0.37513390000000002</c:v>
                </c:pt>
                <c:pt idx="5">
                  <c:v>0.23408889999999999</c:v>
                </c:pt>
                <c:pt idx="6">
                  <c:v>0.231072</c:v>
                </c:pt>
                <c:pt idx="7">
                  <c:v>0.23424049999999999</c:v>
                </c:pt>
                <c:pt idx="8">
                  <c:v>0.22826859999999999</c:v>
                </c:pt>
                <c:pt idx="9">
                  <c:v>0.26304929999999999</c:v>
                </c:pt>
                <c:pt idx="10">
                  <c:v>0.26579320000000001</c:v>
                </c:pt>
                <c:pt idx="11">
                  <c:v>0.29922789999999999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21.378243999999999</c:v>
                </c:pt>
                <c:pt idx="1">
                  <c:v>14.555989</c:v>
                </c:pt>
                <c:pt idx="2">
                  <c:v>14.477848</c:v>
                </c:pt>
                <c:pt idx="3">
                  <c:v>16.977526999999998</c:v>
                </c:pt>
                <c:pt idx="5">
                  <c:v>24.560410999999998</c:v>
                </c:pt>
                <c:pt idx="6">
                  <c:v>23.38279</c:v>
                </c:pt>
                <c:pt idx="7">
                  <c:v>22.893204000000001</c:v>
                </c:pt>
                <c:pt idx="8">
                  <c:v>22.553750000000001</c:v>
                </c:pt>
                <c:pt idx="9">
                  <c:v>23.206199999999999</c:v>
                </c:pt>
                <c:pt idx="10">
                  <c:v>23.091152999999998</c:v>
                </c:pt>
                <c:pt idx="11">
                  <c:v>22.101479000000001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92.193299999999994</c:v>
                </c:pt>
                <c:pt idx="1">
                  <c:v>91.406120000000001</c:v>
                </c:pt>
                <c:pt idx="2">
                  <c:v>81.644189999999995</c:v>
                </c:pt>
                <c:pt idx="3">
                  <c:v>77.912880000000001</c:v>
                </c:pt>
                <c:pt idx="4">
                  <c:v>72.258459999999999</c:v>
                </c:pt>
                <c:pt idx="5">
                  <c:v>63.902990000000003</c:v>
                </c:pt>
                <c:pt idx="6">
                  <c:v>66.599299999999999</c:v>
                </c:pt>
                <c:pt idx="8">
                  <c:v>75.606579999999994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91.6746737</c:v>
                </c:pt>
                <c:pt idx="1">
                  <c:v>91.209559499999997</c:v>
                </c:pt>
                <c:pt idx="2">
                  <c:v>81.464662099999998</c:v>
                </c:pt>
                <c:pt idx="3">
                  <c:v>77.657229200000003</c:v>
                </c:pt>
                <c:pt idx="4">
                  <c:v>71.930624699999996</c:v>
                </c:pt>
                <c:pt idx="5">
                  <c:v>63.321018799999997</c:v>
                </c:pt>
                <c:pt idx="6">
                  <c:v>65.910209300000005</c:v>
                </c:pt>
                <c:pt idx="8">
                  <c:v>75.217616399999997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87.349710000000002</c:v>
                </c:pt>
                <c:pt idx="1">
                  <c:v>91.371269999999996</c:v>
                </c:pt>
                <c:pt idx="2">
                  <c:v>81.578440000000001</c:v>
                </c:pt>
                <c:pt idx="3">
                  <c:v>76.266239999999996</c:v>
                </c:pt>
                <c:pt idx="4">
                  <c:v>70.005669999999995</c:v>
                </c:pt>
                <c:pt idx="5">
                  <c:v>59.487169999999999</c:v>
                </c:pt>
                <c:pt idx="6">
                  <c:v>60.294840000000001</c:v>
                </c:pt>
                <c:pt idx="8">
                  <c:v>72.853999999999999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87.318537000000006</c:v>
                </c:pt>
                <c:pt idx="1">
                  <c:v>91.303177399999996</c:v>
                </c:pt>
                <c:pt idx="2">
                  <c:v>81.487602300000006</c:v>
                </c:pt>
                <c:pt idx="3">
                  <c:v>76.103409099999993</c:v>
                </c:pt>
                <c:pt idx="4">
                  <c:v>69.779649199999994</c:v>
                </c:pt>
                <c:pt idx="5">
                  <c:v>59.022337700000001</c:v>
                </c:pt>
                <c:pt idx="6">
                  <c:v>59.807406700000001</c:v>
                </c:pt>
                <c:pt idx="8">
                  <c:v>72.608448499999994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88.523129999999995</c:v>
                </c:pt>
                <c:pt idx="1">
                  <c:v>91.667150000000007</c:v>
                </c:pt>
                <c:pt idx="2">
                  <c:v>81.623170000000002</c:v>
                </c:pt>
                <c:pt idx="3">
                  <c:v>77.102320000000006</c:v>
                </c:pt>
                <c:pt idx="4">
                  <c:v>70.960179999999994</c:v>
                </c:pt>
                <c:pt idx="5">
                  <c:v>60.355409999999999</c:v>
                </c:pt>
                <c:pt idx="6">
                  <c:v>61.643270000000001</c:v>
                </c:pt>
                <c:pt idx="8">
                  <c:v>73.404629999999997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88.4633501</c:v>
                </c:pt>
                <c:pt idx="1">
                  <c:v>91.605361900000005</c:v>
                </c:pt>
                <c:pt idx="2">
                  <c:v>81.533926500000007</c:v>
                </c:pt>
                <c:pt idx="3">
                  <c:v>76.934053500000005</c:v>
                </c:pt>
                <c:pt idx="4">
                  <c:v>70.735341399999996</c:v>
                </c:pt>
                <c:pt idx="5">
                  <c:v>59.930085900000002</c:v>
                </c:pt>
                <c:pt idx="6">
                  <c:v>61.187723599999998</c:v>
                </c:pt>
                <c:pt idx="8">
                  <c:v>73.165104999999997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90.874859999999998</c:v>
                </c:pt>
                <c:pt idx="1">
                  <c:v>91.348489999999998</c:v>
                </c:pt>
                <c:pt idx="2">
                  <c:v>81.540459999999996</c:v>
                </c:pt>
                <c:pt idx="3">
                  <c:v>77.346260000000001</c:v>
                </c:pt>
                <c:pt idx="4">
                  <c:v>71.125569999999996</c:v>
                </c:pt>
                <c:pt idx="5">
                  <c:v>60.451659999999997</c:v>
                </c:pt>
                <c:pt idx="6">
                  <c:v>61.946910000000003</c:v>
                </c:pt>
                <c:pt idx="8">
                  <c:v>73.841229999999996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90.827073400000003</c:v>
                </c:pt>
                <c:pt idx="1">
                  <c:v>91.287224800000004</c:v>
                </c:pt>
                <c:pt idx="2">
                  <c:v>81.448886999999999</c:v>
                </c:pt>
                <c:pt idx="3">
                  <c:v>77.168195299999994</c:v>
                </c:pt>
                <c:pt idx="4">
                  <c:v>70.909115200000002</c:v>
                </c:pt>
                <c:pt idx="5">
                  <c:v>59.998959300000003</c:v>
                </c:pt>
                <c:pt idx="6">
                  <c:v>61.435490100000003</c:v>
                </c:pt>
                <c:pt idx="8">
                  <c:v>73.592151999999999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92.556299999999993</c:v>
                </c:pt>
                <c:pt idx="1">
                  <c:v>91.206999999999994</c:v>
                </c:pt>
                <c:pt idx="2">
                  <c:v>81.110309999999998</c:v>
                </c:pt>
                <c:pt idx="3">
                  <c:v>76.641620000000003</c:v>
                </c:pt>
                <c:pt idx="4">
                  <c:v>69.750780000000006</c:v>
                </c:pt>
                <c:pt idx="5">
                  <c:v>60.044060000000002</c:v>
                </c:pt>
                <c:pt idx="6">
                  <c:v>61.605849999999997</c:v>
                </c:pt>
                <c:pt idx="8">
                  <c:v>73.681709999999995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92.505293699999996</c:v>
                </c:pt>
                <c:pt idx="1">
                  <c:v>91.137620499999997</c:v>
                </c:pt>
                <c:pt idx="2">
                  <c:v>81.007044100000002</c:v>
                </c:pt>
                <c:pt idx="3">
                  <c:v>76.467029600000004</c:v>
                </c:pt>
                <c:pt idx="4">
                  <c:v>69.546949400000003</c:v>
                </c:pt>
                <c:pt idx="5">
                  <c:v>59.6055426</c:v>
                </c:pt>
                <c:pt idx="6">
                  <c:v>61.147502899999999</c:v>
                </c:pt>
                <c:pt idx="8">
                  <c:v>73.447824699999998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91.811199999999999</c:v>
                </c:pt>
                <c:pt idx="1">
                  <c:v>90.804389999999998</c:v>
                </c:pt>
                <c:pt idx="2">
                  <c:v>80.72054</c:v>
                </c:pt>
                <c:pt idx="3">
                  <c:v>76.034540000000007</c:v>
                </c:pt>
                <c:pt idx="4">
                  <c:v>69.402330000000006</c:v>
                </c:pt>
                <c:pt idx="5">
                  <c:v>59.330620000000003</c:v>
                </c:pt>
                <c:pt idx="6">
                  <c:v>61.784350000000003</c:v>
                </c:pt>
                <c:pt idx="8">
                  <c:v>73.320329999999998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91.755722700000007</c:v>
                </c:pt>
                <c:pt idx="1">
                  <c:v>90.717597299999994</c:v>
                </c:pt>
                <c:pt idx="2">
                  <c:v>80.576970299999999</c:v>
                </c:pt>
                <c:pt idx="3">
                  <c:v>75.851678800000002</c:v>
                </c:pt>
                <c:pt idx="4">
                  <c:v>69.116958600000004</c:v>
                </c:pt>
                <c:pt idx="5">
                  <c:v>58.818009199999999</c:v>
                </c:pt>
                <c:pt idx="6">
                  <c:v>61.225019699999997</c:v>
                </c:pt>
                <c:pt idx="8">
                  <c:v>73.032883200000001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91.844250000000002</c:v>
                </c:pt>
                <c:pt idx="1">
                  <c:v>89.819249999999997</c:v>
                </c:pt>
                <c:pt idx="2">
                  <c:v>80.116190000000003</c:v>
                </c:pt>
                <c:pt idx="3">
                  <c:v>76.138390000000001</c:v>
                </c:pt>
                <c:pt idx="4">
                  <c:v>69.627740000000003</c:v>
                </c:pt>
                <c:pt idx="5">
                  <c:v>59.786610000000003</c:v>
                </c:pt>
                <c:pt idx="6">
                  <c:v>62.184739999999998</c:v>
                </c:pt>
                <c:pt idx="8">
                  <c:v>73.381320000000002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91.761627700000005</c:v>
                </c:pt>
                <c:pt idx="1">
                  <c:v>89.748425699999999</c:v>
                </c:pt>
                <c:pt idx="2">
                  <c:v>79.978493400000005</c:v>
                </c:pt>
                <c:pt idx="3">
                  <c:v>75.909153200000006</c:v>
                </c:pt>
                <c:pt idx="4">
                  <c:v>69.349242399999994</c:v>
                </c:pt>
                <c:pt idx="5">
                  <c:v>59.280497699999998</c:v>
                </c:pt>
                <c:pt idx="6">
                  <c:v>61.571500299999997</c:v>
                </c:pt>
                <c:pt idx="8">
                  <c:v>73.083278699999994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94.025310000000005</c:v>
                </c:pt>
                <c:pt idx="1">
                  <c:v>90.631069999999994</c:v>
                </c:pt>
                <c:pt idx="2">
                  <c:v>80.451189999999997</c:v>
                </c:pt>
                <c:pt idx="3">
                  <c:v>76.242760000000004</c:v>
                </c:pt>
                <c:pt idx="4">
                  <c:v>71.931290000000004</c:v>
                </c:pt>
                <c:pt idx="5">
                  <c:v>64.193550000000002</c:v>
                </c:pt>
                <c:pt idx="6">
                  <c:v>67.454070000000002</c:v>
                </c:pt>
                <c:pt idx="8">
                  <c:v>74.873009999999994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93.965088699999995</c:v>
                </c:pt>
                <c:pt idx="1">
                  <c:v>90.540576000000001</c:v>
                </c:pt>
                <c:pt idx="2">
                  <c:v>80.325125700000001</c:v>
                </c:pt>
                <c:pt idx="3">
                  <c:v>76.015224900000007</c:v>
                </c:pt>
                <c:pt idx="4">
                  <c:v>71.6217793</c:v>
                </c:pt>
                <c:pt idx="5">
                  <c:v>63.731744499999998</c:v>
                </c:pt>
                <c:pt idx="6">
                  <c:v>66.951365300000006</c:v>
                </c:pt>
                <c:pt idx="8">
                  <c:v>74.581164700000002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19. 2.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19.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75215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3268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811 914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802 876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915 099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904 496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805 839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894 431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883 725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847 861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837 637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752 283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742 773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1 479 523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1 461 302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6 660 167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6 575 580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19. 2. 2022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0110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795 708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895 317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885 153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788 888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876 779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866 485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822 004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738 584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729 429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1 453 035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1 435 489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151 115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6 531 272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6 449 870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19. 2. 2022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1581183-162D-4098-A69E-5FB86936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8892"/>
              </p:ext>
            </p:extLst>
          </p:nvPr>
        </p:nvGraphicFramePr>
        <p:xfrm>
          <a:off x="1517005" y="1261913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4073250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135454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363310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16868498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5628813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795402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614150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9590752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27294463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616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277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9755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3310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030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5385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2291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3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3592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7680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58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4605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6758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35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51929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3066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19. 2. 2022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41491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841 899/1 111 280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841 899/1 111 280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163 891/212 957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189 566/241 359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158 849/199 692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135 364/171 143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166 769/213 895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70 012/94 938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884 451/1 133 984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76 817/105 782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60 271/81 536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61 697/82 789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72 185/96 031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69 907/90 163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58 573/78 453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399 450/534 754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59 539/82 249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57 688/80 025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55 729/74 096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66 255/91 063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13 914/18 737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108 124/146 900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361 249/493 070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17 462/24 668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19 727/27 048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27 654/39 096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37 998/54 017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42 055/59 691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29 199/41 412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174 095/245 932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51 651/70 572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53 280/71 802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49 298/67 352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63 246/88 189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89 832/127 382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183 356/252 012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490 663/677 309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27 318/38 944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36 767/51 328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32 376/45 705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54 146/75 445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21 904/30 844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27 106/37 414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63 346/85 823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262 963/365 503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68 060/94 072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43 019/60 128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35 183/48 416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81 325/110 370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51 148/68 589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60 535/77 639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339 270/459 214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59 818/85 043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57 670/80 445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34 360/47 581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71 185/98 419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33 644/45 802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56 952/76 882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313 629/434 172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92 378/121 278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50 491/65 113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34 343/44 341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55 115/70 933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62 726/80 000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32 141/42 401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327 194/424 066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80 680/115 329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129 781/180 144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109 151/151 461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87 635/120 469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74 079/103 969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238 130/319 416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719 456/990 788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53 852/81 327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73 817/108 122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51 402/74 974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46 556/68 866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24 887/36 359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50 483/72 484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60 885/82 972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361 882/525 104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36 237/53 664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64 381/93 372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62 428/91 034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40 286/57 291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90 717/127 990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47 266/62 376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341 315/485 727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24 211/36 276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78 641/113 765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93 369/131 524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83 135/119 380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106 279/160 846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136 660/196 355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167 139/239 135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689 434/997 281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811 914/1 122 161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915 099/1 254 187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805 839/1 098 061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894 431/1 221 616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847 861/1 164 267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752 283/1 032 366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1 479 523/1 985 526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6 660 167/8 878 184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845744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19. 2.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19. 2.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7599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19.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50590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19.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44774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19.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35775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19.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56370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19.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7368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19.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60887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8845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19. 2. 2022</vt:lpstr>
      <vt:lpstr>Zájem o očkování, stav k 19. 2. 2022</vt:lpstr>
      <vt:lpstr>Zájem o očkování, stav k 19. 2. 2022</vt:lpstr>
      <vt:lpstr>Zájem o očkování, stav k 19. 2. 2022</vt:lpstr>
      <vt:lpstr>Zájem o očkování, stav k 19. 2. 2022</vt:lpstr>
      <vt:lpstr>Zájem o očkování, stav k 19. 2. 2022</vt:lpstr>
      <vt:lpstr>Zájem o očkování, stav k 19. 2. 2022</vt:lpstr>
      <vt:lpstr>Zájem o očkování, stav k 19. 2. 2022</vt:lpstr>
      <vt:lpstr>Zájem o očkování, stav k 19. 2.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599</cp:revision>
  <dcterms:created xsi:type="dcterms:W3CDTF">2020-11-14T10:09:00Z</dcterms:created>
  <dcterms:modified xsi:type="dcterms:W3CDTF">2022-02-20T10:48:06Z</dcterms:modified>
</cp:coreProperties>
</file>