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ags/tag32.xml" ContentType="application/vnd.openxmlformats-officedocument.presentationml.tag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ags/tag33.xml" ContentType="application/vnd.openxmlformats-officedocument.presentationml.tag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ags/tag34.xml" ContentType="application/vnd.openxmlformats-officedocument.presentationml.tag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ags/tag41.xml" ContentType="application/vnd.openxmlformats-officedocument.presentationml.tags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sldIdLst>
    <p:sldId id="1428" r:id="rId2"/>
    <p:sldId id="1551" r:id="rId3"/>
    <p:sldId id="1552" r:id="rId4"/>
    <p:sldId id="1925" r:id="rId5"/>
    <p:sldId id="1922" r:id="rId6"/>
    <p:sldId id="1924" r:id="rId7"/>
    <p:sldId id="1961" r:id="rId8"/>
    <p:sldId id="1993" r:id="rId9"/>
    <p:sldId id="2029" r:id="rId10"/>
    <p:sldId id="1945" r:id="rId11"/>
    <p:sldId id="1962" r:id="rId12"/>
    <p:sldId id="1994" r:id="rId13"/>
    <p:sldId id="1996" r:id="rId14"/>
    <p:sldId id="2030" r:id="rId15"/>
    <p:sldId id="1998" r:id="rId16"/>
    <p:sldId id="2032" r:id="rId17"/>
    <p:sldId id="2033" r:id="rId18"/>
    <p:sldId id="2034" r:id="rId19"/>
    <p:sldId id="2035" r:id="rId20"/>
    <p:sldId id="2036" r:id="rId21"/>
    <p:sldId id="2037" r:id="rId22"/>
    <p:sldId id="2038" r:id="rId23"/>
    <p:sldId id="2039" r:id="rId24"/>
    <p:sldId id="2040" r:id="rId25"/>
    <p:sldId id="2041" r:id="rId26"/>
    <p:sldId id="2042" r:id="rId27"/>
    <p:sldId id="2043" r:id="rId28"/>
    <p:sldId id="2044" r:id="rId29"/>
    <p:sldId id="2045" r:id="rId30"/>
    <p:sldId id="1942" r:id="rId31"/>
    <p:sldId id="1474" r:id="rId32"/>
    <p:sldId id="1481" r:id="rId33"/>
    <p:sldId id="1482" r:id="rId34"/>
    <p:sldId id="1475" r:id="rId35"/>
    <p:sldId id="1483" r:id="rId36"/>
    <p:sldId id="1923" r:id="rId37"/>
    <p:sldId id="1476" r:id="rId38"/>
    <p:sldId id="1523" r:id="rId39"/>
    <p:sldId id="1524" r:id="rId40"/>
    <p:sldId id="1595" r:id="rId41"/>
    <p:sldId id="1639" r:id="rId42"/>
    <p:sldId id="1802" r:id="rId43"/>
    <p:sldId id="1829" r:id="rId44"/>
    <p:sldId id="1823" r:id="rId45"/>
    <p:sldId id="1845" r:id="rId46"/>
    <p:sldId id="1864" r:id="rId47"/>
    <p:sldId id="1866" r:id="rId48"/>
    <p:sldId id="1886" r:id="rId49"/>
    <p:sldId id="1528" r:id="rId50"/>
    <p:sldId id="1530" r:id="rId51"/>
    <p:sldId id="1571" r:id="rId52"/>
    <p:sldId id="1572" r:id="rId53"/>
    <p:sldId id="1596" r:id="rId54"/>
    <p:sldId id="1615" r:id="rId55"/>
    <p:sldId id="1617" r:id="rId56"/>
    <p:sldId id="1641" r:id="rId57"/>
    <p:sldId id="1784" r:id="rId58"/>
    <p:sldId id="1804" r:id="rId59"/>
    <p:sldId id="1888" r:id="rId60"/>
    <p:sldId id="1907" r:id="rId61"/>
    <p:sldId id="1592" r:id="rId62"/>
    <p:sldId id="1593" r:id="rId63"/>
  </p:sldIdLst>
  <p:sldSz cx="12192000" cy="6858000"/>
  <p:notesSz cx="6858000" cy="9144000"/>
  <p:custDataLst>
    <p:tags r:id="rId65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00FF"/>
    <a:srgbClr val="FCE34E"/>
    <a:srgbClr val="FFFF00"/>
    <a:srgbClr val="E4F828"/>
    <a:srgbClr val="000000"/>
    <a:srgbClr val="00FF00"/>
    <a:srgbClr val="FF9966"/>
    <a:srgbClr val="FF9933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1" autoAdjust="0"/>
    <p:restoredTop sz="96400" autoAdjust="0"/>
  </p:normalViewPr>
  <p:slideViewPr>
    <p:cSldViewPr snapToGrid="0">
      <p:cViewPr>
        <p:scale>
          <a:sx n="100" d="100"/>
          <a:sy n="100" d="100"/>
        </p:scale>
        <p:origin x="1158" y="34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200259161526445E-2"/>
          <c:y val="4.7634439213742094E-2"/>
          <c:w val="0.94059218467024752"/>
          <c:h val="0.745772378749616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36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List1!$B$1:$CR$1</c:f>
              <c:strCache>
                <c:ptCount val="95"/>
                <c:pt idx="0">
                  <c:v>27.4.–3.5.</c:v>
                </c:pt>
                <c:pt idx="1">
                  <c:v>4.5.–10.5.</c:v>
                </c:pt>
                <c:pt idx="2">
                  <c:v>11.5.–17.5.</c:v>
                </c:pt>
                <c:pt idx="3">
                  <c:v>18.5.–24.5.</c:v>
                </c:pt>
                <c:pt idx="4">
                  <c:v>25.5.–31.5.</c:v>
                </c:pt>
                <c:pt idx="5">
                  <c:v>1.6.–7.6.</c:v>
                </c:pt>
                <c:pt idx="6">
                  <c:v>8.6.–14.6.</c:v>
                </c:pt>
                <c:pt idx="7">
                  <c:v>15.6.–21.6.</c:v>
                </c:pt>
                <c:pt idx="8">
                  <c:v>22.6.–28.6.</c:v>
                </c:pt>
                <c:pt idx="9">
                  <c:v>29.6.–5.7.</c:v>
                </c:pt>
                <c:pt idx="10">
                  <c:v>6.7.–12.7.</c:v>
                </c:pt>
                <c:pt idx="11">
                  <c:v>13.7.–19.7.</c:v>
                </c:pt>
                <c:pt idx="12">
                  <c:v>20.7.–26.7.</c:v>
                </c:pt>
                <c:pt idx="13">
                  <c:v>27.7.–2.8.</c:v>
                </c:pt>
                <c:pt idx="14">
                  <c:v>3.8.–9.8.</c:v>
                </c:pt>
                <c:pt idx="15">
                  <c:v>10.8.–16.8.</c:v>
                </c:pt>
                <c:pt idx="16">
                  <c:v>17.8.–23.8.</c:v>
                </c:pt>
                <c:pt idx="17">
                  <c:v>24.8.–30.8.</c:v>
                </c:pt>
                <c:pt idx="18">
                  <c:v>31.8.–6.9.</c:v>
                </c:pt>
                <c:pt idx="19">
                  <c:v>7.9.–13.9.</c:v>
                </c:pt>
                <c:pt idx="20">
                  <c:v>14.9.–20.9.</c:v>
                </c:pt>
                <c:pt idx="21">
                  <c:v>21.9.–27.9.</c:v>
                </c:pt>
                <c:pt idx="22">
                  <c:v>28.9.–4.10.</c:v>
                </c:pt>
                <c:pt idx="23">
                  <c:v>5.10.–11.10.</c:v>
                </c:pt>
                <c:pt idx="24">
                  <c:v>12.10.–18.10.</c:v>
                </c:pt>
                <c:pt idx="25">
                  <c:v>19.10.–25.10.</c:v>
                </c:pt>
                <c:pt idx="26">
                  <c:v>26.10.–1.11.</c:v>
                </c:pt>
                <c:pt idx="27">
                  <c:v>2.11.–8.11.</c:v>
                </c:pt>
                <c:pt idx="28">
                  <c:v>9.11.–15.11.</c:v>
                </c:pt>
                <c:pt idx="29">
                  <c:v>16.11.–22.11.</c:v>
                </c:pt>
                <c:pt idx="30">
                  <c:v>23.11.–29.11.</c:v>
                </c:pt>
                <c:pt idx="31">
                  <c:v>30.11.–6.12.</c:v>
                </c:pt>
                <c:pt idx="32">
                  <c:v>7.12.–13.12.</c:v>
                </c:pt>
                <c:pt idx="33">
                  <c:v>14.12.–20.12.</c:v>
                </c:pt>
                <c:pt idx="34">
                  <c:v>21.12.–27.12.</c:v>
                </c:pt>
                <c:pt idx="35">
                  <c:v>28.12.–3.1.</c:v>
                </c:pt>
                <c:pt idx="36">
                  <c:v>4.1.–10.1.</c:v>
                </c:pt>
                <c:pt idx="37">
                  <c:v>11.1.–17.1.</c:v>
                </c:pt>
                <c:pt idx="38">
                  <c:v>18.1.–24.1.</c:v>
                </c:pt>
                <c:pt idx="39">
                  <c:v>25.1.–31.1.</c:v>
                </c:pt>
                <c:pt idx="40">
                  <c:v>1.2.–7.2.</c:v>
                </c:pt>
                <c:pt idx="41">
                  <c:v>8.2.–14.2.</c:v>
                </c:pt>
                <c:pt idx="42">
                  <c:v>15.2.–21.2.</c:v>
                </c:pt>
                <c:pt idx="43">
                  <c:v>22.2.–28.2.</c:v>
                </c:pt>
                <c:pt idx="44">
                  <c:v>1.3.–7.3.</c:v>
                </c:pt>
                <c:pt idx="45">
                  <c:v>8.3.–14.3.</c:v>
                </c:pt>
                <c:pt idx="46">
                  <c:v>15.3.–21.3.</c:v>
                </c:pt>
                <c:pt idx="47">
                  <c:v>22.3.–28.3.</c:v>
                </c:pt>
                <c:pt idx="48">
                  <c:v>29.3.–4.4.</c:v>
                </c:pt>
                <c:pt idx="49">
                  <c:v>5.4.–11.4.</c:v>
                </c:pt>
                <c:pt idx="50">
                  <c:v>12.4.–18.4.</c:v>
                </c:pt>
                <c:pt idx="51">
                  <c:v>19.4.–25.4.</c:v>
                </c:pt>
                <c:pt idx="52">
                  <c:v>26.4.–2.5.</c:v>
                </c:pt>
                <c:pt idx="53">
                  <c:v>3.5.–9.5.</c:v>
                </c:pt>
                <c:pt idx="54">
                  <c:v>10.5.–16.5.</c:v>
                </c:pt>
                <c:pt idx="55">
                  <c:v>17.5.–23.5.</c:v>
                </c:pt>
                <c:pt idx="56">
                  <c:v>24.5.–30.5.</c:v>
                </c:pt>
                <c:pt idx="57">
                  <c:v>31.5.–6.6.</c:v>
                </c:pt>
                <c:pt idx="58">
                  <c:v>7.6.–13.6.</c:v>
                </c:pt>
                <c:pt idx="59">
                  <c:v>14.6.–20.6.</c:v>
                </c:pt>
                <c:pt idx="60">
                  <c:v>21.6.–27.6.</c:v>
                </c:pt>
                <c:pt idx="61">
                  <c:v>28.6.–4.7.</c:v>
                </c:pt>
                <c:pt idx="62">
                  <c:v>5.7.–11.7.</c:v>
                </c:pt>
                <c:pt idx="63">
                  <c:v>12.7.–18.7.</c:v>
                </c:pt>
                <c:pt idx="64">
                  <c:v>19.7.–25.7.</c:v>
                </c:pt>
                <c:pt idx="65">
                  <c:v>26.7.–1.8.</c:v>
                </c:pt>
                <c:pt idx="66">
                  <c:v>2.8.–8.8.</c:v>
                </c:pt>
                <c:pt idx="67">
                  <c:v>9.8.–15.8.</c:v>
                </c:pt>
                <c:pt idx="68">
                  <c:v>16.8.–22.8.</c:v>
                </c:pt>
                <c:pt idx="69">
                  <c:v>23.8.–29.8.</c:v>
                </c:pt>
                <c:pt idx="70">
                  <c:v>30.8.–5.9.</c:v>
                </c:pt>
                <c:pt idx="71">
                  <c:v>6.9.–12.9.</c:v>
                </c:pt>
                <c:pt idx="72">
                  <c:v>13.9.–19.9.</c:v>
                </c:pt>
                <c:pt idx="73">
                  <c:v>20.9.–26.9.</c:v>
                </c:pt>
                <c:pt idx="74">
                  <c:v>27.9.–3.10.</c:v>
                </c:pt>
                <c:pt idx="75">
                  <c:v>4.10.–10.10.</c:v>
                </c:pt>
                <c:pt idx="76">
                  <c:v>11.10.–17.10.</c:v>
                </c:pt>
                <c:pt idx="77">
                  <c:v>18.10.–24.10.</c:v>
                </c:pt>
                <c:pt idx="78">
                  <c:v>25.10.–31.10.</c:v>
                </c:pt>
                <c:pt idx="79">
                  <c:v>1.11.–7.11.</c:v>
                </c:pt>
                <c:pt idx="80">
                  <c:v>8.11.–14.11.</c:v>
                </c:pt>
                <c:pt idx="81">
                  <c:v>15.11.–21.11.</c:v>
                </c:pt>
                <c:pt idx="82">
                  <c:v>22.11.–28.11.</c:v>
                </c:pt>
                <c:pt idx="83">
                  <c:v>29.11.–5.12.</c:v>
                </c:pt>
                <c:pt idx="84">
                  <c:v>6.12.–12.12.</c:v>
                </c:pt>
                <c:pt idx="85">
                  <c:v>13.12.–19.12.</c:v>
                </c:pt>
                <c:pt idx="86">
                  <c:v>20.12.–26.12.</c:v>
                </c:pt>
                <c:pt idx="87">
                  <c:v>27.12.–2.1.</c:v>
                </c:pt>
                <c:pt idx="88">
                  <c:v>3.1.–9.1.</c:v>
                </c:pt>
                <c:pt idx="89">
                  <c:v>10.1.–16.1.</c:v>
                </c:pt>
                <c:pt idx="90">
                  <c:v>17.1.–23.1.</c:v>
                </c:pt>
                <c:pt idx="91">
                  <c:v>24.1.–30.1.</c:v>
                </c:pt>
                <c:pt idx="92">
                  <c:v>31.1.–6.2.</c:v>
                </c:pt>
                <c:pt idx="93">
                  <c:v>7.2.–13.2.</c:v>
                </c:pt>
                <c:pt idx="94">
                  <c:v>14.2.–20.2.</c:v>
                </c:pt>
              </c:strCache>
            </c:strRef>
          </c:cat>
          <c:val>
            <c:numRef>
              <c:f>List1!$B$2:$CR$2</c:f>
              <c:numCache>
                <c:formatCode>General</c:formatCode>
                <c:ptCount val="95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  <c:pt idx="5">
                  <c:v>35</c:v>
                </c:pt>
                <c:pt idx="6">
                  <c:v>0</c:v>
                </c:pt>
                <c:pt idx="7">
                  <c:v>45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0</c:v>
                </c:pt>
                <c:pt idx="12">
                  <c:v>110</c:v>
                </c:pt>
                <c:pt idx="13">
                  <c:v>1</c:v>
                </c:pt>
                <c:pt idx="14">
                  <c:v>86</c:v>
                </c:pt>
                <c:pt idx="15">
                  <c:v>40</c:v>
                </c:pt>
                <c:pt idx="16">
                  <c:v>44</c:v>
                </c:pt>
                <c:pt idx="17">
                  <c:v>1</c:v>
                </c:pt>
                <c:pt idx="18">
                  <c:v>196</c:v>
                </c:pt>
                <c:pt idx="19">
                  <c:v>138</c:v>
                </c:pt>
                <c:pt idx="20">
                  <c:v>100</c:v>
                </c:pt>
                <c:pt idx="21">
                  <c:v>627</c:v>
                </c:pt>
                <c:pt idx="22">
                  <c:v>290</c:v>
                </c:pt>
                <c:pt idx="23">
                  <c:v>1325</c:v>
                </c:pt>
                <c:pt idx="24">
                  <c:v>3258</c:v>
                </c:pt>
                <c:pt idx="25">
                  <c:v>2610</c:v>
                </c:pt>
                <c:pt idx="26">
                  <c:v>2702</c:v>
                </c:pt>
                <c:pt idx="27">
                  <c:v>2109</c:v>
                </c:pt>
                <c:pt idx="28">
                  <c:v>3034</c:v>
                </c:pt>
                <c:pt idx="29">
                  <c:v>2017</c:v>
                </c:pt>
                <c:pt idx="30">
                  <c:v>788</c:v>
                </c:pt>
                <c:pt idx="31">
                  <c:v>772</c:v>
                </c:pt>
                <c:pt idx="32">
                  <c:v>1444</c:v>
                </c:pt>
                <c:pt idx="33">
                  <c:v>992</c:v>
                </c:pt>
                <c:pt idx="34">
                  <c:v>582</c:v>
                </c:pt>
                <c:pt idx="35">
                  <c:v>943</c:v>
                </c:pt>
                <c:pt idx="36">
                  <c:v>1069</c:v>
                </c:pt>
                <c:pt idx="37">
                  <c:v>910</c:v>
                </c:pt>
                <c:pt idx="38">
                  <c:v>885</c:v>
                </c:pt>
                <c:pt idx="39">
                  <c:v>409</c:v>
                </c:pt>
                <c:pt idx="40">
                  <c:v>650</c:v>
                </c:pt>
                <c:pt idx="41">
                  <c:v>590</c:v>
                </c:pt>
                <c:pt idx="42">
                  <c:v>204</c:v>
                </c:pt>
                <c:pt idx="43">
                  <c:v>356</c:v>
                </c:pt>
                <c:pt idx="44">
                  <c:v>143</c:v>
                </c:pt>
                <c:pt idx="45">
                  <c:v>223</c:v>
                </c:pt>
                <c:pt idx="46">
                  <c:v>295</c:v>
                </c:pt>
                <c:pt idx="47">
                  <c:v>192</c:v>
                </c:pt>
                <c:pt idx="48">
                  <c:v>115</c:v>
                </c:pt>
                <c:pt idx="49">
                  <c:v>72</c:v>
                </c:pt>
                <c:pt idx="50">
                  <c:v>32</c:v>
                </c:pt>
                <c:pt idx="51">
                  <c:v>16</c:v>
                </c:pt>
                <c:pt idx="52">
                  <c:v>15</c:v>
                </c:pt>
                <c:pt idx="53">
                  <c:v>0</c:v>
                </c:pt>
                <c:pt idx="54">
                  <c:v>14</c:v>
                </c:pt>
                <c:pt idx="55">
                  <c:v>9</c:v>
                </c:pt>
                <c:pt idx="56">
                  <c:v>0</c:v>
                </c:pt>
                <c:pt idx="57">
                  <c:v>3</c:v>
                </c:pt>
                <c:pt idx="58">
                  <c:v>4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3</c:v>
                </c:pt>
                <c:pt idx="64">
                  <c:v>5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10</c:v>
                </c:pt>
                <c:pt idx="69">
                  <c:v>0</c:v>
                </c:pt>
                <c:pt idx="70">
                  <c:v>28</c:v>
                </c:pt>
                <c:pt idx="71">
                  <c:v>0</c:v>
                </c:pt>
                <c:pt idx="72">
                  <c:v>6</c:v>
                </c:pt>
                <c:pt idx="73">
                  <c:v>14</c:v>
                </c:pt>
                <c:pt idx="74">
                  <c:v>46</c:v>
                </c:pt>
                <c:pt idx="75">
                  <c:v>30</c:v>
                </c:pt>
                <c:pt idx="76">
                  <c:v>58</c:v>
                </c:pt>
                <c:pt idx="77">
                  <c:v>28</c:v>
                </c:pt>
                <c:pt idx="78">
                  <c:v>65</c:v>
                </c:pt>
                <c:pt idx="79">
                  <c:v>313</c:v>
                </c:pt>
                <c:pt idx="80">
                  <c:v>90</c:v>
                </c:pt>
                <c:pt idx="81">
                  <c:v>107</c:v>
                </c:pt>
                <c:pt idx="82">
                  <c:v>119</c:v>
                </c:pt>
                <c:pt idx="83">
                  <c:v>105</c:v>
                </c:pt>
                <c:pt idx="84">
                  <c:v>173</c:v>
                </c:pt>
                <c:pt idx="85">
                  <c:v>106</c:v>
                </c:pt>
                <c:pt idx="86">
                  <c:v>70</c:v>
                </c:pt>
                <c:pt idx="87">
                  <c:v>154</c:v>
                </c:pt>
                <c:pt idx="88">
                  <c:v>46</c:v>
                </c:pt>
                <c:pt idx="89">
                  <c:v>28</c:v>
                </c:pt>
                <c:pt idx="90">
                  <c:v>248</c:v>
                </c:pt>
                <c:pt idx="91">
                  <c:v>258</c:v>
                </c:pt>
                <c:pt idx="92">
                  <c:v>434</c:v>
                </c:pt>
                <c:pt idx="93">
                  <c:v>612</c:v>
                </c:pt>
                <c:pt idx="94">
                  <c:v>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List1!$D$1</c:f>
              <c:strCache>
                <c:ptCount val="1"/>
                <c:pt idx="0">
                  <c:v>Sloupec3</c:v>
                </c:pt>
              </c:strCache>
            </c:strRef>
          </c:tx>
          <c:explosion val="3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22-41E2-BAC0-9FFA33A423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22-41E2-BAC0-9FFA33A4232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List1!$D$2:$D$3</c:f>
              <c:numCache>
                <c:formatCode>0.0%</c:formatCode>
                <c:ptCount val="2"/>
                <c:pt idx="0">
                  <c:v>0.67300337927102305</c:v>
                </c:pt>
                <c:pt idx="1">
                  <c:v>0.32699662072897689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22-41E2-BAC0-9FFA33A423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List1!$C$1</c:f>
              <c:strCache>
                <c:ptCount val="1"/>
                <c:pt idx="0">
                  <c:v>Sloupec2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A8-4DEA-901C-9B274B6051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A8-4DEA-901C-9B274B605125}"/>
              </c:ext>
            </c:extLst>
          </c:dPt>
          <c:dLbls>
            <c:dLbl>
              <c:idx val="0"/>
              <c:layout>
                <c:manualLayout>
                  <c:x val="9.9717101834593827E-2"/>
                  <c:y val="-0.1561408035267773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510648422761702"/>
                      <c:h val="0.1763770899627637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6A8-4DEA-901C-9B274B605125}"/>
                </c:ext>
              </c:extLst>
            </c:dLbl>
            <c:dLbl>
              <c:idx val="1"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894669692341171"/>
                      <c:h val="9.535458664435128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6A8-4DEA-901C-9B274B6051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List1!$C$2:$C$3</c:f>
              <c:numCache>
                <c:formatCode>0.0%</c:formatCode>
                <c:ptCount val="2"/>
                <c:pt idx="0">
                  <c:v>0.99908706515471846</c:v>
                </c:pt>
                <c:pt idx="1">
                  <c:v>9.1293484528156828E-4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A8-4DEA-901C-9B274B6051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spPr>
            <a:solidFill>
              <a:srgbClr val="D31145"/>
            </a:solidFill>
          </c:spPr>
          <c:dPt>
            <c:idx val="0"/>
            <c:bubble3D val="0"/>
            <c:spPr>
              <a:solidFill>
                <a:srgbClr val="D3114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2-4D3D-8334-193589D5135D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2-4D3D-8334-193589D5135D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F92-4D3D-8334-193589D5135D}"/>
                </c:ext>
              </c:extLst>
            </c:dLbl>
            <c:dLbl>
              <c:idx val="1"/>
              <c:layout>
                <c:manualLayout>
                  <c:x val="2.6849345794777161E-2"/>
                  <c:y val="4.316461646342099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F92-4D3D-8334-193589D513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0.86554012816600545</c:v>
                </c:pt>
                <c:pt idx="1">
                  <c:v>0.13445987183399452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92-4D3D-8334-193589D5135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List1!$D$1</c:f>
              <c:strCache>
                <c:ptCount val="1"/>
                <c:pt idx="0">
                  <c:v>Sloupec3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89-4EC5-9106-44D5B8B3D789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89-4EC5-9106-44D5B8B3D789}"/>
              </c:ext>
            </c:extLst>
          </c:dPt>
          <c:dLbls>
            <c:dLbl>
              <c:idx val="0"/>
              <c:layout>
                <c:manualLayout>
                  <c:x val="-0.11796735173054548"/>
                  <c:y val="-0.1503617376695439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430786666796995"/>
                      <c:h val="0.1763770899627637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C89-4EC5-9106-44D5B8B3D789}"/>
                </c:ext>
              </c:extLst>
            </c:dLbl>
            <c:dLbl>
              <c:idx val="1"/>
              <c:layout>
                <c:manualLayout>
                  <c:x val="4.5361967148006825E-2"/>
                  <c:y val="8.462190575390189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775961527084196"/>
                      <c:h val="0.1763770899627637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C89-4EC5-9106-44D5B8B3D7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List1!$D$2:$D$3</c:f>
              <c:numCache>
                <c:formatCode>0.0%</c:formatCode>
                <c:ptCount val="2"/>
                <c:pt idx="0">
                  <c:v>0.92464063961895038</c:v>
                </c:pt>
                <c:pt idx="1">
                  <c:v>7.5359360381049581E-2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89-4EC5-9106-44D5B8B3D78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Kumulativní počet pozitivních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List1!$A$2:$A$537</c:f>
              <c:numCache>
                <c:formatCode>m/d/yyyy</c:formatCode>
                <c:ptCount val="5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</c:numCache>
            </c:numRef>
          </c:cat>
          <c:val>
            <c:numRef>
              <c:f>List1!$B$2:$B$537</c:f>
              <c:numCache>
                <c:formatCode>General</c:formatCode>
                <c:ptCount val="536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14</c:v>
                </c:pt>
                <c:pt idx="15">
                  <c:v>14</c:v>
                </c:pt>
                <c:pt idx="16">
                  <c:v>14</c:v>
                </c:pt>
                <c:pt idx="17">
                  <c:v>16</c:v>
                </c:pt>
                <c:pt idx="18">
                  <c:v>17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26</c:v>
                </c:pt>
                <c:pt idx="24">
                  <c:v>27</c:v>
                </c:pt>
                <c:pt idx="25">
                  <c:v>32</c:v>
                </c:pt>
                <c:pt idx="26">
                  <c:v>37</c:v>
                </c:pt>
                <c:pt idx="27">
                  <c:v>40</c:v>
                </c:pt>
                <c:pt idx="28">
                  <c:v>45</c:v>
                </c:pt>
                <c:pt idx="29">
                  <c:v>73</c:v>
                </c:pt>
                <c:pt idx="30">
                  <c:v>104</c:v>
                </c:pt>
                <c:pt idx="31">
                  <c:v>166</c:v>
                </c:pt>
                <c:pt idx="32">
                  <c:v>202</c:v>
                </c:pt>
                <c:pt idx="33">
                  <c:v>256</c:v>
                </c:pt>
                <c:pt idx="34">
                  <c:v>423</c:v>
                </c:pt>
                <c:pt idx="35">
                  <c:v>505</c:v>
                </c:pt>
                <c:pt idx="36">
                  <c:v>550</c:v>
                </c:pt>
                <c:pt idx="37">
                  <c:v>629</c:v>
                </c:pt>
                <c:pt idx="38">
                  <c:v>768</c:v>
                </c:pt>
                <c:pt idx="39">
                  <c:v>798</c:v>
                </c:pt>
                <c:pt idx="40">
                  <c:v>811</c:v>
                </c:pt>
                <c:pt idx="41">
                  <c:v>949</c:v>
                </c:pt>
                <c:pt idx="42">
                  <c:v>1174</c:v>
                </c:pt>
                <c:pt idx="43">
                  <c:v>1355</c:v>
                </c:pt>
                <c:pt idx="44">
                  <c:v>1555</c:v>
                </c:pt>
                <c:pt idx="45">
                  <c:v>1760</c:v>
                </c:pt>
                <c:pt idx="46">
                  <c:v>1916</c:v>
                </c:pt>
                <c:pt idx="47">
                  <c:v>1957</c:v>
                </c:pt>
                <c:pt idx="48">
                  <c:v>2200</c:v>
                </c:pt>
                <c:pt idx="49">
                  <c:v>2400</c:v>
                </c:pt>
                <c:pt idx="50">
                  <c:v>2727</c:v>
                </c:pt>
                <c:pt idx="51">
                  <c:v>2961</c:v>
                </c:pt>
                <c:pt idx="52">
                  <c:v>3385</c:v>
                </c:pt>
                <c:pt idx="53">
                  <c:v>3613</c:v>
                </c:pt>
                <c:pt idx="54">
                  <c:v>3811</c:v>
                </c:pt>
                <c:pt idx="55">
                  <c:v>4200</c:v>
                </c:pt>
                <c:pt idx="56">
                  <c:v>4736</c:v>
                </c:pt>
                <c:pt idx="57">
                  <c:v>4999</c:v>
                </c:pt>
                <c:pt idx="58">
                  <c:v>5544</c:v>
                </c:pt>
                <c:pt idx="59">
                  <c:v>6134</c:v>
                </c:pt>
                <c:pt idx="60">
                  <c:v>6472</c:v>
                </c:pt>
                <c:pt idx="61">
                  <c:v>6686</c:v>
                </c:pt>
                <c:pt idx="62">
                  <c:v>7023</c:v>
                </c:pt>
                <c:pt idx="63">
                  <c:v>7371</c:v>
                </c:pt>
                <c:pt idx="64">
                  <c:v>7795</c:v>
                </c:pt>
                <c:pt idx="65">
                  <c:v>8335</c:v>
                </c:pt>
                <c:pt idx="66">
                  <c:v>8826</c:v>
                </c:pt>
                <c:pt idx="67">
                  <c:v>9041</c:v>
                </c:pt>
                <c:pt idx="68">
                  <c:v>9120</c:v>
                </c:pt>
                <c:pt idx="69">
                  <c:v>9326</c:v>
                </c:pt>
                <c:pt idx="70">
                  <c:v>9711</c:v>
                </c:pt>
                <c:pt idx="71">
                  <c:v>10390</c:v>
                </c:pt>
                <c:pt idx="72">
                  <c:v>10892</c:v>
                </c:pt>
                <c:pt idx="73">
                  <c:v>11377</c:v>
                </c:pt>
                <c:pt idx="74">
                  <c:v>11558</c:v>
                </c:pt>
                <c:pt idx="75">
                  <c:v>11727</c:v>
                </c:pt>
                <c:pt idx="76">
                  <c:v>12115</c:v>
                </c:pt>
                <c:pt idx="77">
                  <c:v>12254</c:v>
                </c:pt>
                <c:pt idx="78">
                  <c:v>12523</c:v>
                </c:pt>
                <c:pt idx="79">
                  <c:v>12795</c:v>
                </c:pt>
                <c:pt idx="80">
                  <c:v>13037</c:v>
                </c:pt>
                <c:pt idx="81">
                  <c:v>13132</c:v>
                </c:pt>
                <c:pt idx="82">
                  <c:v>13224</c:v>
                </c:pt>
                <c:pt idx="83">
                  <c:v>13609</c:v>
                </c:pt>
                <c:pt idx="84">
                  <c:v>13810</c:v>
                </c:pt>
                <c:pt idx="85">
                  <c:v>13940</c:v>
                </c:pt>
                <c:pt idx="86">
                  <c:v>14139</c:v>
                </c:pt>
                <c:pt idx="87">
                  <c:v>14278</c:v>
                </c:pt>
                <c:pt idx="88">
                  <c:v>14356</c:v>
                </c:pt>
                <c:pt idx="89">
                  <c:v>14386</c:v>
                </c:pt>
                <c:pt idx="90">
                  <c:v>14599</c:v>
                </c:pt>
                <c:pt idx="91">
                  <c:v>14723</c:v>
                </c:pt>
                <c:pt idx="92">
                  <c:v>14857</c:v>
                </c:pt>
                <c:pt idx="93">
                  <c:v>14987</c:v>
                </c:pt>
                <c:pt idx="94">
                  <c:v>15135</c:v>
                </c:pt>
                <c:pt idx="95">
                  <c:v>15224</c:v>
                </c:pt>
                <c:pt idx="96">
                  <c:v>15246</c:v>
                </c:pt>
                <c:pt idx="97">
                  <c:v>15389</c:v>
                </c:pt>
                <c:pt idx="98">
                  <c:v>15480</c:v>
                </c:pt>
                <c:pt idx="99">
                  <c:v>15621</c:v>
                </c:pt>
                <c:pt idx="100">
                  <c:v>15705</c:v>
                </c:pt>
                <c:pt idx="101">
                  <c:v>15938</c:v>
                </c:pt>
                <c:pt idx="102">
                  <c:v>16006</c:v>
                </c:pt>
                <c:pt idx="103">
                  <c:v>16056</c:v>
                </c:pt>
                <c:pt idx="104">
                  <c:v>16206</c:v>
                </c:pt>
                <c:pt idx="105">
                  <c:v>16340</c:v>
                </c:pt>
                <c:pt idx="106">
                  <c:v>16440</c:v>
                </c:pt>
                <c:pt idx="107">
                  <c:v>16508</c:v>
                </c:pt>
                <c:pt idx="108">
                  <c:v>16731</c:v>
                </c:pt>
                <c:pt idx="109">
                  <c:v>16792</c:v>
                </c:pt>
                <c:pt idx="110">
                  <c:v>16814</c:v>
                </c:pt>
                <c:pt idx="111">
                  <c:v>16994</c:v>
                </c:pt>
                <c:pt idx="112">
                  <c:v>17171</c:v>
                </c:pt>
                <c:pt idx="113">
                  <c:v>17293</c:v>
                </c:pt>
                <c:pt idx="114">
                  <c:v>17311</c:v>
                </c:pt>
                <c:pt idx="115">
                  <c:v>17383</c:v>
                </c:pt>
                <c:pt idx="116">
                  <c:v>17462</c:v>
                </c:pt>
                <c:pt idx="117">
                  <c:v>17560</c:v>
                </c:pt>
                <c:pt idx="118">
                  <c:v>17726</c:v>
                </c:pt>
                <c:pt idx="119">
                  <c:v>17912</c:v>
                </c:pt>
                <c:pt idx="120">
                  <c:v>18058</c:v>
                </c:pt>
                <c:pt idx="121">
                  <c:v>18194</c:v>
                </c:pt>
                <c:pt idx="122">
                  <c:v>18261</c:v>
                </c:pt>
                <c:pt idx="123">
                  <c:v>18322</c:v>
                </c:pt>
                <c:pt idx="124">
                  <c:v>18364</c:v>
                </c:pt>
                <c:pt idx="125">
                  <c:v>18634</c:v>
                </c:pt>
                <c:pt idx="126">
                  <c:v>18789</c:v>
                </c:pt>
                <c:pt idx="127">
                  <c:v>18952</c:v>
                </c:pt>
                <c:pt idx="128">
                  <c:v>19186</c:v>
                </c:pt>
                <c:pt idx="129">
                  <c:v>19374</c:v>
                </c:pt>
                <c:pt idx="130">
                  <c:v>19439</c:v>
                </c:pt>
                <c:pt idx="131">
                  <c:v>19472</c:v>
                </c:pt>
                <c:pt idx="132">
                  <c:v>19715</c:v>
                </c:pt>
                <c:pt idx="133">
                  <c:v>19842</c:v>
                </c:pt>
                <c:pt idx="134">
                  <c:v>20017</c:v>
                </c:pt>
                <c:pt idx="135">
                  <c:v>20114</c:v>
                </c:pt>
                <c:pt idx="136">
                  <c:v>20201</c:v>
                </c:pt>
                <c:pt idx="137">
                  <c:v>20236</c:v>
                </c:pt>
                <c:pt idx="138">
                  <c:v>20282</c:v>
                </c:pt>
                <c:pt idx="139">
                  <c:v>20447</c:v>
                </c:pt>
                <c:pt idx="140">
                  <c:v>20529</c:v>
                </c:pt>
                <c:pt idx="141">
                  <c:v>20676</c:v>
                </c:pt>
                <c:pt idx="142">
                  <c:v>20784</c:v>
                </c:pt>
                <c:pt idx="143">
                  <c:v>20902</c:v>
                </c:pt>
                <c:pt idx="144">
                  <c:v>20955</c:v>
                </c:pt>
                <c:pt idx="145">
                  <c:v>20981</c:v>
                </c:pt>
                <c:pt idx="146">
                  <c:v>21067</c:v>
                </c:pt>
                <c:pt idx="147">
                  <c:v>21110</c:v>
                </c:pt>
                <c:pt idx="148">
                  <c:v>21206</c:v>
                </c:pt>
                <c:pt idx="149">
                  <c:v>21273</c:v>
                </c:pt>
                <c:pt idx="150">
                  <c:v>21310</c:v>
                </c:pt>
                <c:pt idx="151">
                  <c:v>21359</c:v>
                </c:pt>
                <c:pt idx="152">
                  <c:v>21369</c:v>
                </c:pt>
                <c:pt idx="153">
                  <c:v>21477</c:v>
                </c:pt>
                <c:pt idx="154">
                  <c:v>21574</c:v>
                </c:pt>
                <c:pt idx="155">
                  <c:v>21677</c:v>
                </c:pt>
                <c:pt idx="156">
                  <c:v>21761</c:v>
                </c:pt>
                <c:pt idx="157">
                  <c:v>21846</c:v>
                </c:pt>
                <c:pt idx="158">
                  <c:v>21890</c:v>
                </c:pt>
                <c:pt idx="159">
                  <c:v>21906</c:v>
                </c:pt>
                <c:pt idx="160">
                  <c:v>21972</c:v>
                </c:pt>
                <c:pt idx="161">
                  <c:v>22038</c:v>
                </c:pt>
                <c:pt idx="162">
                  <c:v>22105</c:v>
                </c:pt>
                <c:pt idx="163">
                  <c:v>22174</c:v>
                </c:pt>
                <c:pt idx="164">
                  <c:v>22226</c:v>
                </c:pt>
                <c:pt idx="165">
                  <c:v>22234</c:v>
                </c:pt>
                <c:pt idx="166">
                  <c:v>22248</c:v>
                </c:pt>
                <c:pt idx="167">
                  <c:v>22285</c:v>
                </c:pt>
                <c:pt idx="168">
                  <c:v>22304</c:v>
                </c:pt>
                <c:pt idx="169">
                  <c:v>22334</c:v>
                </c:pt>
                <c:pt idx="170">
                  <c:v>22364</c:v>
                </c:pt>
                <c:pt idx="171">
                  <c:v>22392</c:v>
                </c:pt>
                <c:pt idx="172">
                  <c:v>22410</c:v>
                </c:pt>
                <c:pt idx="173">
                  <c:v>22417</c:v>
                </c:pt>
                <c:pt idx="174">
                  <c:v>22509</c:v>
                </c:pt>
                <c:pt idx="175">
                  <c:v>22545</c:v>
                </c:pt>
                <c:pt idx="176">
                  <c:v>22579</c:v>
                </c:pt>
                <c:pt idx="177">
                  <c:v>22625</c:v>
                </c:pt>
                <c:pt idx="178">
                  <c:v>22673</c:v>
                </c:pt>
                <c:pt idx="179">
                  <c:v>22683</c:v>
                </c:pt>
                <c:pt idx="180">
                  <c:v>22686</c:v>
                </c:pt>
                <c:pt idx="181">
                  <c:v>22764</c:v>
                </c:pt>
                <c:pt idx="182">
                  <c:v>22792</c:v>
                </c:pt>
                <c:pt idx="183">
                  <c:v>22838</c:v>
                </c:pt>
                <c:pt idx="184">
                  <c:v>22849</c:v>
                </c:pt>
                <c:pt idx="185">
                  <c:v>22873</c:v>
                </c:pt>
                <c:pt idx="186">
                  <c:v>22878</c:v>
                </c:pt>
                <c:pt idx="187">
                  <c:v>22884</c:v>
                </c:pt>
                <c:pt idx="188">
                  <c:v>22911</c:v>
                </c:pt>
                <c:pt idx="189">
                  <c:v>23013</c:v>
                </c:pt>
                <c:pt idx="190">
                  <c:v>23072</c:v>
                </c:pt>
                <c:pt idx="191">
                  <c:v>23085</c:v>
                </c:pt>
                <c:pt idx="192">
                  <c:v>23119</c:v>
                </c:pt>
                <c:pt idx="193">
                  <c:v>23128</c:v>
                </c:pt>
                <c:pt idx="194">
                  <c:v>23135</c:v>
                </c:pt>
                <c:pt idx="195">
                  <c:v>23164</c:v>
                </c:pt>
                <c:pt idx="196">
                  <c:v>23185</c:v>
                </c:pt>
                <c:pt idx="197">
                  <c:v>23197</c:v>
                </c:pt>
                <c:pt idx="198">
                  <c:v>23234</c:v>
                </c:pt>
                <c:pt idx="199">
                  <c:v>23252</c:v>
                </c:pt>
                <c:pt idx="200">
                  <c:v>23261</c:v>
                </c:pt>
                <c:pt idx="201">
                  <c:v>23265</c:v>
                </c:pt>
                <c:pt idx="202">
                  <c:v>23279</c:v>
                </c:pt>
                <c:pt idx="203">
                  <c:v>23309</c:v>
                </c:pt>
                <c:pt idx="204">
                  <c:v>23329</c:v>
                </c:pt>
                <c:pt idx="205">
                  <c:v>23360</c:v>
                </c:pt>
                <c:pt idx="206">
                  <c:v>23366</c:v>
                </c:pt>
                <c:pt idx="207">
                  <c:v>23369</c:v>
                </c:pt>
                <c:pt idx="208">
                  <c:v>23373</c:v>
                </c:pt>
                <c:pt idx="209">
                  <c:v>23396</c:v>
                </c:pt>
                <c:pt idx="210">
                  <c:v>23409</c:v>
                </c:pt>
                <c:pt idx="211">
                  <c:v>23420</c:v>
                </c:pt>
                <c:pt idx="212">
                  <c:v>23431</c:v>
                </c:pt>
                <c:pt idx="213">
                  <c:v>23435</c:v>
                </c:pt>
                <c:pt idx="214">
                  <c:v>23439</c:v>
                </c:pt>
                <c:pt idx="215">
                  <c:v>23441</c:v>
                </c:pt>
                <c:pt idx="216">
                  <c:v>23442</c:v>
                </c:pt>
                <c:pt idx="217">
                  <c:v>23447</c:v>
                </c:pt>
                <c:pt idx="218">
                  <c:v>23466</c:v>
                </c:pt>
                <c:pt idx="219">
                  <c:v>23468</c:v>
                </c:pt>
                <c:pt idx="220">
                  <c:v>23471</c:v>
                </c:pt>
                <c:pt idx="221">
                  <c:v>23472</c:v>
                </c:pt>
                <c:pt idx="222">
                  <c:v>23472</c:v>
                </c:pt>
                <c:pt idx="223">
                  <c:v>23473</c:v>
                </c:pt>
                <c:pt idx="224">
                  <c:v>23475</c:v>
                </c:pt>
                <c:pt idx="225">
                  <c:v>23477</c:v>
                </c:pt>
                <c:pt idx="226">
                  <c:v>23481</c:v>
                </c:pt>
                <c:pt idx="227">
                  <c:v>23482</c:v>
                </c:pt>
                <c:pt idx="228">
                  <c:v>23483</c:v>
                </c:pt>
                <c:pt idx="229">
                  <c:v>23485</c:v>
                </c:pt>
                <c:pt idx="230">
                  <c:v>23490</c:v>
                </c:pt>
                <c:pt idx="231">
                  <c:v>23495</c:v>
                </c:pt>
                <c:pt idx="232">
                  <c:v>23498</c:v>
                </c:pt>
                <c:pt idx="233">
                  <c:v>23509</c:v>
                </c:pt>
                <c:pt idx="234">
                  <c:v>23516</c:v>
                </c:pt>
                <c:pt idx="235">
                  <c:v>23517</c:v>
                </c:pt>
                <c:pt idx="236">
                  <c:v>23517</c:v>
                </c:pt>
                <c:pt idx="237">
                  <c:v>23519</c:v>
                </c:pt>
                <c:pt idx="238">
                  <c:v>23523</c:v>
                </c:pt>
                <c:pt idx="239">
                  <c:v>23524</c:v>
                </c:pt>
                <c:pt idx="240">
                  <c:v>23526</c:v>
                </c:pt>
                <c:pt idx="241">
                  <c:v>23527</c:v>
                </c:pt>
                <c:pt idx="242">
                  <c:v>23527</c:v>
                </c:pt>
                <c:pt idx="243">
                  <c:v>23527</c:v>
                </c:pt>
                <c:pt idx="244">
                  <c:v>23529</c:v>
                </c:pt>
                <c:pt idx="245">
                  <c:v>23529</c:v>
                </c:pt>
                <c:pt idx="246">
                  <c:v>23532</c:v>
                </c:pt>
                <c:pt idx="247">
                  <c:v>23532</c:v>
                </c:pt>
                <c:pt idx="248">
                  <c:v>23533</c:v>
                </c:pt>
                <c:pt idx="249">
                  <c:v>23533</c:v>
                </c:pt>
                <c:pt idx="250">
                  <c:v>23536</c:v>
                </c:pt>
                <c:pt idx="251">
                  <c:v>23541</c:v>
                </c:pt>
                <c:pt idx="252">
                  <c:v>23543</c:v>
                </c:pt>
                <c:pt idx="253">
                  <c:v>23543</c:v>
                </c:pt>
                <c:pt idx="254">
                  <c:v>23546</c:v>
                </c:pt>
                <c:pt idx="255">
                  <c:v>23551</c:v>
                </c:pt>
                <c:pt idx="256">
                  <c:v>23552</c:v>
                </c:pt>
                <c:pt idx="257">
                  <c:v>23552</c:v>
                </c:pt>
                <c:pt idx="258">
                  <c:v>23555</c:v>
                </c:pt>
                <c:pt idx="259">
                  <c:v>23555</c:v>
                </c:pt>
                <c:pt idx="260">
                  <c:v>23557</c:v>
                </c:pt>
                <c:pt idx="261">
                  <c:v>23557</c:v>
                </c:pt>
                <c:pt idx="262">
                  <c:v>23557</c:v>
                </c:pt>
                <c:pt idx="263">
                  <c:v>23557</c:v>
                </c:pt>
                <c:pt idx="264">
                  <c:v>23557</c:v>
                </c:pt>
                <c:pt idx="265">
                  <c:v>23559</c:v>
                </c:pt>
                <c:pt idx="266">
                  <c:v>23559</c:v>
                </c:pt>
                <c:pt idx="267">
                  <c:v>23559</c:v>
                </c:pt>
                <c:pt idx="268">
                  <c:v>23559</c:v>
                </c:pt>
                <c:pt idx="269">
                  <c:v>23559</c:v>
                </c:pt>
                <c:pt idx="270">
                  <c:v>23559</c:v>
                </c:pt>
                <c:pt idx="271">
                  <c:v>23559</c:v>
                </c:pt>
                <c:pt idx="272">
                  <c:v>23560</c:v>
                </c:pt>
                <c:pt idx="273">
                  <c:v>23560</c:v>
                </c:pt>
                <c:pt idx="274">
                  <c:v>23563</c:v>
                </c:pt>
                <c:pt idx="275">
                  <c:v>23564</c:v>
                </c:pt>
                <c:pt idx="276">
                  <c:v>23564</c:v>
                </c:pt>
                <c:pt idx="277">
                  <c:v>23564</c:v>
                </c:pt>
                <c:pt idx="278">
                  <c:v>23564</c:v>
                </c:pt>
                <c:pt idx="279">
                  <c:v>23565</c:v>
                </c:pt>
                <c:pt idx="280">
                  <c:v>23565</c:v>
                </c:pt>
                <c:pt idx="281">
                  <c:v>23565</c:v>
                </c:pt>
                <c:pt idx="282">
                  <c:v>23565</c:v>
                </c:pt>
                <c:pt idx="283">
                  <c:v>23566</c:v>
                </c:pt>
                <c:pt idx="284">
                  <c:v>23566</c:v>
                </c:pt>
                <c:pt idx="285">
                  <c:v>23566</c:v>
                </c:pt>
                <c:pt idx="286">
                  <c:v>23566</c:v>
                </c:pt>
                <c:pt idx="287">
                  <c:v>23566</c:v>
                </c:pt>
                <c:pt idx="288">
                  <c:v>23566</c:v>
                </c:pt>
                <c:pt idx="289">
                  <c:v>23567</c:v>
                </c:pt>
                <c:pt idx="290">
                  <c:v>23567</c:v>
                </c:pt>
                <c:pt idx="291">
                  <c:v>23567</c:v>
                </c:pt>
                <c:pt idx="292">
                  <c:v>23567</c:v>
                </c:pt>
                <c:pt idx="293">
                  <c:v>23567</c:v>
                </c:pt>
                <c:pt idx="294">
                  <c:v>23567</c:v>
                </c:pt>
                <c:pt idx="295">
                  <c:v>23568</c:v>
                </c:pt>
                <c:pt idx="296">
                  <c:v>23569</c:v>
                </c:pt>
                <c:pt idx="297">
                  <c:v>23569</c:v>
                </c:pt>
                <c:pt idx="298">
                  <c:v>23569</c:v>
                </c:pt>
                <c:pt idx="299">
                  <c:v>23569</c:v>
                </c:pt>
                <c:pt idx="300">
                  <c:v>23569</c:v>
                </c:pt>
                <c:pt idx="301">
                  <c:v>23569</c:v>
                </c:pt>
                <c:pt idx="302">
                  <c:v>23569</c:v>
                </c:pt>
                <c:pt idx="303">
                  <c:v>23570</c:v>
                </c:pt>
                <c:pt idx="304">
                  <c:v>23570</c:v>
                </c:pt>
                <c:pt idx="305">
                  <c:v>23570</c:v>
                </c:pt>
                <c:pt idx="306">
                  <c:v>23571</c:v>
                </c:pt>
                <c:pt idx="307">
                  <c:v>23571</c:v>
                </c:pt>
                <c:pt idx="308">
                  <c:v>23571</c:v>
                </c:pt>
                <c:pt idx="309">
                  <c:v>23571</c:v>
                </c:pt>
                <c:pt idx="310">
                  <c:v>23572</c:v>
                </c:pt>
                <c:pt idx="311">
                  <c:v>23572</c:v>
                </c:pt>
                <c:pt idx="312">
                  <c:v>23572</c:v>
                </c:pt>
                <c:pt idx="313">
                  <c:v>23572</c:v>
                </c:pt>
                <c:pt idx="314">
                  <c:v>23572</c:v>
                </c:pt>
                <c:pt idx="315">
                  <c:v>23572</c:v>
                </c:pt>
                <c:pt idx="316">
                  <c:v>23572</c:v>
                </c:pt>
                <c:pt idx="317">
                  <c:v>23572</c:v>
                </c:pt>
                <c:pt idx="318">
                  <c:v>23572</c:v>
                </c:pt>
                <c:pt idx="319">
                  <c:v>23572</c:v>
                </c:pt>
                <c:pt idx="320">
                  <c:v>23572</c:v>
                </c:pt>
                <c:pt idx="321">
                  <c:v>23572</c:v>
                </c:pt>
                <c:pt idx="322">
                  <c:v>23572</c:v>
                </c:pt>
                <c:pt idx="323">
                  <c:v>23572</c:v>
                </c:pt>
                <c:pt idx="324">
                  <c:v>23572</c:v>
                </c:pt>
                <c:pt idx="325">
                  <c:v>23572</c:v>
                </c:pt>
                <c:pt idx="326">
                  <c:v>23573</c:v>
                </c:pt>
                <c:pt idx="327">
                  <c:v>23573</c:v>
                </c:pt>
                <c:pt idx="328">
                  <c:v>23573</c:v>
                </c:pt>
                <c:pt idx="329">
                  <c:v>23573</c:v>
                </c:pt>
                <c:pt idx="330">
                  <c:v>23573</c:v>
                </c:pt>
                <c:pt idx="331">
                  <c:v>23573</c:v>
                </c:pt>
                <c:pt idx="332">
                  <c:v>23573</c:v>
                </c:pt>
                <c:pt idx="333">
                  <c:v>23573</c:v>
                </c:pt>
                <c:pt idx="334">
                  <c:v>23573</c:v>
                </c:pt>
                <c:pt idx="335">
                  <c:v>23573</c:v>
                </c:pt>
                <c:pt idx="336">
                  <c:v>23573</c:v>
                </c:pt>
                <c:pt idx="337">
                  <c:v>23573</c:v>
                </c:pt>
                <c:pt idx="338">
                  <c:v>23573</c:v>
                </c:pt>
                <c:pt idx="339">
                  <c:v>23573</c:v>
                </c:pt>
                <c:pt idx="340">
                  <c:v>23573</c:v>
                </c:pt>
                <c:pt idx="341">
                  <c:v>23573</c:v>
                </c:pt>
                <c:pt idx="342">
                  <c:v>23573</c:v>
                </c:pt>
                <c:pt idx="343">
                  <c:v>23573</c:v>
                </c:pt>
                <c:pt idx="344">
                  <c:v>23573</c:v>
                </c:pt>
                <c:pt idx="345">
                  <c:v>23573</c:v>
                </c:pt>
                <c:pt idx="346">
                  <c:v>23573</c:v>
                </c:pt>
                <c:pt idx="347">
                  <c:v>23573</c:v>
                </c:pt>
                <c:pt idx="348">
                  <c:v>23573</c:v>
                </c:pt>
                <c:pt idx="349">
                  <c:v>23574</c:v>
                </c:pt>
                <c:pt idx="350">
                  <c:v>23575</c:v>
                </c:pt>
                <c:pt idx="351">
                  <c:v>23575</c:v>
                </c:pt>
                <c:pt idx="352">
                  <c:v>23576</c:v>
                </c:pt>
                <c:pt idx="353">
                  <c:v>23576</c:v>
                </c:pt>
                <c:pt idx="354">
                  <c:v>23576</c:v>
                </c:pt>
                <c:pt idx="355">
                  <c:v>23576</c:v>
                </c:pt>
                <c:pt idx="356">
                  <c:v>23578</c:v>
                </c:pt>
                <c:pt idx="357">
                  <c:v>23578</c:v>
                </c:pt>
                <c:pt idx="358">
                  <c:v>23578</c:v>
                </c:pt>
                <c:pt idx="359">
                  <c:v>23578</c:v>
                </c:pt>
                <c:pt idx="360">
                  <c:v>23578</c:v>
                </c:pt>
                <c:pt idx="361">
                  <c:v>23578</c:v>
                </c:pt>
                <c:pt idx="362">
                  <c:v>23578</c:v>
                </c:pt>
                <c:pt idx="363">
                  <c:v>23578</c:v>
                </c:pt>
                <c:pt idx="364">
                  <c:v>23578</c:v>
                </c:pt>
                <c:pt idx="365">
                  <c:v>23579</c:v>
                </c:pt>
                <c:pt idx="366">
                  <c:v>23583</c:v>
                </c:pt>
                <c:pt idx="367">
                  <c:v>23585</c:v>
                </c:pt>
                <c:pt idx="368">
                  <c:v>23586</c:v>
                </c:pt>
                <c:pt idx="369">
                  <c:v>23586</c:v>
                </c:pt>
                <c:pt idx="370">
                  <c:v>23590</c:v>
                </c:pt>
                <c:pt idx="371">
                  <c:v>23590</c:v>
                </c:pt>
                <c:pt idx="372">
                  <c:v>23590</c:v>
                </c:pt>
                <c:pt idx="373">
                  <c:v>23591</c:v>
                </c:pt>
                <c:pt idx="374">
                  <c:v>23591</c:v>
                </c:pt>
                <c:pt idx="375">
                  <c:v>23591</c:v>
                </c:pt>
                <c:pt idx="376">
                  <c:v>23591</c:v>
                </c:pt>
                <c:pt idx="377">
                  <c:v>23592</c:v>
                </c:pt>
                <c:pt idx="378">
                  <c:v>23592</c:v>
                </c:pt>
                <c:pt idx="379">
                  <c:v>23592</c:v>
                </c:pt>
                <c:pt idx="380">
                  <c:v>23592</c:v>
                </c:pt>
                <c:pt idx="381">
                  <c:v>23592</c:v>
                </c:pt>
                <c:pt idx="382">
                  <c:v>23592</c:v>
                </c:pt>
                <c:pt idx="383">
                  <c:v>23592</c:v>
                </c:pt>
                <c:pt idx="384">
                  <c:v>23593</c:v>
                </c:pt>
                <c:pt idx="385">
                  <c:v>23597</c:v>
                </c:pt>
                <c:pt idx="386">
                  <c:v>23598</c:v>
                </c:pt>
                <c:pt idx="387">
                  <c:v>23598</c:v>
                </c:pt>
                <c:pt idx="388">
                  <c:v>23598</c:v>
                </c:pt>
                <c:pt idx="389">
                  <c:v>23598</c:v>
                </c:pt>
                <c:pt idx="390">
                  <c:v>23598</c:v>
                </c:pt>
                <c:pt idx="391">
                  <c:v>23600</c:v>
                </c:pt>
                <c:pt idx="392">
                  <c:v>23600</c:v>
                </c:pt>
                <c:pt idx="393">
                  <c:v>23601</c:v>
                </c:pt>
                <c:pt idx="394">
                  <c:v>23601</c:v>
                </c:pt>
                <c:pt idx="395">
                  <c:v>23602</c:v>
                </c:pt>
                <c:pt idx="396">
                  <c:v>23603</c:v>
                </c:pt>
                <c:pt idx="397">
                  <c:v>23604</c:v>
                </c:pt>
                <c:pt idx="398">
                  <c:v>23606</c:v>
                </c:pt>
                <c:pt idx="399">
                  <c:v>23608</c:v>
                </c:pt>
                <c:pt idx="400">
                  <c:v>23619</c:v>
                </c:pt>
                <c:pt idx="401">
                  <c:v>23621</c:v>
                </c:pt>
                <c:pt idx="402">
                  <c:v>23646</c:v>
                </c:pt>
                <c:pt idx="403">
                  <c:v>23647</c:v>
                </c:pt>
                <c:pt idx="404">
                  <c:v>23647</c:v>
                </c:pt>
                <c:pt idx="405">
                  <c:v>23648</c:v>
                </c:pt>
                <c:pt idx="406">
                  <c:v>23649</c:v>
                </c:pt>
                <c:pt idx="407">
                  <c:v>23669</c:v>
                </c:pt>
                <c:pt idx="408">
                  <c:v>23672</c:v>
                </c:pt>
                <c:pt idx="409">
                  <c:v>23674</c:v>
                </c:pt>
                <c:pt idx="410">
                  <c:v>23674</c:v>
                </c:pt>
                <c:pt idx="411">
                  <c:v>23674</c:v>
                </c:pt>
                <c:pt idx="412">
                  <c:v>23680</c:v>
                </c:pt>
                <c:pt idx="413">
                  <c:v>23685</c:v>
                </c:pt>
                <c:pt idx="414">
                  <c:v>23689</c:v>
                </c:pt>
                <c:pt idx="415">
                  <c:v>23691</c:v>
                </c:pt>
                <c:pt idx="416">
                  <c:v>23696</c:v>
                </c:pt>
                <c:pt idx="417">
                  <c:v>23697</c:v>
                </c:pt>
                <c:pt idx="418">
                  <c:v>23698</c:v>
                </c:pt>
                <c:pt idx="419">
                  <c:v>23712</c:v>
                </c:pt>
                <c:pt idx="420">
                  <c:v>23721</c:v>
                </c:pt>
                <c:pt idx="421">
                  <c:v>23732</c:v>
                </c:pt>
                <c:pt idx="422">
                  <c:v>23732</c:v>
                </c:pt>
                <c:pt idx="423">
                  <c:v>23750</c:v>
                </c:pt>
                <c:pt idx="424">
                  <c:v>23757</c:v>
                </c:pt>
                <c:pt idx="425">
                  <c:v>23768</c:v>
                </c:pt>
                <c:pt idx="426">
                  <c:v>23803</c:v>
                </c:pt>
                <c:pt idx="427">
                  <c:v>23818</c:v>
                </c:pt>
                <c:pt idx="428">
                  <c:v>23834</c:v>
                </c:pt>
                <c:pt idx="429">
                  <c:v>23887</c:v>
                </c:pt>
                <c:pt idx="430">
                  <c:v>23910</c:v>
                </c:pt>
                <c:pt idx="431">
                  <c:v>23916</c:v>
                </c:pt>
                <c:pt idx="432">
                  <c:v>23921</c:v>
                </c:pt>
                <c:pt idx="433">
                  <c:v>23951</c:v>
                </c:pt>
                <c:pt idx="434">
                  <c:v>23980</c:v>
                </c:pt>
                <c:pt idx="435">
                  <c:v>23996</c:v>
                </c:pt>
                <c:pt idx="436">
                  <c:v>24014</c:v>
                </c:pt>
                <c:pt idx="437">
                  <c:v>24031</c:v>
                </c:pt>
                <c:pt idx="438">
                  <c:v>24044</c:v>
                </c:pt>
                <c:pt idx="439">
                  <c:v>24058</c:v>
                </c:pt>
                <c:pt idx="440">
                  <c:v>24101</c:v>
                </c:pt>
                <c:pt idx="441">
                  <c:v>24133</c:v>
                </c:pt>
                <c:pt idx="442">
                  <c:v>24158</c:v>
                </c:pt>
                <c:pt idx="443">
                  <c:v>24214</c:v>
                </c:pt>
                <c:pt idx="444">
                  <c:v>24299</c:v>
                </c:pt>
                <c:pt idx="445">
                  <c:v>24325</c:v>
                </c:pt>
                <c:pt idx="446">
                  <c:v>24334</c:v>
                </c:pt>
                <c:pt idx="447">
                  <c:v>24384</c:v>
                </c:pt>
                <c:pt idx="448">
                  <c:v>24407</c:v>
                </c:pt>
                <c:pt idx="449">
                  <c:v>24449</c:v>
                </c:pt>
                <c:pt idx="450">
                  <c:v>24478</c:v>
                </c:pt>
                <c:pt idx="451">
                  <c:v>24531</c:v>
                </c:pt>
                <c:pt idx="452">
                  <c:v>24536</c:v>
                </c:pt>
                <c:pt idx="453">
                  <c:v>24543</c:v>
                </c:pt>
                <c:pt idx="454">
                  <c:v>24587</c:v>
                </c:pt>
                <c:pt idx="455">
                  <c:v>24601</c:v>
                </c:pt>
                <c:pt idx="456">
                  <c:v>24631</c:v>
                </c:pt>
                <c:pt idx="457">
                  <c:v>24662</c:v>
                </c:pt>
                <c:pt idx="458">
                  <c:v>24675</c:v>
                </c:pt>
                <c:pt idx="459">
                  <c:v>24713</c:v>
                </c:pt>
                <c:pt idx="460">
                  <c:v>24720</c:v>
                </c:pt>
                <c:pt idx="461">
                  <c:v>24750</c:v>
                </c:pt>
                <c:pt idx="462">
                  <c:v>24772</c:v>
                </c:pt>
                <c:pt idx="463">
                  <c:v>24790</c:v>
                </c:pt>
                <c:pt idx="464">
                  <c:v>24821</c:v>
                </c:pt>
                <c:pt idx="465">
                  <c:v>24851</c:v>
                </c:pt>
                <c:pt idx="466">
                  <c:v>24857</c:v>
                </c:pt>
                <c:pt idx="467">
                  <c:v>24857</c:v>
                </c:pt>
                <c:pt idx="468">
                  <c:v>24873</c:v>
                </c:pt>
                <c:pt idx="469">
                  <c:v>24900</c:v>
                </c:pt>
                <c:pt idx="470">
                  <c:v>24916</c:v>
                </c:pt>
                <c:pt idx="471">
                  <c:v>24923</c:v>
                </c:pt>
                <c:pt idx="472">
                  <c:v>24935</c:v>
                </c:pt>
                <c:pt idx="473">
                  <c:v>24937</c:v>
                </c:pt>
                <c:pt idx="474">
                  <c:v>24940</c:v>
                </c:pt>
                <c:pt idx="475">
                  <c:v>24956</c:v>
                </c:pt>
                <c:pt idx="476">
                  <c:v>24964</c:v>
                </c:pt>
                <c:pt idx="477">
                  <c:v>24967</c:v>
                </c:pt>
                <c:pt idx="478">
                  <c:v>24972</c:v>
                </c:pt>
                <c:pt idx="479">
                  <c:v>24972</c:v>
                </c:pt>
                <c:pt idx="480">
                  <c:v>24977</c:v>
                </c:pt>
                <c:pt idx="481">
                  <c:v>24977</c:v>
                </c:pt>
                <c:pt idx="482">
                  <c:v>24987</c:v>
                </c:pt>
                <c:pt idx="483">
                  <c:v>24993</c:v>
                </c:pt>
                <c:pt idx="484">
                  <c:v>24999</c:v>
                </c:pt>
                <c:pt idx="485">
                  <c:v>25001</c:v>
                </c:pt>
                <c:pt idx="486">
                  <c:v>25011</c:v>
                </c:pt>
                <c:pt idx="487">
                  <c:v>25013</c:v>
                </c:pt>
                <c:pt idx="488">
                  <c:v>25013</c:v>
                </c:pt>
                <c:pt idx="489">
                  <c:v>25017</c:v>
                </c:pt>
                <c:pt idx="490">
                  <c:v>25022</c:v>
                </c:pt>
                <c:pt idx="491">
                  <c:v>25029</c:v>
                </c:pt>
                <c:pt idx="492">
                  <c:v>25036</c:v>
                </c:pt>
                <c:pt idx="493">
                  <c:v>25042</c:v>
                </c:pt>
                <c:pt idx="494">
                  <c:v>25043</c:v>
                </c:pt>
                <c:pt idx="495">
                  <c:v>25045</c:v>
                </c:pt>
                <c:pt idx="496">
                  <c:v>25046</c:v>
                </c:pt>
                <c:pt idx="497">
                  <c:v>25054</c:v>
                </c:pt>
                <c:pt idx="498">
                  <c:v>25058</c:v>
                </c:pt>
                <c:pt idx="499">
                  <c:v>25061</c:v>
                </c:pt>
                <c:pt idx="500">
                  <c:v>25069</c:v>
                </c:pt>
                <c:pt idx="501">
                  <c:v>25070</c:v>
                </c:pt>
                <c:pt idx="502">
                  <c:v>25074</c:v>
                </c:pt>
                <c:pt idx="503">
                  <c:v>25094</c:v>
                </c:pt>
                <c:pt idx="504">
                  <c:v>25106</c:v>
                </c:pt>
                <c:pt idx="505">
                  <c:v>25117</c:v>
                </c:pt>
                <c:pt idx="506">
                  <c:v>25138</c:v>
                </c:pt>
                <c:pt idx="507">
                  <c:v>25153</c:v>
                </c:pt>
                <c:pt idx="508">
                  <c:v>25185</c:v>
                </c:pt>
                <c:pt idx="509">
                  <c:v>25191</c:v>
                </c:pt>
                <c:pt idx="510">
                  <c:v>25235</c:v>
                </c:pt>
                <c:pt idx="511">
                  <c:v>25277</c:v>
                </c:pt>
                <c:pt idx="512">
                  <c:v>25315</c:v>
                </c:pt>
                <c:pt idx="513">
                  <c:v>25339</c:v>
                </c:pt>
                <c:pt idx="514">
                  <c:v>25387</c:v>
                </c:pt>
                <c:pt idx="515">
                  <c:v>25391</c:v>
                </c:pt>
                <c:pt idx="516">
                  <c:v>25397</c:v>
                </c:pt>
                <c:pt idx="517">
                  <c:v>25440</c:v>
                </c:pt>
                <c:pt idx="518">
                  <c:v>25489</c:v>
                </c:pt>
                <c:pt idx="519">
                  <c:v>25520</c:v>
                </c:pt>
                <c:pt idx="520">
                  <c:v>25541</c:v>
                </c:pt>
                <c:pt idx="521">
                  <c:v>25599</c:v>
                </c:pt>
                <c:pt idx="522">
                  <c:v>25619</c:v>
                </c:pt>
                <c:pt idx="523">
                  <c:v>25631</c:v>
                </c:pt>
                <c:pt idx="524">
                  <c:v>25716</c:v>
                </c:pt>
                <c:pt idx="525">
                  <c:v>25762</c:v>
                </c:pt>
                <c:pt idx="526">
                  <c:v>25788</c:v>
                </c:pt>
                <c:pt idx="527">
                  <c:v>25834</c:v>
                </c:pt>
                <c:pt idx="528">
                  <c:v>25909</c:v>
                </c:pt>
                <c:pt idx="529">
                  <c:v>25928</c:v>
                </c:pt>
                <c:pt idx="530">
                  <c:v>25933</c:v>
                </c:pt>
                <c:pt idx="531">
                  <c:v>25986</c:v>
                </c:pt>
                <c:pt idx="532">
                  <c:v>26039</c:v>
                </c:pt>
                <c:pt idx="533">
                  <c:v>26097</c:v>
                </c:pt>
                <c:pt idx="534">
                  <c:v>26200</c:v>
                </c:pt>
                <c:pt idx="535">
                  <c:v>26216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C3-4558-95C0-65D81E5CAFC4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List1!$A$2:$A$537</c:f>
              <c:numCache>
                <c:formatCode>m/d/yyyy</c:formatCode>
                <c:ptCount val="5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</c:numCache>
            </c:numRef>
          </c:cat>
          <c:val>
            <c:numRef>
              <c:f>List1!$C$2:$C$537</c:f>
              <c:numCache>
                <c:formatCode>General</c:formatCode>
                <c:ptCount val="53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11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19</c:v>
                </c:pt>
                <c:pt idx="17">
                  <c:v>21</c:v>
                </c:pt>
                <c:pt idx="18">
                  <c:v>22</c:v>
                </c:pt>
                <c:pt idx="19">
                  <c:v>26</c:v>
                </c:pt>
                <c:pt idx="20">
                  <c:v>31</c:v>
                </c:pt>
                <c:pt idx="21">
                  <c:v>37</c:v>
                </c:pt>
                <c:pt idx="22">
                  <c:v>38</c:v>
                </c:pt>
                <c:pt idx="23">
                  <c:v>42</c:v>
                </c:pt>
                <c:pt idx="24">
                  <c:v>54</c:v>
                </c:pt>
                <c:pt idx="25">
                  <c:v>61</c:v>
                </c:pt>
                <c:pt idx="26">
                  <c:v>63</c:v>
                </c:pt>
                <c:pt idx="27">
                  <c:v>69</c:v>
                </c:pt>
                <c:pt idx="28">
                  <c:v>94</c:v>
                </c:pt>
                <c:pt idx="29">
                  <c:v>104</c:v>
                </c:pt>
                <c:pt idx="30">
                  <c:v>134</c:v>
                </c:pt>
                <c:pt idx="31">
                  <c:v>230</c:v>
                </c:pt>
                <c:pt idx="32">
                  <c:v>261</c:v>
                </c:pt>
                <c:pt idx="33">
                  <c:v>292</c:v>
                </c:pt>
                <c:pt idx="34">
                  <c:v>389</c:v>
                </c:pt>
                <c:pt idx="35">
                  <c:v>440</c:v>
                </c:pt>
                <c:pt idx="36">
                  <c:v>483</c:v>
                </c:pt>
                <c:pt idx="37">
                  <c:v>569</c:v>
                </c:pt>
                <c:pt idx="38">
                  <c:v>662</c:v>
                </c:pt>
                <c:pt idx="39">
                  <c:v>713</c:v>
                </c:pt>
                <c:pt idx="40">
                  <c:v>739</c:v>
                </c:pt>
                <c:pt idx="41">
                  <c:v>913</c:v>
                </c:pt>
                <c:pt idx="42">
                  <c:v>1075</c:v>
                </c:pt>
                <c:pt idx="43">
                  <c:v>1274</c:v>
                </c:pt>
                <c:pt idx="44">
                  <c:v>1483</c:v>
                </c:pt>
                <c:pt idx="45">
                  <c:v>1697</c:v>
                </c:pt>
                <c:pt idx="46">
                  <c:v>1804</c:v>
                </c:pt>
                <c:pt idx="47">
                  <c:v>1853</c:v>
                </c:pt>
                <c:pt idx="48">
                  <c:v>2052</c:v>
                </c:pt>
                <c:pt idx="49">
                  <c:v>2254</c:v>
                </c:pt>
                <c:pt idx="50">
                  <c:v>2525</c:v>
                </c:pt>
                <c:pt idx="51">
                  <c:v>2766</c:v>
                </c:pt>
                <c:pt idx="52">
                  <c:v>3107</c:v>
                </c:pt>
                <c:pt idx="53">
                  <c:v>3297</c:v>
                </c:pt>
                <c:pt idx="54">
                  <c:v>3387</c:v>
                </c:pt>
                <c:pt idx="55">
                  <c:v>3770</c:v>
                </c:pt>
                <c:pt idx="56">
                  <c:v>4188</c:v>
                </c:pt>
                <c:pt idx="57">
                  <c:v>4325</c:v>
                </c:pt>
                <c:pt idx="58">
                  <c:v>4807</c:v>
                </c:pt>
                <c:pt idx="59">
                  <c:v>5151</c:v>
                </c:pt>
                <c:pt idx="60">
                  <c:v>5338</c:v>
                </c:pt>
                <c:pt idx="61">
                  <c:v>5458</c:v>
                </c:pt>
                <c:pt idx="62">
                  <c:v>5772</c:v>
                </c:pt>
                <c:pt idx="63">
                  <c:v>6015</c:v>
                </c:pt>
                <c:pt idx="64">
                  <c:v>6360</c:v>
                </c:pt>
                <c:pt idx="65">
                  <c:v>6650</c:v>
                </c:pt>
                <c:pt idx="66">
                  <c:v>6896</c:v>
                </c:pt>
                <c:pt idx="67">
                  <c:v>7016</c:v>
                </c:pt>
                <c:pt idx="68">
                  <c:v>7067</c:v>
                </c:pt>
                <c:pt idx="69">
                  <c:v>7274</c:v>
                </c:pt>
                <c:pt idx="70">
                  <c:v>7485</c:v>
                </c:pt>
                <c:pt idx="71">
                  <c:v>7757</c:v>
                </c:pt>
                <c:pt idx="72">
                  <c:v>8002</c:v>
                </c:pt>
                <c:pt idx="73">
                  <c:v>8211</c:v>
                </c:pt>
                <c:pt idx="74">
                  <c:v>8286</c:v>
                </c:pt>
                <c:pt idx="75">
                  <c:v>8318</c:v>
                </c:pt>
                <c:pt idx="76">
                  <c:v>8515</c:v>
                </c:pt>
                <c:pt idx="77">
                  <c:v>8566</c:v>
                </c:pt>
                <c:pt idx="78">
                  <c:v>8733</c:v>
                </c:pt>
                <c:pt idx="79">
                  <c:v>8867</c:v>
                </c:pt>
                <c:pt idx="80">
                  <c:v>8994</c:v>
                </c:pt>
                <c:pt idx="81">
                  <c:v>9035</c:v>
                </c:pt>
                <c:pt idx="82">
                  <c:v>9053</c:v>
                </c:pt>
                <c:pt idx="83">
                  <c:v>9200</c:v>
                </c:pt>
                <c:pt idx="84">
                  <c:v>9311</c:v>
                </c:pt>
                <c:pt idx="85">
                  <c:v>9407</c:v>
                </c:pt>
                <c:pt idx="86">
                  <c:v>9465</c:v>
                </c:pt>
                <c:pt idx="87">
                  <c:v>9548</c:v>
                </c:pt>
                <c:pt idx="88">
                  <c:v>9571</c:v>
                </c:pt>
                <c:pt idx="89">
                  <c:v>9587</c:v>
                </c:pt>
                <c:pt idx="90">
                  <c:v>9699</c:v>
                </c:pt>
                <c:pt idx="91">
                  <c:v>9790</c:v>
                </c:pt>
                <c:pt idx="92">
                  <c:v>9864</c:v>
                </c:pt>
                <c:pt idx="93">
                  <c:v>9927</c:v>
                </c:pt>
                <c:pt idx="94">
                  <c:v>10020</c:v>
                </c:pt>
                <c:pt idx="95">
                  <c:v>10062</c:v>
                </c:pt>
                <c:pt idx="96">
                  <c:v>10089</c:v>
                </c:pt>
                <c:pt idx="97">
                  <c:v>10210</c:v>
                </c:pt>
                <c:pt idx="98">
                  <c:v>10289</c:v>
                </c:pt>
                <c:pt idx="99">
                  <c:v>10354</c:v>
                </c:pt>
                <c:pt idx="100">
                  <c:v>10415</c:v>
                </c:pt>
                <c:pt idx="101">
                  <c:v>10495</c:v>
                </c:pt>
                <c:pt idx="102">
                  <c:v>10516</c:v>
                </c:pt>
                <c:pt idx="103">
                  <c:v>10533</c:v>
                </c:pt>
                <c:pt idx="104">
                  <c:v>10673</c:v>
                </c:pt>
                <c:pt idx="105">
                  <c:v>10745</c:v>
                </c:pt>
                <c:pt idx="106">
                  <c:v>10843</c:v>
                </c:pt>
                <c:pt idx="107">
                  <c:v>10897</c:v>
                </c:pt>
                <c:pt idx="108">
                  <c:v>10983</c:v>
                </c:pt>
                <c:pt idx="109">
                  <c:v>11015</c:v>
                </c:pt>
                <c:pt idx="110">
                  <c:v>11044</c:v>
                </c:pt>
                <c:pt idx="111">
                  <c:v>11210</c:v>
                </c:pt>
                <c:pt idx="112">
                  <c:v>11327</c:v>
                </c:pt>
                <c:pt idx="113">
                  <c:v>11451</c:v>
                </c:pt>
                <c:pt idx="114">
                  <c:v>11483</c:v>
                </c:pt>
                <c:pt idx="115">
                  <c:v>11534</c:v>
                </c:pt>
                <c:pt idx="116">
                  <c:v>11587</c:v>
                </c:pt>
                <c:pt idx="117">
                  <c:v>11636</c:v>
                </c:pt>
                <c:pt idx="118">
                  <c:v>11832</c:v>
                </c:pt>
                <c:pt idx="119">
                  <c:v>11980</c:v>
                </c:pt>
                <c:pt idx="120">
                  <c:v>12093</c:v>
                </c:pt>
                <c:pt idx="121">
                  <c:v>12184</c:v>
                </c:pt>
                <c:pt idx="122">
                  <c:v>12217</c:v>
                </c:pt>
                <c:pt idx="123">
                  <c:v>12282</c:v>
                </c:pt>
                <c:pt idx="124">
                  <c:v>12321</c:v>
                </c:pt>
                <c:pt idx="125">
                  <c:v>12610</c:v>
                </c:pt>
                <c:pt idx="126">
                  <c:v>12759</c:v>
                </c:pt>
                <c:pt idx="127">
                  <c:v>12880</c:v>
                </c:pt>
                <c:pt idx="128">
                  <c:v>12989</c:v>
                </c:pt>
                <c:pt idx="129">
                  <c:v>13122</c:v>
                </c:pt>
                <c:pt idx="130">
                  <c:v>13179</c:v>
                </c:pt>
                <c:pt idx="131">
                  <c:v>13206</c:v>
                </c:pt>
                <c:pt idx="132">
                  <c:v>13450</c:v>
                </c:pt>
                <c:pt idx="133">
                  <c:v>13550</c:v>
                </c:pt>
                <c:pt idx="134">
                  <c:v>13662</c:v>
                </c:pt>
                <c:pt idx="135">
                  <c:v>13720</c:v>
                </c:pt>
                <c:pt idx="136">
                  <c:v>13791</c:v>
                </c:pt>
                <c:pt idx="137">
                  <c:v>13827</c:v>
                </c:pt>
                <c:pt idx="138">
                  <c:v>13856</c:v>
                </c:pt>
                <c:pt idx="139">
                  <c:v>13987</c:v>
                </c:pt>
                <c:pt idx="140">
                  <c:v>14064</c:v>
                </c:pt>
                <c:pt idx="141">
                  <c:v>14137</c:v>
                </c:pt>
                <c:pt idx="142">
                  <c:v>14206</c:v>
                </c:pt>
                <c:pt idx="143">
                  <c:v>14289</c:v>
                </c:pt>
                <c:pt idx="144">
                  <c:v>14317</c:v>
                </c:pt>
                <c:pt idx="145">
                  <c:v>14331</c:v>
                </c:pt>
                <c:pt idx="146">
                  <c:v>14422</c:v>
                </c:pt>
                <c:pt idx="147">
                  <c:v>14501</c:v>
                </c:pt>
                <c:pt idx="148">
                  <c:v>14561</c:v>
                </c:pt>
                <c:pt idx="149">
                  <c:v>14595</c:v>
                </c:pt>
                <c:pt idx="150">
                  <c:v>14644</c:v>
                </c:pt>
                <c:pt idx="151">
                  <c:v>14675</c:v>
                </c:pt>
                <c:pt idx="152">
                  <c:v>14689</c:v>
                </c:pt>
                <c:pt idx="153">
                  <c:v>14772</c:v>
                </c:pt>
                <c:pt idx="154">
                  <c:v>14848</c:v>
                </c:pt>
                <c:pt idx="155">
                  <c:v>14907</c:v>
                </c:pt>
                <c:pt idx="156">
                  <c:v>14954</c:v>
                </c:pt>
                <c:pt idx="157">
                  <c:v>15003</c:v>
                </c:pt>
                <c:pt idx="158">
                  <c:v>15015</c:v>
                </c:pt>
                <c:pt idx="159">
                  <c:v>15033</c:v>
                </c:pt>
                <c:pt idx="160">
                  <c:v>15108</c:v>
                </c:pt>
                <c:pt idx="161">
                  <c:v>15130</c:v>
                </c:pt>
                <c:pt idx="162">
                  <c:v>15164</c:v>
                </c:pt>
                <c:pt idx="163">
                  <c:v>15206</c:v>
                </c:pt>
                <c:pt idx="164">
                  <c:v>15246</c:v>
                </c:pt>
                <c:pt idx="165">
                  <c:v>15261</c:v>
                </c:pt>
                <c:pt idx="166">
                  <c:v>15276</c:v>
                </c:pt>
                <c:pt idx="167">
                  <c:v>15341</c:v>
                </c:pt>
                <c:pt idx="168">
                  <c:v>15375</c:v>
                </c:pt>
                <c:pt idx="169">
                  <c:v>15411</c:v>
                </c:pt>
                <c:pt idx="170">
                  <c:v>15446</c:v>
                </c:pt>
                <c:pt idx="171">
                  <c:v>15486</c:v>
                </c:pt>
                <c:pt idx="172">
                  <c:v>15493</c:v>
                </c:pt>
                <c:pt idx="173">
                  <c:v>15515</c:v>
                </c:pt>
                <c:pt idx="174">
                  <c:v>15595</c:v>
                </c:pt>
                <c:pt idx="175">
                  <c:v>15643</c:v>
                </c:pt>
                <c:pt idx="176">
                  <c:v>15678</c:v>
                </c:pt>
                <c:pt idx="177">
                  <c:v>15712</c:v>
                </c:pt>
                <c:pt idx="178">
                  <c:v>15756</c:v>
                </c:pt>
                <c:pt idx="179">
                  <c:v>15767</c:v>
                </c:pt>
                <c:pt idx="180">
                  <c:v>15777</c:v>
                </c:pt>
                <c:pt idx="181">
                  <c:v>15839</c:v>
                </c:pt>
                <c:pt idx="182">
                  <c:v>15881</c:v>
                </c:pt>
                <c:pt idx="183">
                  <c:v>15938</c:v>
                </c:pt>
                <c:pt idx="184">
                  <c:v>15985</c:v>
                </c:pt>
                <c:pt idx="185">
                  <c:v>16020</c:v>
                </c:pt>
                <c:pt idx="186">
                  <c:v>16034</c:v>
                </c:pt>
                <c:pt idx="187">
                  <c:v>16046</c:v>
                </c:pt>
                <c:pt idx="188">
                  <c:v>16111</c:v>
                </c:pt>
                <c:pt idx="189">
                  <c:v>16149</c:v>
                </c:pt>
                <c:pt idx="190">
                  <c:v>16179</c:v>
                </c:pt>
                <c:pt idx="191">
                  <c:v>16209</c:v>
                </c:pt>
                <c:pt idx="192">
                  <c:v>16229</c:v>
                </c:pt>
                <c:pt idx="193">
                  <c:v>16241</c:v>
                </c:pt>
                <c:pt idx="194">
                  <c:v>16248</c:v>
                </c:pt>
                <c:pt idx="195">
                  <c:v>16289</c:v>
                </c:pt>
                <c:pt idx="196">
                  <c:v>16315</c:v>
                </c:pt>
                <c:pt idx="197">
                  <c:v>16342</c:v>
                </c:pt>
                <c:pt idx="198">
                  <c:v>16358</c:v>
                </c:pt>
                <c:pt idx="199">
                  <c:v>16381</c:v>
                </c:pt>
                <c:pt idx="200">
                  <c:v>16383</c:v>
                </c:pt>
                <c:pt idx="201">
                  <c:v>16388</c:v>
                </c:pt>
                <c:pt idx="202">
                  <c:v>16424</c:v>
                </c:pt>
                <c:pt idx="203">
                  <c:v>16444</c:v>
                </c:pt>
                <c:pt idx="204">
                  <c:v>16454</c:v>
                </c:pt>
                <c:pt idx="205">
                  <c:v>16464</c:v>
                </c:pt>
                <c:pt idx="206">
                  <c:v>16481</c:v>
                </c:pt>
                <c:pt idx="207">
                  <c:v>16484</c:v>
                </c:pt>
                <c:pt idx="208">
                  <c:v>16485</c:v>
                </c:pt>
                <c:pt idx="209">
                  <c:v>16509</c:v>
                </c:pt>
                <c:pt idx="210">
                  <c:v>16528</c:v>
                </c:pt>
                <c:pt idx="211">
                  <c:v>16542</c:v>
                </c:pt>
                <c:pt idx="212">
                  <c:v>16554</c:v>
                </c:pt>
                <c:pt idx="213">
                  <c:v>16559</c:v>
                </c:pt>
                <c:pt idx="214">
                  <c:v>16563</c:v>
                </c:pt>
                <c:pt idx="215">
                  <c:v>16565</c:v>
                </c:pt>
                <c:pt idx="216">
                  <c:v>16572</c:v>
                </c:pt>
                <c:pt idx="217">
                  <c:v>16594</c:v>
                </c:pt>
                <c:pt idx="218">
                  <c:v>16612</c:v>
                </c:pt>
                <c:pt idx="219">
                  <c:v>16628</c:v>
                </c:pt>
                <c:pt idx="220">
                  <c:v>16636</c:v>
                </c:pt>
                <c:pt idx="221">
                  <c:v>16642</c:v>
                </c:pt>
                <c:pt idx="222">
                  <c:v>16643</c:v>
                </c:pt>
                <c:pt idx="223">
                  <c:v>16652</c:v>
                </c:pt>
                <c:pt idx="224">
                  <c:v>16659</c:v>
                </c:pt>
                <c:pt idx="225">
                  <c:v>16664</c:v>
                </c:pt>
                <c:pt idx="226">
                  <c:v>16670</c:v>
                </c:pt>
                <c:pt idx="227">
                  <c:v>16677</c:v>
                </c:pt>
                <c:pt idx="228">
                  <c:v>16678</c:v>
                </c:pt>
                <c:pt idx="229">
                  <c:v>16679</c:v>
                </c:pt>
                <c:pt idx="230">
                  <c:v>16691</c:v>
                </c:pt>
                <c:pt idx="231">
                  <c:v>16698</c:v>
                </c:pt>
                <c:pt idx="232">
                  <c:v>16703</c:v>
                </c:pt>
                <c:pt idx="233">
                  <c:v>16707</c:v>
                </c:pt>
                <c:pt idx="234">
                  <c:v>16710</c:v>
                </c:pt>
                <c:pt idx="235">
                  <c:v>16711</c:v>
                </c:pt>
                <c:pt idx="236">
                  <c:v>16711</c:v>
                </c:pt>
                <c:pt idx="237">
                  <c:v>16719</c:v>
                </c:pt>
                <c:pt idx="238">
                  <c:v>16728</c:v>
                </c:pt>
                <c:pt idx="239">
                  <c:v>16732</c:v>
                </c:pt>
                <c:pt idx="240">
                  <c:v>16734</c:v>
                </c:pt>
                <c:pt idx="241">
                  <c:v>16739</c:v>
                </c:pt>
                <c:pt idx="242">
                  <c:v>16739</c:v>
                </c:pt>
                <c:pt idx="243">
                  <c:v>16740</c:v>
                </c:pt>
                <c:pt idx="244">
                  <c:v>16744</c:v>
                </c:pt>
                <c:pt idx="245">
                  <c:v>16746</c:v>
                </c:pt>
                <c:pt idx="246">
                  <c:v>16747</c:v>
                </c:pt>
                <c:pt idx="247">
                  <c:v>16752</c:v>
                </c:pt>
                <c:pt idx="248">
                  <c:v>16754</c:v>
                </c:pt>
                <c:pt idx="249">
                  <c:v>16755</c:v>
                </c:pt>
                <c:pt idx="250">
                  <c:v>16755</c:v>
                </c:pt>
                <c:pt idx="251">
                  <c:v>16758</c:v>
                </c:pt>
                <c:pt idx="252">
                  <c:v>16762</c:v>
                </c:pt>
                <c:pt idx="253">
                  <c:v>16762</c:v>
                </c:pt>
                <c:pt idx="254">
                  <c:v>16764</c:v>
                </c:pt>
                <c:pt idx="255">
                  <c:v>16765</c:v>
                </c:pt>
                <c:pt idx="256">
                  <c:v>16765</c:v>
                </c:pt>
                <c:pt idx="257">
                  <c:v>16765</c:v>
                </c:pt>
                <c:pt idx="258">
                  <c:v>16770</c:v>
                </c:pt>
                <c:pt idx="259">
                  <c:v>16775</c:v>
                </c:pt>
                <c:pt idx="260">
                  <c:v>16777</c:v>
                </c:pt>
                <c:pt idx="261">
                  <c:v>16780</c:v>
                </c:pt>
                <c:pt idx="262">
                  <c:v>16781</c:v>
                </c:pt>
                <c:pt idx="263">
                  <c:v>16781</c:v>
                </c:pt>
                <c:pt idx="264">
                  <c:v>16781</c:v>
                </c:pt>
                <c:pt idx="265">
                  <c:v>16783</c:v>
                </c:pt>
                <c:pt idx="266">
                  <c:v>16784</c:v>
                </c:pt>
                <c:pt idx="267">
                  <c:v>16785</c:v>
                </c:pt>
                <c:pt idx="268">
                  <c:v>16787</c:v>
                </c:pt>
                <c:pt idx="269">
                  <c:v>16787</c:v>
                </c:pt>
                <c:pt idx="270">
                  <c:v>16787</c:v>
                </c:pt>
                <c:pt idx="271">
                  <c:v>16787</c:v>
                </c:pt>
                <c:pt idx="272">
                  <c:v>16787</c:v>
                </c:pt>
                <c:pt idx="273">
                  <c:v>16787</c:v>
                </c:pt>
                <c:pt idx="274">
                  <c:v>16787</c:v>
                </c:pt>
                <c:pt idx="275">
                  <c:v>16789</c:v>
                </c:pt>
                <c:pt idx="276">
                  <c:v>16789</c:v>
                </c:pt>
                <c:pt idx="277">
                  <c:v>16789</c:v>
                </c:pt>
                <c:pt idx="278">
                  <c:v>16789</c:v>
                </c:pt>
                <c:pt idx="279">
                  <c:v>16789</c:v>
                </c:pt>
                <c:pt idx="280">
                  <c:v>16789</c:v>
                </c:pt>
                <c:pt idx="281">
                  <c:v>16789</c:v>
                </c:pt>
                <c:pt idx="282">
                  <c:v>16789</c:v>
                </c:pt>
                <c:pt idx="283">
                  <c:v>16789</c:v>
                </c:pt>
                <c:pt idx="284">
                  <c:v>16789</c:v>
                </c:pt>
                <c:pt idx="285">
                  <c:v>16789</c:v>
                </c:pt>
                <c:pt idx="286">
                  <c:v>16789</c:v>
                </c:pt>
                <c:pt idx="287">
                  <c:v>16789</c:v>
                </c:pt>
                <c:pt idx="288">
                  <c:v>16789</c:v>
                </c:pt>
                <c:pt idx="289">
                  <c:v>16789</c:v>
                </c:pt>
                <c:pt idx="290">
                  <c:v>16789</c:v>
                </c:pt>
                <c:pt idx="291">
                  <c:v>16789</c:v>
                </c:pt>
                <c:pt idx="292">
                  <c:v>16789</c:v>
                </c:pt>
                <c:pt idx="293">
                  <c:v>16789</c:v>
                </c:pt>
                <c:pt idx="294">
                  <c:v>16789</c:v>
                </c:pt>
                <c:pt idx="295">
                  <c:v>16789</c:v>
                </c:pt>
                <c:pt idx="296">
                  <c:v>16789</c:v>
                </c:pt>
                <c:pt idx="297">
                  <c:v>16789</c:v>
                </c:pt>
                <c:pt idx="298">
                  <c:v>16789</c:v>
                </c:pt>
                <c:pt idx="299">
                  <c:v>16789</c:v>
                </c:pt>
                <c:pt idx="300">
                  <c:v>16789</c:v>
                </c:pt>
                <c:pt idx="301">
                  <c:v>16789</c:v>
                </c:pt>
                <c:pt idx="302">
                  <c:v>16790</c:v>
                </c:pt>
                <c:pt idx="303">
                  <c:v>16790</c:v>
                </c:pt>
                <c:pt idx="304">
                  <c:v>16790</c:v>
                </c:pt>
                <c:pt idx="305">
                  <c:v>16790</c:v>
                </c:pt>
                <c:pt idx="306">
                  <c:v>16790</c:v>
                </c:pt>
                <c:pt idx="307">
                  <c:v>16790</c:v>
                </c:pt>
                <c:pt idx="308">
                  <c:v>16790</c:v>
                </c:pt>
                <c:pt idx="309">
                  <c:v>16791</c:v>
                </c:pt>
                <c:pt idx="310">
                  <c:v>16792</c:v>
                </c:pt>
                <c:pt idx="311">
                  <c:v>16792</c:v>
                </c:pt>
                <c:pt idx="312">
                  <c:v>16792</c:v>
                </c:pt>
                <c:pt idx="313">
                  <c:v>16793</c:v>
                </c:pt>
                <c:pt idx="314">
                  <c:v>16793</c:v>
                </c:pt>
                <c:pt idx="315">
                  <c:v>16793</c:v>
                </c:pt>
                <c:pt idx="316">
                  <c:v>16793</c:v>
                </c:pt>
                <c:pt idx="317">
                  <c:v>16793</c:v>
                </c:pt>
                <c:pt idx="318">
                  <c:v>16793</c:v>
                </c:pt>
                <c:pt idx="319">
                  <c:v>16793</c:v>
                </c:pt>
                <c:pt idx="320">
                  <c:v>16793</c:v>
                </c:pt>
                <c:pt idx="321">
                  <c:v>16793</c:v>
                </c:pt>
                <c:pt idx="322">
                  <c:v>16793</c:v>
                </c:pt>
                <c:pt idx="323">
                  <c:v>16794</c:v>
                </c:pt>
                <c:pt idx="324">
                  <c:v>16794</c:v>
                </c:pt>
                <c:pt idx="325">
                  <c:v>16794</c:v>
                </c:pt>
                <c:pt idx="326">
                  <c:v>16794</c:v>
                </c:pt>
                <c:pt idx="327">
                  <c:v>16794</c:v>
                </c:pt>
                <c:pt idx="328">
                  <c:v>16794</c:v>
                </c:pt>
                <c:pt idx="329">
                  <c:v>16795</c:v>
                </c:pt>
                <c:pt idx="330">
                  <c:v>16797</c:v>
                </c:pt>
                <c:pt idx="331">
                  <c:v>16797</c:v>
                </c:pt>
                <c:pt idx="332">
                  <c:v>16797</c:v>
                </c:pt>
                <c:pt idx="333">
                  <c:v>16797</c:v>
                </c:pt>
                <c:pt idx="334">
                  <c:v>16797</c:v>
                </c:pt>
                <c:pt idx="335">
                  <c:v>16797</c:v>
                </c:pt>
                <c:pt idx="336">
                  <c:v>16797</c:v>
                </c:pt>
                <c:pt idx="337">
                  <c:v>16797</c:v>
                </c:pt>
                <c:pt idx="338">
                  <c:v>16797</c:v>
                </c:pt>
                <c:pt idx="339">
                  <c:v>16797</c:v>
                </c:pt>
                <c:pt idx="340">
                  <c:v>16797</c:v>
                </c:pt>
                <c:pt idx="341">
                  <c:v>16798</c:v>
                </c:pt>
                <c:pt idx="342">
                  <c:v>16798</c:v>
                </c:pt>
                <c:pt idx="343">
                  <c:v>16798</c:v>
                </c:pt>
                <c:pt idx="344">
                  <c:v>16799</c:v>
                </c:pt>
                <c:pt idx="345">
                  <c:v>16799</c:v>
                </c:pt>
                <c:pt idx="346">
                  <c:v>16799</c:v>
                </c:pt>
                <c:pt idx="347">
                  <c:v>16799</c:v>
                </c:pt>
                <c:pt idx="348">
                  <c:v>16799</c:v>
                </c:pt>
                <c:pt idx="349">
                  <c:v>16799</c:v>
                </c:pt>
                <c:pt idx="350">
                  <c:v>16799</c:v>
                </c:pt>
                <c:pt idx="351">
                  <c:v>16799</c:v>
                </c:pt>
                <c:pt idx="352">
                  <c:v>16799</c:v>
                </c:pt>
                <c:pt idx="353">
                  <c:v>16799</c:v>
                </c:pt>
                <c:pt idx="354">
                  <c:v>16799</c:v>
                </c:pt>
                <c:pt idx="355">
                  <c:v>16799</c:v>
                </c:pt>
                <c:pt idx="356">
                  <c:v>16800</c:v>
                </c:pt>
                <c:pt idx="357">
                  <c:v>16800</c:v>
                </c:pt>
                <c:pt idx="358">
                  <c:v>16800</c:v>
                </c:pt>
                <c:pt idx="359">
                  <c:v>16801</c:v>
                </c:pt>
                <c:pt idx="360">
                  <c:v>16802</c:v>
                </c:pt>
                <c:pt idx="361">
                  <c:v>16803</c:v>
                </c:pt>
                <c:pt idx="362">
                  <c:v>16803</c:v>
                </c:pt>
                <c:pt idx="363">
                  <c:v>16803</c:v>
                </c:pt>
                <c:pt idx="364">
                  <c:v>16803</c:v>
                </c:pt>
                <c:pt idx="365">
                  <c:v>16808</c:v>
                </c:pt>
                <c:pt idx="366">
                  <c:v>16809</c:v>
                </c:pt>
                <c:pt idx="367">
                  <c:v>16810</c:v>
                </c:pt>
                <c:pt idx="368">
                  <c:v>16810</c:v>
                </c:pt>
                <c:pt idx="369">
                  <c:v>16810</c:v>
                </c:pt>
                <c:pt idx="370">
                  <c:v>16811</c:v>
                </c:pt>
                <c:pt idx="371">
                  <c:v>16813</c:v>
                </c:pt>
                <c:pt idx="372">
                  <c:v>16814</c:v>
                </c:pt>
                <c:pt idx="373">
                  <c:v>16815</c:v>
                </c:pt>
                <c:pt idx="374">
                  <c:v>16816</c:v>
                </c:pt>
                <c:pt idx="375">
                  <c:v>16816</c:v>
                </c:pt>
                <c:pt idx="376">
                  <c:v>16817</c:v>
                </c:pt>
                <c:pt idx="377">
                  <c:v>16817</c:v>
                </c:pt>
                <c:pt idx="378">
                  <c:v>16818</c:v>
                </c:pt>
                <c:pt idx="379">
                  <c:v>16818</c:v>
                </c:pt>
                <c:pt idx="380">
                  <c:v>16818</c:v>
                </c:pt>
                <c:pt idx="381">
                  <c:v>16818</c:v>
                </c:pt>
                <c:pt idx="382">
                  <c:v>16819</c:v>
                </c:pt>
                <c:pt idx="383">
                  <c:v>16819</c:v>
                </c:pt>
                <c:pt idx="384">
                  <c:v>16823</c:v>
                </c:pt>
                <c:pt idx="385">
                  <c:v>16827</c:v>
                </c:pt>
                <c:pt idx="386">
                  <c:v>16829</c:v>
                </c:pt>
                <c:pt idx="387">
                  <c:v>16829</c:v>
                </c:pt>
                <c:pt idx="388">
                  <c:v>16829</c:v>
                </c:pt>
                <c:pt idx="389">
                  <c:v>16830</c:v>
                </c:pt>
                <c:pt idx="390">
                  <c:v>16831</c:v>
                </c:pt>
                <c:pt idx="391">
                  <c:v>16836</c:v>
                </c:pt>
                <c:pt idx="392">
                  <c:v>16838</c:v>
                </c:pt>
                <c:pt idx="393">
                  <c:v>16845</c:v>
                </c:pt>
                <c:pt idx="394">
                  <c:v>16848</c:v>
                </c:pt>
                <c:pt idx="395">
                  <c:v>16850</c:v>
                </c:pt>
                <c:pt idx="396">
                  <c:v>16850</c:v>
                </c:pt>
                <c:pt idx="397">
                  <c:v>16850</c:v>
                </c:pt>
                <c:pt idx="398">
                  <c:v>16854</c:v>
                </c:pt>
                <c:pt idx="399">
                  <c:v>16859</c:v>
                </c:pt>
                <c:pt idx="400">
                  <c:v>16861</c:v>
                </c:pt>
                <c:pt idx="401">
                  <c:v>16862</c:v>
                </c:pt>
                <c:pt idx="402">
                  <c:v>16864</c:v>
                </c:pt>
                <c:pt idx="403">
                  <c:v>16865</c:v>
                </c:pt>
                <c:pt idx="404">
                  <c:v>16865</c:v>
                </c:pt>
                <c:pt idx="405">
                  <c:v>16867</c:v>
                </c:pt>
                <c:pt idx="406">
                  <c:v>16870</c:v>
                </c:pt>
                <c:pt idx="407">
                  <c:v>16871</c:v>
                </c:pt>
                <c:pt idx="408">
                  <c:v>16874</c:v>
                </c:pt>
                <c:pt idx="409">
                  <c:v>16881</c:v>
                </c:pt>
                <c:pt idx="410">
                  <c:v>16883</c:v>
                </c:pt>
                <c:pt idx="411">
                  <c:v>16884</c:v>
                </c:pt>
                <c:pt idx="412">
                  <c:v>16896</c:v>
                </c:pt>
                <c:pt idx="413">
                  <c:v>16904</c:v>
                </c:pt>
                <c:pt idx="414">
                  <c:v>16915</c:v>
                </c:pt>
                <c:pt idx="415">
                  <c:v>16922</c:v>
                </c:pt>
                <c:pt idx="416">
                  <c:v>16933</c:v>
                </c:pt>
                <c:pt idx="417">
                  <c:v>16933</c:v>
                </c:pt>
                <c:pt idx="418">
                  <c:v>16937</c:v>
                </c:pt>
                <c:pt idx="419">
                  <c:v>16957</c:v>
                </c:pt>
                <c:pt idx="420">
                  <c:v>16963</c:v>
                </c:pt>
                <c:pt idx="421">
                  <c:v>16981</c:v>
                </c:pt>
                <c:pt idx="422">
                  <c:v>16984</c:v>
                </c:pt>
                <c:pt idx="423">
                  <c:v>16992</c:v>
                </c:pt>
                <c:pt idx="424">
                  <c:v>16997</c:v>
                </c:pt>
                <c:pt idx="425">
                  <c:v>17001</c:v>
                </c:pt>
                <c:pt idx="426">
                  <c:v>17042</c:v>
                </c:pt>
                <c:pt idx="427">
                  <c:v>17068</c:v>
                </c:pt>
                <c:pt idx="428">
                  <c:v>17089</c:v>
                </c:pt>
                <c:pt idx="429">
                  <c:v>17114</c:v>
                </c:pt>
                <c:pt idx="430">
                  <c:v>17141</c:v>
                </c:pt>
                <c:pt idx="431">
                  <c:v>17154</c:v>
                </c:pt>
                <c:pt idx="432">
                  <c:v>17159</c:v>
                </c:pt>
                <c:pt idx="433">
                  <c:v>17211</c:v>
                </c:pt>
                <c:pt idx="434">
                  <c:v>17239</c:v>
                </c:pt>
                <c:pt idx="435">
                  <c:v>17270</c:v>
                </c:pt>
                <c:pt idx="436">
                  <c:v>17308</c:v>
                </c:pt>
                <c:pt idx="437">
                  <c:v>17342</c:v>
                </c:pt>
                <c:pt idx="438">
                  <c:v>17362</c:v>
                </c:pt>
                <c:pt idx="439">
                  <c:v>17376</c:v>
                </c:pt>
                <c:pt idx="440">
                  <c:v>17434</c:v>
                </c:pt>
                <c:pt idx="441">
                  <c:v>17468</c:v>
                </c:pt>
                <c:pt idx="442">
                  <c:v>17482</c:v>
                </c:pt>
                <c:pt idx="443">
                  <c:v>17524</c:v>
                </c:pt>
                <c:pt idx="444">
                  <c:v>17576</c:v>
                </c:pt>
                <c:pt idx="445">
                  <c:v>17589</c:v>
                </c:pt>
                <c:pt idx="446">
                  <c:v>17596</c:v>
                </c:pt>
                <c:pt idx="447">
                  <c:v>17670</c:v>
                </c:pt>
                <c:pt idx="448">
                  <c:v>17714</c:v>
                </c:pt>
                <c:pt idx="449">
                  <c:v>17763</c:v>
                </c:pt>
                <c:pt idx="450">
                  <c:v>17812</c:v>
                </c:pt>
                <c:pt idx="451">
                  <c:v>17862</c:v>
                </c:pt>
                <c:pt idx="452">
                  <c:v>17884</c:v>
                </c:pt>
                <c:pt idx="453">
                  <c:v>17891</c:v>
                </c:pt>
                <c:pt idx="454">
                  <c:v>17936</c:v>
                </c:pt>
                <c:pt idx="455">
                  <c:v>17984</c:v>
                </c:pt>
                <c:pt idx="456">
                  <c:v>18027</c:v>
                </c:pt>
                <c:pt idx="457">
                  <c:v>18060</c:v>
                </c:pt>
                <c:pt idx="458">
                  <c:v>18090</c:v>
                </c:pt>
                <c:pt idx="459">
                  <c:v>18111</c:v>
                </c:pt>
                <c:pt idx="460">
                  <c:v>18121</c:v>
                </c:pt>
                <c:pt idx="461">
                  <c:v>18171</c:v>
                </c:pt>
                <c:pt idx="462">
                  <c:v>18207</c:v>
                </c:pt>
                <c:pt idx="463">
                  <c:v>18242</c:v>
                </c:pt>
                <c:pt idx="464">
                  <c:v>18268</c:v>
                </c:pt>
                <c:pt idx="465">
                  <c:v>18287</c:v>
                </c:pt>
                <c:pt idx="466">
                  <c:v>18300</c:v>
                </c:pt>
                <c:pt idx="467">
                  <c:v>18309</c:v>
                </c:pt>
                <c:pt idx="468">
                  <c:v>18341</c:v>
                </c:pt>
                <c:pt idx="469">
                  <c:v>18377</c:v>
                </c:pt>
                <c:pt idx="470">
                  <c:v>18405</c:v>
                </c:pt>
                <c:pt idx="471">
                  <c:v>18423</c:v>
                </c:pt>
                <c:pt idx="472">
                  <c:v>18438</c:v>
                </c:pt>
                <c:pt idx="473">
                  <c:v>18446</c:v>
                </c:pt>
                <c:pt idx="474">
                  <c:v>18456</c:v>
                </c:pt>
                <c:pt idx="475">
                  <c:v>18483</c:v>
                </c:pt>
                <c:pt idx="476">
                  <c:v>18496</c:v>
                </c:pt>
                <c:pt idx="477">
                  <c:v>18505</c:v>
                </c:pt>
                <c:pt idx="478">
                  <c:v>18509</c:v>
                </c:pt>
                <c:pt idx="479">
                  <c:v>18516</c:v>
                </c:pt>
                <c:pt idx="480">
                  <c:v>18519</c:v>
                </c:pt>
                <c:pt idx="481">
                  <c:v>18524</c:v>
                </c:pt>
                <c:pt idx="482">
                  <c:v>18534</c:v>
                </c:pt>
                <c:pt idx="483">
                  <c:v>18551</c:v>
                </c:pt>
                <c:pt idx="484">
                  <c:v>18560</c:v>
                </c:pt>
                <c:pt idx="485">
                  <c:v>18570</c:v>
                </c:pt>
                <c:pt idx="486">
                  <c:v>18576</c:v>
                </c:pt>
                <c:pt idx="487">
                  <c:v>18576</c:v>
                </c:pt>
                <c:pt idx="488">
                  <c:v>18580</c:v>
                </c:pt>
                <c:pt idx="489">
                  <c:v>18600</c:v>
                </c:pt>
                <c:pt idx="490">
                  <c:v>18614</c:v>
                </c:pt>
                <c:pt idx="491">
                  <c:v>18619</c:v>
                </c:pt>
                <c:pt idx="492">
                  <c:v>18628</c:v>
                </c:pt>
                <c:pt idx="493">
                  <c:v>18639</c:v>
                </c:pt>
                <c:pt idx="494">
                  <c:v>18642</c:v>
                </c:pt>
                <c:pt idx="495">
                  <c:v>18645</c:v>
                </c:pt>
                <c:pt idx="496">
                  <c:v>18663</c:v>
                </c:pt>
                <c:pt idx="497">
                  <c:v>18674</c:v>
                </c:pt>
                <c:pt idx="498">
                  <c:v>18683</c:v>
                </c:pt>
                <c:pt idx="499">
                  <c:v>18696</c:v>
                </c:pt>
                <c:pt idx="500">
                  <c:v>18708</c:v>
                </c:pt>
                <c:pt idx="501">
                  <c:v>18714</c:v>
                </c:pt>
                <c:pt idx="502">
                  <c:v>18725</c:v>
                </c:pt>
                <c:pt idx="503">
                  <c:v>18772</c:v>
                </c:pt>
                <c:pt idx="504">
                  <c:v>18807</c:v>
                </c:pt>
                <c:pt idx="505">
                  <c:v>18848</c:v>
                </c:pt>
                <c:pt idx="506">
                  <c:v>18894</c:v>
                </c:pt>
                <c:pt idx="507">
                  <c:v>18962</c:v>
                </c:pt>
                <c:pt idx="508">
                  <c:v>18982</c:v>
                </c:pt>
                <c:pt idx="509">
                  <c:v>18997</c:v>
                </c:pt>
                <c:pt idx="510">
                  <c:v>19090</c:v>
                </c:pt>
                <c:pt idx="511">
                  <c:v>19193</c:v>
                </c:pt>
                <c:pt idx="512">
                  <c:v>19290</c:v>
                </c:pt>
                <c:pt idx="513">
                  <c:v>19349</c:v>
                </c:pt>
                <c:pt idx="514">
                  <c:v>19423</c:v>
                </c:pt>
                <c:pt idx="515">
                  <c:v>19453</c:v>
                </c:pt>
                <c:pt idx="516">
                  <c:v>19484</c:v>
                </c:pt>
                <c:pt idx="517">
                  <c:v>19600</c:v>
                </c:pt>
                <c:pt idx="518">
                  <c:v>19716</c:v>
                </c:pt>
                <c:pt idx="519">
                  <c:v>19797</c:v>
                </c:pt>
                <c:pt idx="520">
                  <c:v>19865</c:v>
                </c:pt>
                <c:pt idx="521">
                  <c:v>19948</c:v>
                </c:pt>
                <c:pt idx="522">
                  <c:v>19980</c:v>
                </c:pt>
                <c:pt idx="523">
                  <c:v>20003</c:v>
                </c:pt>
                <c:pt idx="524">
                  <c:v>20135</c:v>
                </c:pt>
                <c:pt idx="525">
                  <c:v>20221</c:v>
                </c:pt>
                <c:pt idx="526">
                  <c:v>20287</c:v>
                </c:pt>
                <c:pt idx="527">
                  <c:v>20354</c:v>
                </c:pt>
                <c:pt idx="528">
                  <c:v>20410</c:v>
                </c:pt>
                <c:pt idx="529">
                  <c:v>20446</c:v>
                </c:pt>
                <c:pt idx="530">
                  <c:v>20472</c:v>
                </c:pt>
                <c:pt idx="531">
                  <c:v>20546</c:v>
                </c:pt>
                <c:pt idx="532">
                  <c:v>20655</c:v>
                </c:pt>
                <c:pt idx="533">
                  <c:v>20733</c:v>
                </c:pt>
                <c:pt idx="534">
                  <c:v>20788</c:v>
                </c:pt>
                <c:pt idx="535">
                  <c:v>20812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C3-4558-95C0-65D81E5CAFC4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List1!$A$2:$A$537</c:f>
              <c:numCache>
                <c:formatCode>m/d/yyyy</c:formatCode>
                <c:ptCount val="5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</c:numCache>
            </c:numRef>
          </c:cat>
          <c:val>
            <c:numRef>
              <c:f>List1!$D$2:$D$537</c:f>
              <c:numCache>
                <c:formatCode>General</c:formatCode>
                <c:ptCount val="536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  <c:pt idx="7">
                  <c:v>13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23</c:v>
                </c:pt>
                <c:pt idx="12">
                  <c:v>24</c:v>
                </c:pt>
                <c:pt idx="13">
                  <c:v>28</c:v>
                </c:pt>
                <c:pt idx="14">
                  <c:v>29</c:v>
                </c:pt>
                <c:pt idx="15">
                  <c:v>31</c:v>
                </c:pt>
                <c:pt idx="16">
                  <c:v>33</c:v>
                </c:pt>
                <c:pt idx="17">
                  <c:v>37</c:v>
                </c:pt>
                <c:pt idx="18">
                  <c:v>39</c:v>
                </c:pt>
                <c:pt idx="19">
                  <c:v>46</c:v>
                </c:pt>
                <c:pt idx="20">
                  <c:v>52</c:v>
                </c:pt>
                <c:pt idx="21">
                  <c:v>59</c:v>
                </c:pt>
                <c:pt idx="22">
                  <c:v>61</c:v>
                </c:pt>
                <c:pt idx="23">
                  <c:v>68</c:v>
                </c:pt>
                <c:pt idx="24">
                  <c:v>81</c:v>
                </c:pt>
                <c:pt idx="25">
                  <c:v>93</c:v>
                </c:pt>
                <c:pt idx="26">
                  <c:v>100</c:v>
                </c:pt>
                <c:pt idx="27">
                  <c:v>109</c:v>
                </c:pt>
                <c:pt idx="28">
                  <c:v>139</c:v>
                </c:pt>
                <c:pt idx="29">
                  <c:v>177</c:v>
                </c:pt>
                <c:pt idx="30">
                  <c:v>238</c:v>
                </c:pt>
                <c:pt idx="31">
                  <c:v>396</c:v>
                </c:pt>
                <c:pt idx="32">
                  <c:v>463</c:v>
                </c:pt>
                <c:pt idx="33">
                  <c:v>548</c:v>
                </c:pt>
                <c:pt idx="34">
                  <c:v>812</c:v>
                </c:pt>
                <c:pt idx="35">
                  <c:v>945</c:v>
                </c:pt>
                <c:pt idx="36">
                  <c:v>1033</c:v>
                </c:pt>
                <c:pt idx="37">
                  <c:v>1198</c:v>
                </c:pt>
                <c:pt idx="38">
                  <c:v>1430</c:v>
                </c:pt>
                <c:pt idx="39">
                  <c:v>1511</c:v>
                </c:pt>
                <c:pt idx="40">
                  <c:v>1550</c:v>
                </c:pt>
                <c:pt idx="41">
                  <c:v>1862</c:v>
                </c:pt>
                <c:pt idx="42">
                  <c:v>2249</c:v>
                </c:pt>
                <c:pt idx="43">
                  <c:v>2629</c:v>
                </c:pt>
                <c:pt idx="44">
                  <c:v>3038</c:v>
                </c:pt>
                <c:pt idx="45">
                  <c:v>3457</c:v>
                </c:pt>
                <c:pt idx="46">
                  <c:v>3720</c:v>
                </c:pt>
                <c:pt idx="47">
                  <c:v>3810</c:v>
                </c:pt>
                <c:pt idx="48">
                  <c:v>4252</c:v>
                </c:pt>
                <c:pt idx="49">
                  <c:v>4654</c:v>
                </c:pt>
                <c:pt idx="50">
                  <c:v>5252</c:v>
                </c:pt>
                <c:pt idx="51">
                  <c:v>5727</c:v>
                </c:pt>
                <c:pt idx="52">
                  <c:v>6492</c:v>
                </c:pt>
                <c:pt idx="53">
                  <c:v>6910</c:v>
                </c:pt>
                <c:pt idx="54">
                  <c:v>7198</c:v>
                </c:pt>
                <c:pt idx="55">
                  <c:v>7970</c:v>
                </c:pt>
                <c:pt idx="56">
                  <c:v>8924</c:v>
                </c:pt>
                <c:pt idx="57">
                  <c:v>9324</c:v>
                </c:pt>
                <c:pt idx="58">
                  <c:v>10351</c:v>
                </c:pt>
                <c:pt idx="59">
                  <c:v>11285</c:v>
                </c:pt>
                <c:pt idx="60">
                  <c:v>11810</c:v>
                </c:pt>
                <c:pt idx="61">
                  <c:v>12144</c:v>
                </c:pt>
                <c:pt idx="62">
                  <c:v>12795</c:v>
                </c:pt>
                <c:pt idx="63">
                  <c:v>13386</c:v>
                </c:pt>
                <c:pt idx="64">
                  <c:v>14155</c:v>
                </c:pt>
                <c:pt idx="65">
                  <c:v>14985</c:v>
                </c:pt>
                <c:pt idx="66">
                  <c:v>15722</c:v>
                </c:pt>
                <c:pt idx="67">
                  <c:v>16057</c:v>
                </c:pt>
                <c:pt idx="68">
                  <c:v>16187</c:v>
                </c:pt>
                <c:pt idx="69">
                  <c:v>16600</c:v>
                </c:pt>
                <c:pt idx="70">
                  <c:v>17196</c:v>
                </c:pt>
                <c:pt idx="71">
                  <c:v>18147</c:v>
                </c:pt>
                <c:pt idx="72">
                  <c:v>18894</c:v>
                </c:pt>
                <c:pt idx="73">
                  <c:v>19588</c:v>
                </c:pt>
                <c:pt idx="74">
                  <c:v>19844</c:v>
                </c:pt>
                <c:pt idx="75">
                  <c:v>20045</c:v>
                </c:pt>
                <c:pt idx="76">
                  <c:v>20630</c:v>
                </c:pt>
                <c:pt idx="77">
                  <c:v>20820</c:v>
                </c:pt>
                <c:pt idx="78">
                  <c:v>21256</c:v>
                </c:pt>
                <c:pt idx="79">
                  <c:v>21662</c:v>
                </c:pt>
                <c:pt idx="80">
                  <c:v>22031</c:v>
                </c:pt>
                <c:pt idx="81">
                  <c:v>22167</c:v>
                </c:pt>
                <c:pt idx="82">
                  <c:v>22277</c:v>
                </c:pt>
                <c:pt idx="83">
                  <c:v>22809</c:v>
                </c:pt>
                <c:pt idx="84">
                  <c:v>23121</c:v>
                </c:pt>
                <c:pt idx="85">
                  <c:v>23347</c:v>
                </c:pt>
                <c:pt idx="86">
                  <c:v>23604</c:v>
                </c:pt>
                <c:pt idx="87">
                  <c:v>23826</c:v>
                </c:pt>
                <c:pt idx="88">
                  <c:v>23927</c:v>
                </c:pt>
                <c:pt idx="89">
                  <c:v>23973</c:v>
                </c:pt>
                <c:pt idx="90">
                  <c:v>24298</c:v>
                </c:pt>
                <c:pt idx="91">
                  <c:v>24513</c:v>
                </c:pt>
                <c:pt idx="92">
                  <c:v>24721</c:v>
                </c:pt>
                <c:pt idx="93">
                  <c:v>24914</c:v>
                </c:pt>
                <c:pt idx="94">
                  <c:v>25155</c:v>
                </c:pt>
                <c:pt idx="95">
                  <c:v>25286</c:v>
                </c:pt>
                <c:pt idx="96">
                  <c:v>25335</c:v>
                </c:pt>
                <c:pt idx="97">
                  <c:v>25599</c:v>
                </c:pt>
                <c:pt idx="98">
                  <c:v>25769</c:v>
                </c:pt>
                <c:pt idx="99">
                  <c:v>25975</c:v>
                </c:pt>
                <c:pt idx="100">
                  <c:v>26120</c:v>
                </c:pt>
                <c:pt idx="101">
                  <c:v>26433</c:v>
                </c:pt>
                <c:pt idx="102">
                  <c:v>26522</c:v>
                </c:pt>
                <c:pt idx="103">
                  <c:v>26589</c:v>
                </c:pt>
                <c:pt idx="104">
                  <c:v>26879</c:v>
                </c:pt>
                <c:pt idx="105">
                  <c:v>27085</c:v>
                </c:pt>
                <c:pt idx="106">
                  <c:v>27283</c:v>
                </c:pt>
                <c:pt idx="107">
                  <c:v>27405</c:v>
                </c:pt>
                <c:pt idx="108">
                  <c:v>27714</c:v>
                </c:pt>
                <c:pt idx="109">
                  <c:v>27807</c:v>
                </c:pt>
                <c:pt idx="110">
                  <c:v>27858</c:v>
                </c:pt>
                <c:pt idx="111">
                  <c:v>28204</c:v>
                </c:pt>
                <c:pt idx="112">
                  <c:v>28498</c:v>
                </c:pt>
                <c:pt idx="113">
                  <c:v>28744</c:v>
                </c:pt>
                <c:pt idx="114">
                  <c:v>28794</c:v>
                </c:pt>
                <c:pt idx="115">
                  <c:v>28917</c:v>
                </c:pt>
                <c:pt idx="116">
                  <c:v>29049</c:v>
                </c:pt>
                <c:pt idx="117">
                  <c:v>29196</c:v>
                </c:pt>
                <c:pt idx="118">
                  <c:v>29558</c:v>
                </c:pt>
                <c:pt idx="119">
                  <c:v>29892</c:v>
                </c:pt>
                <c:pt idx="120">
                  <c:v>30151</c:v>
                </c:pt>
                <c:pt idx="121">
                  <c:v>30378</c:v>
                </c:pt>
                <c:pt idx="122">
                  <c:v>30478</c:v>
                </c:pt>
                <c:pt idx="123">
                  <c:v>30604</c:v>
                </c:pt>
                <c:pt idx="124">
                  <c:v>30685</c:v>
                </c:pt>
                <c:pt idx="125">
                  <c:v>31244</c:v>
                </c:pt>
                <c:pt idx="126">
                  <c:v>31548</c:v>
                </c:pt>
                <c:pt idx="127">
                  <c:v>31832</c:v>
                </c:pt>
                <c:pt idx="128">
                  <c:v>32175</c:v>
                </c:pt>
                <c:pt idx="129">
                  <c:v>32496</c:v>
                </c:pt>
                <c:pt idx="130">
                  <c:v>32618</c:v>
                </c:pt>
                <c:pt idx="131">
                  <c:v>32678</c:v>
                </c:pt>
                <c:pt idx="132">
                  <c:v>33165</c:v>
                </c:pt>
                <c:pt idx="133">
                  <c:v>33392</c:v>
                </c:pt>
                <c:pt idx="134">
                  <c:v>33679</c:v>
                </c:pt>
                <c:pt idx="135">
                  <c:v>33834</c:v>
                </c:pt>
                <c:pt idx="136">
                  <c:v>33992</c:v>
                </c:pt>
                <c:pt idx="137">
                  <c:v>34063</c:v>
                </c:pt>
                <c:pt idx="138">
                  <c:v>34138</c:v>
                </c:pt>
                <c:pt idx="139">
                  <c:v>34434</c:v>
                </c:pt>
                <c:pt idx="140">
                  <c:v>34593</c:v>
                </c:pt>
                <c:pt idx="141">
                  <c:v>34813</c:v>
                </c:pt>
                <c:pt idx="142">
                  <c:v>34990</c:v>
                </c:pt>
                <c:pt idx="143">
                  <c:v>35191</c:v>
                </c:pt>
                <c:pt idx="144">
                  <c:v>35272</c:v>
                </c:pt>
                <c:pt idx="145">
                  <c:v>35312</c:v>
                </c:pt>
                <c:pt idx="146">
                  <c:v>35489</c:v>
                </c:pt>
                <c:pt idx="147">
                  <c:v>35611</c:v>
                </c:pt>
                <c:pt idx="148">
                  <c:v>35767</c:v>
                </c:pt>
                <c:pt idx="149">
                  <c:v>35868</c:v>
                </c:pt>
                <c:pt idx="150">
                  <c:v>35954</c:v>
                </c:pt>
                <c:pt idx="151">
                  <c:v>36034</c:v>
                </c:pt>
                <c:pt idx="152">
                  <c:v>36058</c:v>
                </c:pt>
                <c:pt idx="153">
                  <c:v>36249</c:v>
                </c:pt>
                <c:pt idx="154">
                  <c:v>36422</c:v>
                </c:pt>
                <c:pt idx="155">
                  <c:v>36584</c:v>
                </c:pt>
                <c:pt idx="156">
                  <c:v>36715</c:v>
                </c:pt>
                <c:pt idx="157">
                  <c:v>36849</c:v>
                </c:pt>
                <c:pt idx="158">
                  <c:v>36905</c:v>
                </c:pt>
                <c:pt idx="159">
                  <c:v>36939</c:v>
                </c:pt>
                <c:pt idx="160">
                  <c:v>37080</c:v>
                </c:pt>
                <c:pt idx="161">
                  <c:v>37168</c:v>
                </c:pt>
                <c:pt idx="162">
                  <c:v>37269</c:v>
                </c:pt>
                <c:pt idx="163">
                  <c:v>37380</c:v>
                </c:pt>
                <c:pt idx="164">
                  <c:v>37472</c:v>
                </c:pt>
                <c:pt idx="165">
                  <c:v>37495</c:v>
                </c:pt>
                <c:pt idx="166">
                  <c:v>37524</c:v>
                </c:pt>
                <c:pt idx="167">
                  <c:v>37626</c:v>
                </c:pt>
                <c:pt idx="168">
                  <c:v>37679</c:v>
                </c:pt>
                <c:pt idx="169">
                  <c:v>37745</c:v>
                </c:pt>
                <c:pt idx="170">
                  <c:v>37810</c:v>
                </c:pt>
                <c:pt idx="171">
                  <c:v>37878</c:v>
                </c:pt>
                <c:pt idx="172">
                  <c:v>37903</c:v>
                </c:pt>
                <c:pt idx="173">
                  <c:v>37932</c:v>
                </c:pt>
                <c:pt idx="174">
                  <c:v>38104</c:v>
                </c:pt>
                <c:pt idx="175">
                  <c:v>38188</c:v>
                </c:pt>
                <c:pt idx="176">
                  <c:v>38257</c:v>
                </c:pt>
                <c:pt idx="177">
                  <c:v>38337</c:v>
                </c:pt>
                <c:pt idx="178">
                  <c:v>38429</c:v>
                </c:pt>
                <c:pt idx="179">
                  <c:v>38450</c:v>
                </c:pt>
                <c:pt idx="180">
                  <c:v>38463</c:v>
                </c:pt>
                <c:pt idx="181">
                  <c:v>38603</c:v>
                </c:pt>
                <c:pt idx="182">
                  <c:v>38673</c:v>
                </c:pt>
                <c:pt idx="183">
                  <c:v>38776</c:v>
                </c:pt>
                <c:pt idx="184">
                  <c:v>38834</c:v>
                </c:pt>
                <c:pt idx="185">
                  <c:v>38893</c:v>
                </c:pt>
                <c:pt idx="186">
                  <c:v>38912</c:v>
                </c:pt>
                <c:pt idx="187">
                  <c:v>38930</c:v>
                </c:pt>
                <c:pt idx="188">
                  <c:v>39022</c:v>
                </c:pt>
                <c:pt idx="189">
                  <c:v>39162</c:v>
                </c:pt>
                <c:pt idx="190">
                  <c:v>39251</c:v>
                </c:pt>
                <c:pt idx="191">
                  <c:v>39294</c:v>
                </c:pt>
                <c:pt idx="192">
                  <c:v>39348</c:v>
                </c:pt>
                <c:pt idx="193">
                  <c:v>39369</c:v>
                </c:pt>
                <c:pt idx="194">
                  <c:v>39383</c:v>
                </c:pt>
                <c:pt idx="195">
                  <c:v>39453</c:v>
                </c:pt>
                <c:pt idx="196">
                  <c:v>39500</c:v>
                </c:pt>
                <c:pt idx="197">
                  <c:v>39539</c:v>
                </c:pt>
                <c:pt idx="198">
                  <c:v>39592</c:v>
                </c:pt>
                <c:pt idx="199">
                  <c:v>39633</c:v>
                </c:pt>
                <c:pt idx="200">
                  <c:v>39644</c:v>
                </c:pt>
                <c:pt idx="201">
                  <c:v>39653</c:v>
                </c:pt>
                <c:pt idx="202">
                  <c:v>39703</c:v>
                </c:pt>
                <c:pt idx="203">
                  <c:v>39753</c:v>
                </c:pt>
                <c:pt idx="204">
                  <c:v>39783</c:v>
                </c:pt>
                <c:pt idx="205">
                  <c:v>39824</c:v>
                </c:pt>
                <c:pt idx="206">
                  <c:v>39847</c:v>
                </c:pt>
                <c:pt idx="207">
                  <c:v>39853</c:v>
                </c:pt>
                <c:pt idx="208">
                  <c:v>39858</c:v>
                </c:pt>
                <c:pt idx="209">
                  <c:v>39905</c:v>
                </c:pt>
                <c:pt idx="210">
                  <c:v>39937</c:v>
                </c:pt>
                <c:pt idx="211">
                  <c:v>39962</c:v>
                </c:pt>
                <c:pt idx="212">
                  <c:v>39985</c:v>
                </c:pt>
                <c:pt idx="213">
                  <c:v>39994</c:v>
                </c:pt>
                <c:pt idx="214">
                  <c:v>40002</c:v>
                </c:pt>
                <c:pt idx="215">
                  <c:v>40006</c:v>
                </c:pt>
                <c:pt idx="216">
                  <c:v>40014</c:v>
                </c:pt>
                <c:pt idx="217">
                  <c:v>40041</c:v>
                </c:pt>
                <c:pt idx="218">
                  <c:v>40078</c:v>
                </c:pt>
                <c:pt idx="219">
                  <c:v>40096</c:v>
                </c:pt>
                <c:pt idx="220">
                  <c:v>40107</c:v>
                </c:pt>
                <c:pt idx="221">
                  <c:v>40114</c:v>
                </c:pt>
                <c:pt idx="222">
                  <c:v>40115</c:v>
                </c:pt>
                <c:pt idx="223">
                  <c:v>40125</c:v>
                </c:pt>
                <c:pt idx="224">
                  <c:v>40134</c:v>
                </c:pt>
                <c:pt idx="225">
                  <c:v>40141</c:v>
                </c:pt>
                <c:pt idx="226">
                  <c:v>40151</c:v>
                </c:pt>
                <c:pt idx="227">
                  <c:v>40159</c:v>
                </c:pt>
                <c:pt idx="228">
                  <c:v>40161</c:v>
                </c:pt>
                <c:pt idx="229">
                  <c:v>40164</c:v>
                </c:pt>
                <c:pt idx="230">
                  <c:v>40181</c:v>
                </c:pt>
                <c:pt idx="231">
                  <c:v>40193</c:v>
                </c:pt>
                <c:pt idx="232">
                  <c:v>40201</c:v>
                </c:pt>
                <c:pt idx="233">
                  <c:v>40216</c:v>
                </c:pt>
                <c:pt idx="234">
                  <c:v>40226</c:v>
                </c:pt>
                <c:pt idx="235">
                  <c:v>40228</c:v>
                </c:pt>
                <c:pt idx="236">
                  <c:v>40228</c:v>
                </c:pt>
                <c:pt idx="237">
                  <c:v>40238</c:v>
                </c:pt>
                <c:pt idx="238">
                  <c:v>40251</c:v>
                </c:pt>
                <c:pt idx="239">
                  <c:v>40256</c:v>
                </c:pt>
                <c:pt idx="240">
                  <c:v>40260</c:v>
                </c:pt>
                <c:pt idx="241">
                  <c:v>40266</c:v>
                </c:pt>
                <c:pt idx="242">
                  <c:v>40266</c:v>
                </c:pt>
                <c:pt idx="243">
                  <c:v>40267</c:v>
                </c:pt>
                <c:pt idx="244">
                  <c:v>40273</c:v>
                </c:pt>
                <c:pt idx="245">
                  <c:v>40275</c:v>
                </c:pt>
                <c:pt idx="246">
                  <c:v>40279</c:v>
                </c:pt>
                <c:pt idx="247">
                  <c:v>40284</c:v>
                </c:pt>
                <c:pt idx="248">
                  <c:v>40287</c:v>
                </c:pt>
                <c:pt idx="249">
                  <c:v>40288</c:v>
                </c:pt>
                <c:pt idx="250">
                  <c:v>40291</c:v>
                </c:pt>
                <c:pt idx="251">
                  <c:v>40299</c:v>
                </c:pt>
                <c:pt idx="252">
                  <c:v>40305</c:v>
                </c:pt>
                <c:pt idx="253">
                  <c:v>40305</c:v>
                </c:pt>
                <c:pt idx="254">
                  <c:v>40310</c:v>
                </c:pt>
                <c:pt idx="255">
                  <c:v>40316</c:v>
                </c:pt>
                <c:pt idx="256">
                  <c:v>40317</c:v>
                </c:pt>
                <c:pt idx="257">
                  <c:v>40317</c:v>
                </c:pt>
                <c:pt idx="258">
                  <c:v>40325</c:v>
                </c:pt>
                <c:pt idx="259">
                  <c:v>40330</c:v>
                </c:pt>
                <c:pt idx="260">
                  <c:v>40334</c:v>
                </c:pt>
                <c:pt idx="261">
                  <c:v>40337</c:v>
                </c:pt>
                <c:pt idx="262">
                  <c:v>40338</c:v>
                </c:pt>
                <c:pt idx="263">
                  <c:v>40338</c:v>
                </c:pt>
                <c:pt idx="264">
                  <c:v>40338</c:v>
                </c:pt>
                <c:pt idx="265">
                  <c:v>40342</c:v>
                </c:pt>
                <c:pt idx="266">
                  <c:v>40343</c:v>
                </c:pt>
                <c:pt idx="267">
                  <c:v>40344</c:v>
                </c:pt>
                <c:pt idx="268">
                  <c:v>40346</c:v>
                </c:pt>
                <c:pt idx="269">
                  <c:v>40346</c:v>
                </c:pt>
                <c:pt idx="270">
                  <c:v>40346</c:v>
                </c:pt>
                <c:pt idx="271">
                  <c:v>40346</c:v>
                </c:pt>
                <c:pt idx="272">
                  <c:v>40347</c:v>
                </c:pt>
                <c:pt idx="273">
                  <c:v>40347</c:v>
                </c:pt>
                <c:pt idx="274">
                  <c:v>40350</c:v>
                </c:pt>
                <c:pt idx="275">
                  <c:v>40353</c:v>
                </c:pt>
                <c:pt idx="276">
                  <c:v>40353</c:v>
                </c:pt>
                <c:pt idx="277">
                  <c:v>40353</c:v>
                </c:pt>
                <c:pt idx="278">
                  <c:v>40353</c:v>
                </c:pt>
                <c:pt idx="279">
                  <c:v>40354</c:v>
                </c:pt>
                <c:pt idx="280">
                  <c:v>40354</c:v>
                </c:pt>
                <c:pt idx="281">
                  <c:v>40354</c:v>
                </c:pt>
                <c:pt idx="282">
                  <c:v>40354</c:v>
                </c:pt>
                <c:pt idx="283">
                  <c:v>40355</c:v>
                </c:pt>
                <c:pt idx="284">
                  <c:v>40355</c:v>
                </c:pt>
                <c:pt idx="285">
                  <c:v>40355</c:v>
                </c:pt>
                <c:pt idx="286">
                  <c:v>40355</c:v>
                </c:pt>
                <c:pt idx="287">
                  <c:v>40355</c:v>
                </c:pt>
                <c:pt idx="288">
                  <c:v>40355</c:v>
                </c:pt>
                <c:pt idx="289">
                  <c:v>40356</c:v>
                </c:pt>
                <c:pt idx="290">
                  <c:v>40356</c:v>
                </c:pt>
                <c:pt idx="291">
                  <c:v>40356</c:v>
                </c:pt>
                <c:pt idx="292">
                  <c:v>40356</c:v>
                </c:pt>
                <c:pt idx="293">
                  <c:v>40356</c:v>
                </c:pt>
                <c:pt idx="294">
                  <c:v>40356</c:v>
                </c:pt>
                <c:pt idx="295">
                  <c:v>40357</c:v>
                </c:pt>
                <c:pt idx="296">
                  <c:v>40358</c:v>
                </c:pt>
                <c:pt idx="297">
                  <c:v>40358</c:v>
                </c:pt>
                <c:pt idx="298">
                  <c:v>40358</c:v>
                </c:pt>
                <c:pt idx="299">
                  <c:v>40358</c:v>
                </c:pt>
                <c:pt idx="300">
                  <c:v>40358</c:v>
                </c:pt>
                <c:pt idx="301">
                  <c:v>40358</c:v>
                </c:pt>
                <c:pt idx="302">
                  <c:v>40359</c:v>
                </c:pt>
                <c:pt idx="303">
                  <c:v>40360</c:v>
                </c:pt>
                <c:pt idx="304">
                  <c:v>40360</c:v>
                </c:pt>
                <c:pt idx="305">
                  <c:v>40360</c:v>
                </c:pt>
                <c:pt idx="306">
                  <c:v>40361</c:v>
                </c:pt>
                <c:pt idx="307">
                  <c:v>40361</c:v>
                </c:pt>
                <c:pt idx="308">
                  <c:v>40361</c:v>
                </c:pt>
                <c:pt idx="309">
                  <c:v>40362</c:v>
                </c:pt>
                <c:pt idx="310">
                  <c:v>40364</c:v>
                </c:pt>
                <c:pt idx="311">
                  <c:v>40364</c:v>
                </c:pt>
                <c:pt idx="312">
                  <c:v>40364</c:v>
                </c:pt>
                <c:pt idx="313">
                  <c:v>40365</c:v>
                </c:pt>
                <c:pt idx="314">
                  <c:v>40365</c:v>
                </c:pt>
                <c:pt idx="315">
                  <c:v>40365</c:v>
                </c:pt>
                <c:pt idx="316">
                  <c:v>40365</c:v>
                </c:pt>
                <c:pt idx="317">
                  <c:v>40365</c:v>
                </c:pt>
                <c:pt idx="318">
                  <c:v>40365</c:v>
                </c:pt>
                <c:pt idx="319">
                  <c:v>40365</c:v>
                </c:pt>
                <c:pt idx="320">
                  <c:v>40365</c:v>
                </c:pt>
                <c:pt idx="321">
                  <c:v>40365</c:v>
                </c:pt>
                <c:pt idx="322">
                  <c:v>40365</c:v>
                </c:pt>
                <c:pt idx="323">
                  <c:v>40366</c:v>
                </c:pt>
                <c:pt idx="324">
                  <c:v>40366</c:v>
                </c:pt>
                <c:pt idx="325">
                  <c:v>40366</c:v>
                </c:pt>
                <c:pt idx="326">
                  <c:v>40367</c:v>
                </c:pt>
                <c:pt idx="327">
                  <c:v>40367</c:v>
                </c:pt>
                <c:pt idx="328">
                  <c:v>40367</c:v>
                </c:pt>
                <c:pt idx="329">
                  <c:v>40368</c:v>
                </c:pt>
                <c:pt idx="330">
                  <c:v>40370</c:v>
                </c:pt>
                <c:pt idx="331">
                  <c:v>40370</c:v>
                </c:pt>
                <c:pt idx="332">
                  <c:v>40370</c:v>
                </c:pt>
                <c:pt idx="333">
                  <c:v>40370</c:v>
                </c:pt>
                <c:pt idx="334">
                  <c:v>40370</c:v>
                </c:pt>
                <c:pt idx="335">
                  <c:v>40370</c:v>
                </c:pt>
                <c:pt idx="336">
                  <c:v>40370</c:v>
                </c:pt>
                <c:pt idx="337">
                  <c:v>40370</c:v>
                </c:pt>
                <c:pt idx="338">
                  <c:v>40370</c:v>
                </c:pt>
                <c:pt idx="339">
                  <c:v>40370</c:v>
                </c:pt>
                <c:pt idx="340">
                  <c:v>40370</c:v>
                </c:pt>
                <c:pt idx="341">
                  <c:v>40371</c:v>
                </c:pt>
                <c:pt idx="342">
                  <c:v>40371</c:v>
                </c:pt>
                <c:pt idx="343">
                  <c:v>40371</c:v>
                </c:pt>
                <c:pt idx="344">
                  <c:v>40372</c:v>
                </c:pt>
                <c:pt idx="345">
                  <c:v>40372</c:v>
                </c:pt>
                <c:pt idx="346">
                  <c:v>40372</c:v>
                </c:pt>
                <c:pt idx="347">
                  <c:v>40372</c:v>
                </c:pt>
                <c:pt idx="348">
                  <c:v>40372</c:v>
                </c:pt>
                <c:pt idx="349">
                  <c:v>40373</c:v>
                </c:pt>
                <c:pt idx="350">
                  <c:v>40374</c:v>
                </c:pt>
                <c:pt idx="351">
                  <c:v>40374</c:v>
                </c:pt>
                <c:pt idx="352">
                  <c:v>40375</c:v>
                </c:pt>
                <c:pt idx="353">
                  <c:v>40375</c:v>
                </c:pt>
                <c:pt idx="354">
                  <c:v>40375</c:v>
                </c:pt>
                <c:pt idx="355">
                  <c:v>40375</c:v>
                </c:pt>
                <c:pt idx="356">
                  <c:v>40378</c:v>
                </c:pt>
                <c:pt idx="357">
                  <c:v>40378</c:v>
                </c:pt>
                <c:pt idx="358">
                  <c:v>40378</c:v>
                </c:pt>
                <c:pt idx="359">
                  <c:v>40379</c:v>
                </c:pt>
                <c:pt idx="360">
                  <c:v>40380</c:v>
                </c:pt>
                <c:pt idx="361">
                  <c:v>40381</c:v>
                </c:pt>
                <c:pt idx="362">
                  <c:v>40381</c:v>
                </c:pt>
                <c:pt idx="363">
                  <c:v>40381</c:v>
                </c:pt>
                <c:pt idx="364">
                  <c:v>40381</c:v>
                </c:pt>
                <c:pt idx="365">
                  <c:v>40387</c:v>
                </c:pt>
                <c:pt idx="366">
                  <c:v>40392</c:v>
                </c:pt>
                <c:pt idx="367">
                  <c:v>40395</c:v>
                </c:pt>
                <c:pt idx="368">
                  <c:v>40396</c:v>
                </c:pt>
                <c:pt idx="369">
                  <c:v>40396</c:v>
                </c:pt>
                <c:pt idx="370">
                  <c:v>40401</c:v>
                </c:pt>
                <c:pt idx="371">
                  <c:v>40403</c:v>
                </c:pt>
                <c:pt idx="372">
                  <c:v>40404</c:v>
                </c:pt>
                <c:pt idx="373">
                  <c:v>40406</c:v>
                </c:pt>
                <c:pt idx="374">
                  <c:v>40407</c:v>
                </c:pt>
                <c:pt idx="375">
                  <c:v>40407</c:v>
                </c:pt>
                <c:pt idx="376">
                  <c:v>40408</c:v>
                </c:pt>
                <c:pt idx="377">
                  <c:v>40409</c:v>
                </c:pt>
                <c:pt idx="378">
                  <c:v>40410</c:v>
                </c:pt>
                <c:pt idx="379">
                  <c:v>40410</c:v>
                </c:pt>
                <c:pt idx="380">
                  <c:v>40410</c:v>
                </c:pt>
                <c:pt idx="381">
                  <c:v>40410</c:v>
                </c:pt>
                <c:pt idx="382">
                  <c:v>40411</c:v>
                </c:pt>
                <c:pt idx="383">
                  <c:v>40411</c:v>
                </c:pt>
                <c:pt idx="384">
                  <c:v>40416</c:v>
                </c:pt>
                <c:pt idx="385">
                  <c:v>40424</c:v>
                </c:pt>
                <c:pt idx="386">
                  <c:v>40427</c:v>
                </c:pt>
                <c:pt idx="387">
                  <c:v>40427</c:v>
                </c:pt>
                <c:pt idx="388">
                  <c:v>40427</c:v>
                </c:pt>
                <c:pt idx="389">
                  <c:v>40428</c:v>
                </c:pt>
                <c:pt idx="390">
                  <c:v>40429</c:v>
                </c:pt>
                <c:pt idx="391">
                  <c:v>40436</c:v>
                </c:pt>
                <c:pt idx="392">
                  <c:v>40438</c:v>
                </c:pt>
                <c:pt idx="393">
                  <c:v>40446</c:v>
                </c:pt>
                <c:pt idx="394">
                  <c:v>40449</c:v>
                </c:pt>
                <c:pt idx="395">
                  <c:v>40452</c:v>
                </c:pt>
                <c:pt idx="396">
                  <c:v>40453</c:v>
                </c:pt>
                <c:pt idx="397">
                  <c:v>40454</c:v>
                </c:pt>
                <c:pt idx="398">
                  <c:v>40460</c:v>
                </c:pt>
                <c:pt idx="399">
                  <c:v>40467</c:v>
                </c:pt>
                <c:pt idx="400">
                  <c:v>40480</c:v>
                </c:pt>
                <c:pt idx="401">
                  <c:v>40483</c:v>
                </c:pt>
                <c:pt idx="402">
                  <c:v>40510</c:v>
                </c:pt>
                <c:pt idx="403">
                  <c:v>40512</c:v>
                </c:pt>
                <c:pt idx="404">
                  <c:v>40512</c:v>
                </c:pt>
                <c:pt idx="405">
                  <c:v>40515</c:v>
                </c:pt>
                <c:pt idx="406">
                  <c:v>40519</c:v>
                </c:pt>
                <c:pt idx="407">
                  <c:v>40540</c:v>
                </c:pt>
                <c:pt idx="408">
                  <c:v>40546</c:v>
                </c:pt>
                <c:pt idx="409">
                  <c:v>40555</c:v>
                </c:pt>
                <c:pt idx="410">
                  <c:v>40557</c:v>
                </c:pt>
                <c:pt idx="411">
                  <c:v>40558</c:v>
                </c:pt>
                <c:pt idx="412">
                  <c:v>40576</c:v>
                </c:pt>
                <c:pt idx="413">
                  <c:v>40589</c:v>
                </c:pt>
                <c:pt idx="414">
                  <c:v>40604</c:v>
                </c:pt>
                <c:pt idx="415">
                  <c:v>40613</c:v>
                </c:pt>
                <c:pt idx="416">
                  <c:v>40629</c:v>
                </c:pt>
                <c:pt idx="417">
                  <c:v>40630</c:v>
                </c:pt>
                <c:pt idx="418">
                  <c:v>40635</c:v>
                </c:pt>
                <c:pt idx="419">
                  <c:v>40669</c:v>
                </c:pt>
                <c:pt idx="420">
                  <c:v>40684</c:v>
                </c:pt>
                <c:pt idx="421">
                  <c:v>40713</c:v>
                </c:pt>
                <c:pt idx="422">
                  <c:v>40716</c:v>
                </c:pt>
                <c:pt idx="423">
                  <c:v>40742</c:v>
                </c:pt>
                <c:pt idx="424">
                  <c:v>40754</c:v>
                </c:pt>
                <c:pt idx="425">
                  <c:v>40769</c:v>
                </c:pt>
                <c:pt idx="426">
                  <c:v>40845</c:v>
                </c:pt>
                <c:pt idx="427">
                  <c:v>40886</c:v>
                </c:pt>
                <c:pt idx="428">
                  <c:v>40923</c:v>
                </c:pt>
                <c:pt idx="429">
                  <c:v>41001</c:v>
                </c:pt>
                <c:pt idx="430">
                  <c:v>41051</c:v>
                </c:pt>
                <c:pt idx="431">
                  <c:v>41070</c:v>
                </c:pt>
                <c:pt idx="432">
                  <c:v>41080</c:v>
                </c:pt>
                <c:pt idx="433">
                  <c:v>41162</c:v>
                </c:pt>
                <c:pt idx="434">
                  <c:v>41219</c:v>
                </c:pt>
                <c:pt idx="435">
                  <c:v>41266</c:v>
                </c:pt>
                <c:pt idx="436">
                  <c:v>41322</c:v>
                </c:pt>
                <c:pt idx="437">
                  <c:v>41373</c:v>
                </c:pt>
                <c:pt idx="438">
                  <c:v>41406</c:v>
                </c:pt>
                <c:pt idx="439">
                  <c:v>41434</c:v>
                </c:pt>
                <c:pt idx="440">
                  <c:v>41535</c:v>
                </c:pt>
                <c:pt idx="441">
                  <c:v>41601</c:v>
                </c:pt>
                <c:pt idx="442">
                  <c:v>41640</c:v>
                </c:pt>
                <c:pt idx="443">
                  <c:v>41738</c:v>
                </c:pt>
                <c:pt idx="444">
                  <c:v>41875</c:v>
                </c:pt>
                <c:pt idx="445">
                  <c:v>41914</c:v>
                </c:pt>
                <c:pt idx="446">
                  <c:v>41930</c:v>
                </c:pt>
                <c:pt idx="447">
                  <c:v>42054</c:v>
                </c:pt>
                <c:pt idx="448">
                  <c:v>42121</c:v>
                </c:pt>
                <c:pt idx="449">
                  <c:v>42212</c:v>
                </c:pt>
                <c:pt idx="450">
                  <c:v>42290</c:v>
                </c:pt>
                <c:pt idx="451">
                  <c:v>42393</c:v>
                </c:pt>
                <c:pt idx="452">
                  <c:v>42420</c:v>
                </c:pt>
                <c:pt idx="453">
                  <c:v>42434</c:v>
                </c:pt>
                <c:pt idx="454">
                  <c:v>42523</c:v>
                </c:pt>
                <c:pt idx="455">
                  <c:v>42585</c:v>
                </c:pt>
                <c:pt idx="456">
                  <c:v>42658</c:v>
                </c:pt>
                <c:pt idx="457">
                  <c:v>42722</c:v>
                </c:pt>
                <c:pt idx="458">
                  <c:v>42765</c:v>
                </c:pt>
                <c:pt idx="459">
                  <c:v>42824</c:v>
                </c:pt>
                <c:pt idx="460">
                  <c:v>42841</c:v>
                </c:pt>
                <c:pt idx="461">
                  <c:v>42921</c:v>
                </c:pt>
                <c:pt idx="462">
                  <c:v>42979</c:v>
                </c:pt>
                <c:pt idx="463">
                  <c:v>43032</c:v>
                </c:pt>
                <c:pt idx="464">
                  <c:v>43089</c:v>
                </c:pt>
                <c:pt idx="465">
                  <c:v>43138</c:v>
                </c:pt>
                <c:pt idx="466">
                  <c:v>43157</c:v>
                </c:pt>
                <c:pt idx="467">
                  <c:v>43166</c:v>
                </c:pt>
                <c:pt idx="468">
                  <c:v>43214</c:v>
                </c:pt>
                <c:pt idx="469">
                  <c:v>43277</c:v>
                </c:pt>
                <c:pt idx="470">
                  <c:v>43321</c:v>
                </c:pt>
                <c:pt idx="471">
                  <c:v>43346</c:v>
                </c:pt>
                <c:pt idx="472">
                  <c:v>43373</c:v>
                </c:pt>
                <c:pt idx="473">
                  <c:v>43383</c:v>
                </c:pt>
                <c:pt idx="474">
                  <c:v>43396</c:v>
                </c:pt>
                <c:pt idx="475">
                  <c:v>43439</c:v>
                </c:pt>
                <c:pt idx="476">
                  <c:v>43460</c:v>
                </c:pt>
                <c:pt idx="477">
                  <c:v>43472</c:v>
                </c:pt>
                <c:pt idx="478">
                  <c:v>43481</c:v>
                </c:pt>
                <c:pt idx="479">
                  <c:v>43488</c:v>
                </c:pt>
                <c:pt idx="480">
                  <c:v>43496</c:v>
                </c:pt>
                <c:pt idx="481">
                  <c:v>43501</c:v>
                </c:pt>
                <c:pt idx="482">
                  <c:v>43521</c:v>
                </c:pt>
                <c:pt idx="483">
                  <c:v>43544</c:v>
                </c:pt>
                <c:pt idx="484">
                  <c:v>43559</c:v>
                </c:pt>
                <c:pt idx="485">
                  <c:v>43571</c:v>
                </c:pt>
                <c:pt idx="486">
                  <c:v>43587</c:v>
                </c:pt>
                <c:pt idx="487">
                  <c:v>43589</c:v>
                </c:pt>
                <c:pt idx="488">
                  <c:v>43593</c:v>
                </c:pt>
                <c:pt idx="489">
                  <c:v>43617</c:v>
                </c:pt>
                <c:pt idx="490">
                  <c:v>43636</c:v>
                </c:pt>
                <c:pt idx="491">
                  <c:v>43648</c:v>
                </c:pt>
                <c:pt idx="492">
                  <c:v>43664</c:v>
                </c:pt>
                <c:pt idx="493">
                  <c:v>43681</c:v>
                </c:pt>
                <c:pt idx="494">
                  <c:v>43685</c:v>
                </c:pt>
                <c:pt idx="495">
                  <c:v>43690</c:v>
                </c:pt>
                <c:pt idx="496">
                  <c:v>43709</c:v>
                </c:pt>
                <c:pt idx="497">
                  <c:v>43728</c:v>
                </c:pt>
                <c:pt idx="498">
                  <c:v>43741</c:v>
                </c:pt>
                <c:pt idx="499">
                  <c:v>43757</c:v>
                </c:pt>
                <c:pt idx="500">
                  <c:v>43777</c:v>
                </c:pt>
                <c:pt idx="501">
                  <c:v>43784</c:v>
                </c:pt>
                <c:pt idx="502">
                  <c:v>43799</c:v>
                </c:pt>
                <c:pt idx="503">
                  <c:v>43866</c:v>
                </c:pt>
                <c:pt idx="504">
                  <c:v>43913</c:v>
                </c:pt>
                <c:pt idx="505">
                  <c:v>43965</c:v>
                </c:pt>
                <c:pt idx="506">
                  <c:v>44032</c:v>
                </c:pt>
                <c:pt idx="507">
                  <c:v>44115</c:v>
                </c:pt>
                <c:pt idx="508">
                  <c:v>44167</c:v>
                </c:pt>
                <c:pt idx="509">
                  <c:v>44188</c:v>
                </c:pt>
                <c:pt idx="510">
                  <c:v>44325</c:v>
                </c:pt>
                <c:pt idx="511">
                  <c:v>44470</c:v>
                </c:pt>
                <c:pt idx="512">
                  <c:v>44605</c:v>
                </c:pt>
                <c:pt idx="513">
                  <c:v>44688</c:v>
                </c:pt>
                <c:pt idx="514">
                  <c:v>44810</c:v>
                </c:pt>
                <c:pt idx="515">
                  <c:v>44844</c:v>
                </c:pt>
                <c:pt idx="516">
                  <c:v>44881</c:v>
                </c:pt>
                <c:pt idx="517">
                  <c:v>45040</c:v>
                </c:pt>
                <c:pt idx="518">
                  <c:v>45205</c:v>
                </c:pt>
                <c:pt idx="519">
                  <c:v>45317</c:v>
                </c:pt>
                <c:pt idx="520">
                  <c:v>45406</c:v>
                </c:pt>
                <c:pt idx="521">
                  <c:v>45547</c:v>
                </c:pt>
                <c:pt idx="522">
                  <c:v>45599</c:v>
                </c:pt>
                <c:pt idx="523">
                  <c:v>45634</c:v>
                </c:pt>
                <c:pt idx="524">
                  <c:v>45851</c:v>
                </c:pt>
                <c:pt idx="525">
                  <c:v>45983</c:v>
                </c:pt>
                <c:pt idx="526">
                  <c:v>46075</c:v>
                </c:pt>
                <c:pt idx="527">
                  <c:v>46188</c:v>
                </c:pt>
                <c:pt idx="528">
                  <c:v>46319</c:v>
                </c:pt>
                <c:pt idx="529">
                  <c:v>46374</c:v>
                </c:pt>
                <c:pt idx="530">
                  <c:v>46405</c:v>
                </c:pt>
                <c:pt idx="531">
                  <c:v>46532</c:v>
                </c:pt>
                <c:pt idx="532">
                  <c:v>46694</c:v>
                </c:pt>
                <c:pt idx="533">
                  <c:v>46830</c:v>
                </c:pt>
                <c:pt idx="534">
                  <c:v>46988</c:v>
                </c:pt>
                <c:pt idx="535">
                  <c:v>47028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C3-4558-95C0-65D81E5CAF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Prevalence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List1!$A$2:$A$537</c:f>
              <c:numCache>
                <c:formatCode>m/d/yyyy</c:formatCode>
                <c:ptCount val="5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</c:numCache>
            </c:numRef>
          </c:cat>
          <c:val>
            <c:numRef>
              <c:f>List1!$B$2:$B$537</c:f>
              <c:numCache>
                <c:formatCode>General</c:formatCode>
                <c:ptCount val="536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10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4</c:v>
                </c:pt>
                <c:pt idx="24">
                  <c:v>2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11</c:v>
                </c:pt>
                <c:pt idx="29">
                  <c:v>38</c:v>
                </c:pt>
                <c:pt idx="30">
                  <c:v>67</c:v>
                </c:pt>
                <c:pt idx="31">
                  <c:v>122</c:v>
                </c:pt>
                <c:pt idx="32">
                  <c:v>157</c:v>
                </c:pt>
                <c:pt idx="33">
                  <c:v>209</c:v>
                </c:pt>
                <c:pt idx="34">
                  <c:v>366</c:v>
                </c:pt>
                <c:pt idx="35">
                  <c:v>437</c:v>
                </c:pt>
                <c:pt idx="36">
                  <c:v>475</c:v>
                </c:pt>
                <c:pt idx="37">
                  <c:v>544</c:v>
                </c:pt>
                <c:pt idx="38">
                  <c:v>676</c:v>
                </c:pt>
                <c:pt idx="39">
                  <c:v>696</c:v>
                </c:pt>
                <c:pt idx="40">
                  <c:v>665</c:v>
                </c:pt>
                <c:pt idx="41">
                  <c:v>776</c:v>
                </c:pt>
                <c:pt idx="42">
                  <c:v>949</c:v>
                </c:pt>
                <c:pt idx="43">
                  <c:v>1079</c:v>
                </c:pt>
                <c:pt idx="44">
                  <c:v>1254</c:v>
                </c:pt>
                <c:pt idx="45">
                  <c:v>1379</c:v>
                </c:pt>
                <c:pt idx="46">
                  <c:v>1456</c:v>
                </c:pt>
                <c:pt idx="47">
                  <c:v>1409</c:v>
                </c:pt>
                <c:pt idx="48">
                  <c:v>1580</c:v>
                </c:pt>
                <c:pt idx="49">
                  <c:v>1692</c:v>
                </c:pt>
                <c:pt idx="50">
                  <c:v>1971</c:v>
                </c:pt>
                <c:pt idx="51">
                  <c:v>2134</c:v>
                </c:pt>
                <c:pt idx="52">
                  <c:v>2427</c:v>
                </c:pt>
                <c:pt idx="53">
                  <c:v>2507</c:v>
                </c:pt>
                <c:pt idx="54">
                  <c:v>2553</c:v>
                </c:pt>
                <c:pt idx="55">
                  <c:v>2734</c:v>
                </c:pt>
                <c:pt idx="56">
                  <c:v>3078</c:v>
                </c:pt>
                <c:pt idx="57">
                  <c:v>3104</c:v>
                </c:pt>
                <c:pt idx="58">
                  <c:v>3550</c:v>
                </c:pt>
                <c:pt idx="59">
                  <c:v>3847</c:v>
                </c:pt>
                <c:pt idx="60">
                  <c:v>3934</c:v>
                </c:pt>
                <c:pt idx="61">
                  <c:v>3829</c:v>
                </c:pt>
                <c:pt idx="62">
                  <c:v>3896</c:v>
                </c:pt>
                <c:pt idx="63">
                  <c:v>3835</c:v>
                </c:pt>
                <c:pt idx="64">
                  <c:v>4046</c:v>
                </c:pt>
                <c:pt idx="65">
                  <c:v>4381</c:v>
                </c:pt>
                <c:pt idx="66">
                  <c:v>4241</c:v>
                </c:pt>
                <c:pt idx="67">
                  <c:v>3891</c:v>
                </c:pt>
                <c:pt idx="68">
                  <c:v>3810</c:v>
                </c:pt>
                <c:pt idx="69">
                  <c:v>3566</c:v>
                </c:pt>
                <c:pt idx="70">
                  <c:v>3445</c:v>
                </c:pt>
                <c:pt idx="71">
                  <c:v>3865</c:v>
                </c:pt>
                <c:pt idx="72">
                  <c:v>4247</c:v>
                </c:pt>
                <c:pt idx="73">
                  <c:v>4295</c:v>
                </c:pt>
                <c:pt idx="74">
                  <c:v>3953</c:v>
                </c:pt>
                <c:pt idx="75">
                  <c:v>3843</c:v>
                </c:pt>
                <c:pt idx="76">
                  <c:v>3859</c:v>
                </c:pt>
                <c:pt idx="77">
                  <c:v>3643</c:v>
                </c:pt>
                <c:pt idx="78">
                  <c:v>3833</c:v>
                </c:pt>
                <c:pt idx="79">
                  <c:v>3983</c:v>
                </c:pt>
                <c:pt idx="80">
                  <c:v>4041</c:v>
                </c:pt>
                <c:pt idx="81">
                  <c:v>3660</c:v>
                </c:pt>
                <c:pt idx="82">
                  <c:v>3385</c:v>
                </c:pt>
                <c:pt idx="83">
                  <c:v>3515</c:v>
                </c:pt>
                <c:pt idx="84">
                  <c:v>3226</c:v>
                </c:pt>
                <c:pt idx="85">
                  <c:v>3223</c:v>
                </c:pt>
                <c:pt idx="86">
                  <c:v>3315</c:v>
                </c:pt>
                <c:pt idx="87">
                  <c:v>3076</c:v>
                </c:pt>
                <c:pt idx="88">
                  <c:v>3044</c:v>
                </c:pt>
                <c:pt idx="89">
                  <c:v>2788</c:v>
                </c:pt>
                <c:pt idx="90">
                  <c:v>2689</c:v>
                </c:pt>
                <c:pt idx="91">
                  <c:v>2504</c:v>
                </c:pt>
                <c:pt idx="92">
                  <c:v>2536</c:v>
                </c:pt>
                <c:pt idx="93">
                  <c:v>2593</c:v>
                </c:pt>
                <c:pt idx="94">
                  <c:v>2487</c:v>
                </c:pt>
                <c:pt idx="95">
                  <c:v>2316</c:v>
                </c:pt>
                <c:pt idx="96">
                  <c:v>2164</c:v>
                </c:pt>
                <c:pt idx="97">
                  <c:v>2117</c:v>
                </c:pt>
                <c:pt idx="98">
                  <c:v>1973</c:v>
                </c:pt>
                <c:pt idx="99">
                  <c:v>2027</c:v>
                </c:pt>
                <c:pt idx="100">
                  <c:v>2078</c:v>
                </c:pt>
                <c:pt idx="101">
                  <c:v>2068</c:v>
                </c:pt>
                <c:pt idx="102">
                  <c:v>1974</c:v>
                </c:pt>
                <c:pt idx="103">
                  <c:v>1927</c:v>
                </c:pt>
                <c:pt idx="104">
                  <c:v>1937</c:v>
                </c:pt>
                <c:pt idx="105">
                  <c:v>1919</c:v>
                </c:pt>
                <c:pt idx="106">
                  <c:v>1920</c:v>
                </c:pt>
                <c:pt idx="107">
                  <c:v>1924</c:v>
                </c:pt>
                <c:pt idx="108">
                  <c:v>1975</c:v>
                </c:pt>
                <c:pt idx="109">
                  <c:v>1846</c:v>
                </c:pt>
                <c:pt idx="110">
                  <c:v>1781</c:v>
                </c:pt>
                <c:pt idx="111">
                  <c:v>1831</c:v>
                </c:pt>
                <c:pt idx="112">
                  <c:v>1843</c:v>
                </c:pt>
                <c:pt idx="113">
                  <c:v>1866</c:v>
                </c:pt>
                <c:pt idx="114">
                  <c:v>1832</c:v>
                </c:pt>
                <c:pt idx="115">
                  <c:v>1730</c:v>
                </c:pt>
                <c:pt idx="116">
                  <c:v>1705</c:v>
                </c:pt>
                <c:pt idx="117">
                  <c:v>1704</c:v>
                </c:pt>
                <c:pt idx="118">
                  <c:v>1750</c:v>
                </c:pt>
                <c:pt idx="119">
                  <c:v>1798</c:v>
                </c:pt>
                <c:pt idx="120">
                  <c:v>1898</c:v>
                </c:pt>
                <c:pt idx="121">
                  <c:v>1983</c:v>
                </c:pt>
                <c:pt idx="122">
                  <c:v>1850</c:v>
                </c:pt>
                <c:pt idx="123">
                  <c:v>1817</c:v>
                </c:pt>
                <c:pt idx="124">
                  <c:v>1651</c:v>
                </c:pt>
                <c:pt idx="125">
                  <c:v>1883</c:v>
                </c:pt>
                <c:pt idx="126">
                  <c:v>1974</c:v>
                </c:pt>
                <c:pt idx="127">
                  <c:v>2064</c:v>
                </c:pt>
                <c:pt idx="128">
                  <c:v>2208</c:v>
                </c:pt>
                <c:pt idx="129">
                  <c:v>2211</c:v>
                </c:pt>
                <c:pt idx="130">
                  <c:v>2079</c:v>
                </c:pt>
                <c:pt idx="131">
                  <c:v>1932</c:v>
                </c:pt>
                <c:pt idx="132">
                  <c:v>2078</c:v>
                </c:pt>
                <c:pt idx="133">
                  <c:v>2140</c:v>
                </c:pt>
                <c:pt idx="134">
                  <c:v>2243</c:v>
                </c:pt>
                <c:pt idx="135">
                  <c:v>2290</c:v>
                </c:pt>
                <c:pt idx="136">
                  <c:v>2207</c:v>
                </c:pt>
                <c:pt idx="137">
                  <c:v>2012</c:v>
                </c:pt>
                <c:pt idx="138">
                  <c:v>1857</c:v>
                </c:pt>
                <c:pt idx="139">
                  <c:v>1801</c:v>
                </c:pt>
                <c:pt idx="140">
                  <c:v>1688</c:v>
                </c:pt>
                <c:pt idx="141">
                  <c:v>1772</c:v>
                </c:pt>
                <c:pt idx="142">
                  <c:v>1844</c:v>
                </c:pt>
                <c:pt idx="143">
                  <c:v>1716</c:v>
                </c:pt>
                <c:pt idx="144">
                  <c:v>1646</c:v>
                </c:pt>
                <c:pt idx="145">
                  <c:v>1547</c:v>
                </c:pt>
                <c:pt idx="146">
                  <c:v>1508</c:v>
                </c:pt>
                <c:pt idx="147">
                  <c:v>1454</c:v>
                </c:pt>
                <c:pt idx="148">
                  <c:v>1505</c:v>
                </c:pt>
                <c:pt idx="149">
                  <c:v>1541</c:v>
                </c:pt>
                <c:pt idx="150">
                  <c:v>1399</c:v>
                </c:pt>
                <c:pt idx="151">
                  <c:v>1357</c:v>
                </c:pt>
                <c:pt idx="152">
                  <c:v>1221</c:v>
                </c:pt>
                <c:pt idx="153">
                  <c:v>1250</c:v>
                </c:pt>
                <c:pt idx="154">
                  <c:v>1273</c:v>
                </c:pt>
                <c:pt idx="155">
                  <c:v>1329</c:v>
                </c:pt>
                <c:pt idx="156">
                  <c:v>1358</c:v>
                </c:pt>
                <c:pt idx="157">
                  <c:v>1329</c:v>
                </c:pt>
                <c:pt idx="158">
                  <c:v>1269</c:v>
                </c:pt>
                <c:pt idx="159">
                  <c:v>1213</c:v>
                </c:pt>
                <c:pt idx="160">
                  <c:v>1229</c:v>
                </c:pt>
                <c:pt idx="161">
                  <c:v>1222</c:v>
                </c:pt>
                <c:pt idx="162">
                  <c:v>1261</c:v>
                </c:pt>
                <c:pt idx="163">
                  <c:v>1311</c:v>
                </c:pt>
                <c:pt idx="164">
                  <c:v>1272</c:v>
                </c:pt>
                <c:pt idx="165">
                  <c:v>1151</c:v>
                </c:pt>
                <c:pt idx="166">
                  <c:v>1061</c:v>
                </c:pt>
                <c:pt idx="167">
                  <c:v>1039</c:v>
                </c:pt>
                <c:pt idx="168">
                  <c:v>956</c:v>
                </c:pt>
                <c:pt idx="169">
                  <c:v>934</c:v>
                </c:pt>
                <c:pt idx="170">
                  <c:v>951</c:v>
                </c:pt>
                <c:pt idx="171">
                  <c:v>890</c:v>
                </c:pt>
                <c:pt idx="172">
                  <c:v>828</c:v>
                </c:pt>
                <c:pt idx="173">
                  <c:v>758</c:v>
                </c:pt>
                <c:pt idx="174">
                  <c:v>803</c:v>
                </c:pt>
                <c:pt idx="175">
                  <c:v>776</c:v>
                </c:pt>
                <c:pt idx="176">
                  <c:v>786</c:v>
                </c:pt>
                <c:pt idx="177">
                  <c:v>816</c:v>
                </c:pt>
                <c:pt idx="178">
                  <c:v>804</c:v>
                </c:pt>
                <c:pt idx="179">
                  <c:v>771</c:v>
                </c:pt>
                <c:pt idx="180">
                  <c:v>751</c:v>
                </c:pt>
                <c:pt idx="181">
                  <c:v>799</c:v>
                </c:pt>
                <c:pt idx="182">
                  <c:v>765</c:v>
                </c:pt>
                <c:pt idx="183">
                  <c:v>772</c:v>
                </c:pt>
                <c:pt idx="184">
                  <c:v>766</c:v>
                </c:pt>
                <c:pt idx="185">
                  <c:v>699</c:v>
                </c:pt>
                <c:pt idx="186">
                  <c:v>670</c:v>
                </c:pt>
                <c:pt idx="187">
                  <c:v>627</c:v>
                </c:pt>
                <c:pt idx="188">
                  <c:v>620</c:v>
                </c:pt>
                <c:pt idx="189">
                  <c:v>666</c:v>
                </c:pt>
                <c:pt idx="190">
                  <c:v>710</c:v>
                </c:pt>
                <c:pt idx="191">
                  <c:v>710</c:v>
                </c:pt>
                <c:pt idx="192">
                  <c:v>739</c:v>
                </c:pt>
                <c:pt idx="193">
                  <c:v>736</c:v>
                </c:pt>
                <c:pt idx="194">
                  <c:v>737</c:v>
                </c:pt>
                <c:pt idx="195">
                  <c:v>761</c:v>
                </c:pt>
                <c:pt idx="196">
                  <c:v>698</c:v>
                </c:pt>
                <c:pt idx="197">
                  <c:v>681</c:v>
                </c:pt>
                <c:pt idx="198">
                  <c:v>666</c:v>
                </c:pt>
                <c:pt idx="199">
                  <c:v>666</c:v>
                </c:pt>
                <c:pt idx="200">
                  <c:v>646</c:v>
                </c:pt>
                <c:pt idx="201">
                  <c:v>645</c:v>
                </c:pt>
                <c:pt idx="202">
                  <c:v>651</c:v>
                </c:pt>
                <c:pt idx="203">
                  <c:v>653</c:v>
                </c:pt>
                <c:pt idx="204">
                  <c:v>618</c:v>
                </c:pt>
                <c:pt idx="205">
                  <c:v>614</c:v>
                </c:pt>
                <c:pt idx="206">
                  <c:v>596</c:v>
                </c:pt>
                <c:pt idx="207">
                  <c:v>562</c:v>
                </c:pt>
                <c:pt idx="208">
                  <c:v>561</c:v>
                </c:pt>
                <c:pt idx="209">
                  <c:v>575</c:v>
                </c:pt>
                <c:pt idx="210">
                  <c:v>544</c:v>
                </c:pt>
                <c:pt idx="211">
                  <c:v>537</c:v>
                </c:pt>
                <c:pt idx="212">
                  <c:v>522</c:v>
                </c:pt>
                <c:pt idx="213">
                  <c:v>493</c:v>
                </c:pt>
                <c:pt idx="214">
                  <c:v>483</c:v>
                </c:pt>
                <c:pt idx="215">
                  <c:v>481</c:v>
                </c:pt>
                <c:pt idx="216">
                  <c:v>479</c:v>
                </c:pt>
                <c:pt idx="217">
                  <c:v>449</c:v>
                </c:pt>
                <c:pt idx="218">
                  <c:v>447</c:v>
                </c:pt>
                <c:pt idx="219">
                  <c:v>432</c:v>
                </c:pt>
                <c:pt idx="220">
                  <c:v>402</c:v>
                </c:pt>
                <c:pt idx="221">
                  <c:v>397</c:v>
                </c:pt>
                <c:pt idx="222">
                  <c:v>396</c:v>
                </c:pt>
                <c:pt idx="223">
                  <c:v>396</c:v>
                </c:pt>
                <c:pt idx="224">
                  <c:v>385</c:v>
                </c:pt>
                <c:pt idx="225">
                  <c:v>364</c:v>
                </c:pt>
                <c:pt idx="226">
                  <c:v>354</c:v>
                </c:pt>
                <c:pt idx="227">
                  <c:v>338</c:v>
                </c:pt>
                <c:pt idx="228">
                  <c:v>336</c:v>
                </c:pt>
                <c:pt idx="229">
                  <c:v>338</c:v>
                </c:pt>
                <c:pt idx="230">
                  <c:v>342</c:v>
                </c:pt>
                <c:pt idx="231">
                  <c:v>337</c:v>
                </c:pt>
                <c:pt idx="232">
                  <c:v>329</c:v>
                </c:pt>
                <c:pt idx="233">
                  <c:v>330</c:v>
                </c:pt>
                <c:pt idx="234">
                  <c:v>334</c:v>
                </c:pt>
                <c:pt idx="235">
                  <c:v>326</c:v>
                </c:pt>
                <c:pt idx="236">
                  <c:v>325</c:v>
                </c:pt>
                <c:pt idx="237">
                  <c:v>326</c:v>
                </c:pt>
                <c:pt idx="238">
                  <c:v>325</c:v>
                </c:pt>
                <c:pt idx="239">
                  <c:v>323</c:v>
                </c:pt>
                <c:pt idx="240">
                  <c:v>322</c:v>
                </c:pt>
                <c:pt idx="241">
                  <c:v>322</c:v>
                </c:pt>
                <c:pt idx="242">
                  <c:v>316</c:v>
                </c:pt>
                <c:pt idx="243">
                  <c:v>316</c:v>
                </c:pt>
                <c:pt idx="244">
                  <c:v>318</c:v>
                </c:pt>
                <c:pt idx="245">
                  <c:v>313</c:v>
                </c:pt>
                <c:pt idx="246">
                  <c:v>310</c:v>
                </c:pt>
                <c:pt idx="247">
                  <c:v>302</c:v>
                </c:pt>
                <c:pt idx="248">
                  <c:v>301</c:v>
                </c:pt>
                <c:pt idx="249">
                  <c:v>295</c:v>
                </c:pt>
                <c:pt idx="250">
                  <c:v>298</c:v>
                </c:pt>
                <c:pt idx="251">
                  <c:v>302</c:v>
                </c:pt>
                <c:pt idx="252">
                  <c:v>302</c:v>
                </c:pt>
                <c:pt idx="253">
                  <c:v>299</c:v>
                </c:pt>
                <c:pt idx="254">
                  <c:v>299</c:v>
                </c:pt>
                <c:pt idx="255">
                  <c:v>299</c:v>
                </c:pt>
                <c:pt idx="256">
                  <c:v>295</c:v>
                </c:pt>
                <c:pt idx="257">
                  <c:v>294</c:v>
                </c:pt>
                <c:pt idx="258">
                  <c:v>296</c:v>
                </c:pt>
                <c:pt idx="259">
                  <c:v>292</c:v>
                </c:pt>
                <c:pt idx="260">
                  <c:v>294</c:v>
                </c:pt>
                <c:pt idx="261">
                  <c:v>291</c:v>
                </c:pt>
                <c:pt idx="262">
                  <c:v>291</c:v>
                </c:pt>
                <c:pt idx="263">
                  <c:v>290</c:v>
                </c:pt>
                <c:pt idx="264">
                  <c:v>289</c:v>
                </c:pt>
                <c:pt idx="265">
                  <c:v>290</c:v>
                </c:pt>
                <c:pt idx="266">
                  <c:v>289</c:v>
                </c:pt>
                <c:pt idx="267">
                  <c:v>288</c:v>
                </c:pt>
                <c:pt idx="268">
                  <c:v>286</c:v>
                </c:pt>
                <c:pt idx="269">
                  <c:v>285</c:v>
                </c:pt>
                <c:pt idx="270">
                  <c:v>285</c:v>
                </c:pt>
                <c:pt idx="271">
                  <c:v>282</c:v>
                </c:pt>
                <c:pt idx="272">
                  <c:v>282</c:v>
                </c:pt>
                <c:pt idx="273">
                  <c:v>280</c:v>
                </c:pt>
                <c:pt idx="274">
                  <c:v>283</c:v>
                </c:pt>
                <c:pt idx="275">
                  <c:v>279</c:v>
                </c:pt>
                <c:pt idx="276">
                  <c:v>274</c:v>
                </c:pt>
                <c:pt idx="277">
                  <c:v>273</c:v>
                </c:pt>
                <c:pt idx="278">
                  <c:v>273</c:v>
                </c:pt>
                <c:pt idx="279">
                  <c:v>274</c:v>
                </c:pt>
                <c:pt idx="280">
                  <c:v>274</c:v>
                </c:pt>
                <c:pt idx="281">
                  <c:v>273</c:v>
                </c:pt>
                <c:pt idx="282">
                  <c:v>272</c:v>
                </c:pt>
                <c:pt idx="283">
                  <c:v>273</c:v>
                </c:pt>
                <c:pt idx="284">
                  <c:v>270</c:v>
                </c:pt>
                <c:pt idx="285">
                  <c:v>270</c:v>
                </c:pt>
                <c:pt idx="286">
                  <c:v>270</c:v>
                </c:pt>
                <c:pt idx="287">
                  <c:v>270</c:v>
                </c:pt>
                <c:pt idx="288">
                  <c:v>270</c:v>
                </c:pt>
                <c:pt idx="289">
                  <c:v>270</c:v>
                </c:pt>
                <c:pt idx="290">
                  <c:v>270</c:v>
                </c:pt>
                <c:pt idx="291">
                  <c:v>270</c:v>
                </c:pt>
                <c:pt idx="292">
                  <c:v>270</c:v>
                </c:pt>
                <c:pt idx="293">
                  <c:v>270</c:v>
                </c:pt>
                <c:pt idx="294">
                  <c:v>270</c:v>
                </c:pt>
                <c:pt idx="295">
                  <c:v>271</c:v>
                </c:pt>
                <c:pt idx="296">
                  <c:v>271</c:v>
                </c:pt>
                <c:pt idx="297">
                  <c:v>270</c:v>
                </c:pt>
                <c:pt idx="298">
                  <c:v>270</c:v>
                </c:pt>
                <c:pt idx="299">
                  <c:v>270</c:v>
                </c:pt>
                <c:pt idx="300">
                  <c:v>270</c:v>
                </c:pt>
                <c:pt idx="301">
                  <c:v>270</c:v>
                </c:pt>
                <c:pt idx="302">
                  <c:v>269</c:v>
                </c:pt>
                <c:pt idx="303">
                  <c:v>270</c:v>
                </c:pt>
                <c:pt idx="304">
                  <c:v>268</c:v>
                </c:pt>
                <c:pt idx="305">
                  <c:v>268</c:v>
                </c:pt>
                <c:pt idx="306">
                  <c:v>269</c:v>
                </c:pt>
                <c:pt idx="307">
                  <c:v>269</c:v>
                </c:pt>
                <c:pt idx="308">
                  <c:v>269</c:v>
                </c:pt>
                <c:pt idx="309">
                  <c:v>269</c:v>
                </c:pt>
                <c:pt idx="310">
                  <c:v>268</c:v>
                </c:pt>
                <c:pt idx="311">
                  <c:v>268</c:v>
                </c:pt>
                <c:pt idx="312">
                  <c:v>268</c:v>
                </c:pt>
                <c:pt idx="313">
                  <c:v>268</c:v>
                </c:pt>
                <c:pt idx="314">
                  <c:v>268</c:v>
                </c:pt>
                <c:pt idx="315">
                  <c:v>268</c:v>
                </c:pt>
                <c:pt idx="316">
                  <c:v>268</c:v>
                </c:pt>
                <c:pt idx="317">
                  <c:v>268</c:v>
                </c:pt>
                <c:pt idx="318">
                  <c:v>268</c:v>
                </c:pt>
                <c:pt idx="319">
                  <c:v>268</c:v>
                </c:pt>
                <c:pt idx="320">
                  <c:v>268</c:v>
                </c:pt>
                <c:pt idx="321">
                  <c:v>268</c:v>
                </c:pt>
                <c:pt idx="322">
                  <c:v>267</c:v>
                </c:pt>
                <c:pt idx="323">
                  <c:v>267</c:v>
                </c:pt>
                <c:pt idx="324">
                  <c:v>267</c:v>
                </c:pt>
                <c:pt idx="325">
                  <c:v>267</c:v>
                </c:pt>
                <c:pt idx="326">
                  <c:v>268</c:v>
                </c:pt>
                <c:pt idx="327">
                  <c:v>267</c:v>
                </c:pt>
                <c:pt idx="328">
                  <c:v>267</c:v>
                </c:pt>
                <c:pt idx="329">
                  <c:v>267</c:v>
                </c:pt>
                <c:pt idx="330">
                  <c:v>267</c:v>
                </c:pt>
                <c:pt idx="331">
                  <c:v>267</c:v>
                </c:pt>
                <c:pt idx="332">
                  <c:v>266</c:v>
                </c:pt>
                <c:pt idx="333">
                  <c:v>266</c:v>
                </c:pt>
                <c:pt idx="334">
                  <c:v>266</c:v>
                </c:pt>
                <c:pt idx="335">
                  <c:v>266</c:v>
                </c:pt>
                <c:pt idx="336">
                  <c:v>265</c:v>
                </c:pt>
                <c:pt idx="337">
                  <c:v>265</c:v>
                </c:pt>
                <c:pt idx="338">
                  <c:v>265</c:v>
                </c:pt>
                <c:pt idx="339">
                  <c:v>265</c:v>
                </c:pt>
                <c:pt idx="340">
                  <c:v>265</c:v>
                </c:pt>
                <c:pt idx="341">
                  <c:v>265</c:v>
                </c:pt>
                <c:pt idx="342">
                  <c:v>265</c:v>
                </c:pt>
                <c:pt idx="343">
                  <c:v>265</c:v>
                </c:pt>
                <c:pt idx="344">
                  <c:v>265</c:v>
                </c:pt>
                <c:pt idx="345">
                  <c:v>265</c:v>
                </c:pt>
                <c:pt idx="346">
                  <c:v>265</c:v>
                </c:pt>
                <c:pt idx="347">
                  <c:v>265</c:v>
                </c:pt>
                <c:pt idx="348">
                  <c:v>265</c:v>
                </c:pt>
                <c:pt idx="349">
                  <c:v>266</c:v>
                </c:pt>
                <c:pt idx="350">
                  <c:v>267</c:v>
                </c:pt>
                <c:pt idx="351">
                  <c:v>267</c:v>
                </c:pt>
                <c:pt idx="352">
                  <c:v>268</c:v>
                </c:pt>
                <c:pt idx="353">
                  <c:v>267</c:v>
                </c:pt>
                <c:pt idx="354">
                  <c:v>267</c:v>
                </c:pt>
                <c:pt idx="355">
                  <c:v>267</c:v>
                </c:pt>
                <c:pt idx="356">
                  <c:v>269</c:v>
                </c:pt>
                <c:pt idx="357">
                  <c:v>269</c:v>
                </c:pt>
                <c:pt idx="358">
                  <c:v>269</c:v>
                </c:pt>
                <c:pt idx="359">
                  <c:v>269</c:v>
                </c:pt>
                <c:pt idx="360">
                  <c:v>269</c:v>
                </c:pt>
                <c:pt idx="361">
                  <c:v>268</c:v>
                </c:pt>
                <c:pt idx="362">
                  <c:v>268</c:v>
                </c:pt>
                <c:pt idx="363">
                  <c:v>268</c:v>
                </c:pt>
                <c:pt idx="364">
                  <c:v>268</c:v>
                </c:pt>
                <c:pt idx="365">
                  <c:v>269</c:v>
                </c:pt>
                <c:pt idx="366">
                  <c:v>273</c:v>
                </c:pt>
                <c:pt idx="367">
                  <c:v>275</c:v>
                </c:pt>
                <c:pt idx="368">
                  <c:v>276</c:v>
                </c:pt>
                <c:pt idx="369">
                  <c:v>275</c:v>
                </c:pt>
                <c:pt idx="370">
                  <c:v>279</c:v>
                </c:pt>
                <c:pt idx="371">
                  <c:v>276</c:v>
                </c:pt>
                <c:pt idx="372">
                  <c:v>276</c:v>
                </c:pt>
                <c:pt idx="373">
                  <c:v>276</c:v>
                </c:pt>
                <c:pt idx="374">
                  <c:v>276</c:v>
                </c:pt>
                <c:pt idx="375">
                  <c:v>276</c:v>
                </c:pt>
                <c:pt idx="376">
                  <c:v>276</c:v>
                </c:pt>
                <c:pt idx="377">
                  <c:v>277</c:v>
                </c:pt>
                <c:pt idx="378">
                  <c:v>277</c:v>
                </c:pt>
                <c:pt idx="379">
                  <c:v>277</c:v>
                </c:pt>
                <c:pt idx="380">
                  <c:v>276</c:v>
                </c:pt>
                <c:pt idx="381">
                  <c:v>274</c:v>
                </c:pt>
                <c:pt idx="382">
                  <c:v>274</c:v>
                </c:pt>
                <c:pt idx="383">
                  <c:v>274</c:v>
                </c:pt>
                <c:pt idx="384">
                  <c:v>275</c:v>
                </c:pt>
                <c:pt idx="385">
                  <c:v>272</c:v>
                </c:pt>
                <c:pt idx="386">
                  <c:v>272</c:v>
                </c:pt>
                <c:pt idx="387">
                  <c:v>270</c:v>
                </c:pt>
                <c:pt idx="388">
                  <c:v>270</c:v>
                </c:pt>
                <c:pt idx="389">
                  <c:v>270</c:v>
                </c:pt>
                <c:pt idx="390">
                  <c:v>270</c:v>
                </c:pt>
                <c:pt idx="391">
                  <c:v>272</c:v>
                </c:pt>
                <c:pt idx="392">
                  <c:v>270</c:v>
                </c:pt>
                <c:pt idx="393">
                  <c:v>271</c:v>
                </c:pt>
                <c:pt idx="394">
                  <c:v>271</c:v>
                </c:pt>
                <c:pt idx="395">
                  <c:v>272</c:v>
                </c:pt>
                <c:pt idx="396">
                  <c:v>273</c:v>
                </c:pt>
                <c:pt idx="397">
                  <c:v>274</c:v>
                </c:pt>
                <c:pt idx="398">
                  <c:v>276</c:v>
                </c:pt>
                <c:pt idx="399">
                  <c:v>278</c:v>
                </c:pt>
                <c:pt idx="400">
                  <c:v>286</c:v>
                </c:pt>
                <c:pt idx="401">
                  <c:v>285</c:v>
                </c:pt>
                <c:pt idx="402">
                  <c:v>310</c:v>
                </c:pt>
                <c:pt idx="403">
                  <c:v>310</c:v>
                </c:pt>
                <c:pt idx="404">
                  <c:v>310</c:v>
                </c:pt>
                <c:pt idx="405">
                  <c:v>311</c:v>
                </c:pt>
                <c:pt idx="406">
                  <c:v>312</c:v>
                </c:pt>
                <c:pt idx="407">
                  <c:v>330</c:v>
                </c:pt>
                <c:pt idx="408">
                  <c:v>332</c:v>
                </c:pt>
                <c:pt idx="409">
                  <c:v>332</c:v>
                </c:pt>
                <c:pt idx="410">
                  <c:v>332</c:v>
                </c:pt>
                <c:pt idx="411">
                  <c:v>331</c:v>
                </c:pt>
                <c:pt idx="412">
                  <c:v>335</c:v>
                </c:pt>
                <c:pt idx="413">
                  <c:v>336</c:v>
                </c:pt>
                <c:pt idx="414">
                  <c:v>330</c:v>
                </c:pt>
                <c:pt idx="415">
                  <c:v>330</c:v>
                </c:pt>
                <c:pt idx="416">
                  <c:v>313</c:v>
                </c:pt>
                <c:pt idx="417">
                  <c:v>312</c:v>
                </c:pt>
                <c:pt idx="418">
                  <c:v>310</c:v>
                </c:pt>
                <c:pt idx="419">
                  <c:v>323</c:v>
                </c:pt>
                <c:pt idx="420">
                  <c:v>331</c:v>
                </c:pt>
                <c:pt idx="421">
                  <c:v>339</c:v>
                </c:pt>
                <c:pt idx="422">
                  <c:v>323</c:v>
                </c:pt>
                <c:pt idx="423">
                  <c:v>341</c:v>
                </c:pt>
                <c:pt idx="424">
                  <c:v>344</c:v>
                </c:pt>
                <c:pt idx="425">
                  <c:v>353</c:v>
                </c:pt>
                <c:pt idx="426">
                  <c:v>388</c:v>
                </c:pt>
                <c:pt idx="427">
                  <c:v>400</c:v>
                </c:pt>
                <c:pt idx="428">
                  <c:v>404</c:v>
                </c:pt>
                <c:pt idx="429">
                  <c:v>452</c:v>
                </c:pt>
                <c:pt idx="430">
                  <c:v>471</c:v>
                </c:pt>
                <c:pt idx="431">
                  <c:v>465</c:v>
                </c:pt>
                <c:pt idx="432">
                  <c:v>464</c:v>
                </c:pt>
                <c:pt idx="433">
                  <c:v>489</c:v>
                </c:pt>
                <c:pt idx="434">
                  <c:v>503</c:v>
                </c:pt>
                <c:pt idx="435">
                  <c:v>510</c:v>
                </c:pt>
                <c:pt idx="436">
                  <c:v>517</c:v>
                </c:pt>
                <c:pt idx="437">
                  <c:v>529</c:v>
                </c:pt>
                <c:pt idx="438">
                  <c:v>526</c:v>
                </c:pt>
                <c:pt idx="439">
                  <c:v>531</c:v>
                </c:pt>
                <c:pt idx="440">
                  <c:v>561</c:v>
                </c:pt>
                <c:pt idx="441">
                  <c:v>563</c:v>
                </c:pt>
                <c:pt idx="442">
                  <c:v>567</c:v>
                </c:pt>
                <c:pt idx="443">
                  <c:v>597</c:v>
                </c:pt>
                <c:pt idx="444">
                  <c:v>652</c:v>
                </c:pt>
                <c:pt idx="445">
                  <c:v>655</c:v>
                </c:pt>
                <c:pt idx="446">
                  <c:v>653</c:v>
                </c:pt>
                <c:pt idx="447">
                  <c:v>695</c:v>
                </c:pt>
                <c:pt idx="448">
                  <c:v>680</c:v>
                </c:pt>
                <c:pt idx="449">
                  <c:v>689</c:v>
                </c:pt>
                <c:pt idx="450">
                  <c:v>689</c:v>
                </c:pt>
                <c:pt idx="451">
                  <c:v>722</c:v>
                </c:pt>
                <c:pt idx="452">
                  <c:v>707</c:v>
                </c:pt>
                <c:pt idx="453">
                  <c:v>708</c:v>
                </c:pt>
                <c:pt idx="454">
                  <c:v>740</c:v>
                </c:pt>
                <c:pt idx="455">
                  <c:v>719</c:v>
                </c:pt>
                <c:pt idx="456">
                  <c:v>692</c:v>
                </c:pt>
                <c:pt idx="457">
                  <c:v>695</c:v>
                </c:pt>
                <c:pt idx="458">
                  <c:v>589</c:v>
                </c:pt>
                <c:pt idx="459">
                  <c:v>610</c:v>
                </c:pt>
                <c:pt idx="460">
                  <c:v>591</c:v>
                </c:pt>
                <c:pt idx="461">
                  <c:v>610</c:v>
                </c:pt>
                <c:pt idx="462">
                  <c:v>586</c:v>
                </c:pt>
                <c:pt idx="463">
                  <c:v>577</c:v>
                </c:pt>
                <c:pt idx="464">
                  <c:v>566</c:v>
                </c:pt>
                <c:pt idx="465">
                  <c:v>524</c:v>
                </c:pt>
                <c:pt idx="466">
                  <c:v>509</c:v>
                </c:pt>
                <c:pt idx="467">
                  <c:v>506</c:v>
                </c:pt>
                <c:pt idx="468">
                  <c:v>513</c:v>
                </c:pt>
                <c:pt idx="469">
                  <c:v>501</c:v>
                </c:pt>
                <c:pt idx="470">
                  <c:v>493</c:v>
                </c:pt>
                <c:pt idx="471">
                  <c:v>469</c:v>
                </c:pt>
                <c:pt idx="472">
                  <c:v>452</c:v>
                </c:pt>
                <c:pt idx="473">
                  <c:v>404</c:v>
                </c:pt>
                <c:pt idx="474">
                  <c:v>405</c:v>
                </c:pt>
                <c:pt idx="475">
                  <c:v>417</c:v>
                </c:pt>
                <c:pt idx="476">
                  <c:v>391</c:v>
                </c:pt>
                <c:pt idx="477">
                  <c:v>372</c:v>
                </c:pt>
                <c:pt idx="478">
                  <c:v>341</c:v>
                </c:pt>
                <c:pt idx="479">
                  <c:v>318</c:v>
                </c:pt>
                <c:pt idx="480">
                  <c:v>308</c:v>
                </c:pt>
                <c:pt idx="481">
                  <c:v>303</c:v>
                </c:pt>
                <c:pt idx="482">
                  <c:v>312</c:v>
                </c:pt>
                <c:pt idx="483">
                  <c:v>286</c:v>
                </c:pt>
                <c:pt idx="484">
                  <c:v>281</c:v>
                </c:pt>
                <c:pt idx="485">
                  <c:v>266</c:v>
                </c:pt>
                <c:pt idx="486">
                  <c:v>259</c:v>
                </c:pt>
                <c:pt idx="487">
                  <c:v>250</c:v>
                </c:pt>
                <c:pt idx="488">
                  <c:v>246</c:v>
                </c:pt>
                <c:pt idx="489">
                  <c:v>248</c:v>
                </c:pt>
                <c:pt idx="490">
                  <c:v>235</c:v>
                </c:pt>
                <c:pt idx="491">
                  <c:v>234</c:v>
                </c:pt>
                <c:pt idx="492">
                  <c:v>234</c:v>
                </c:pt>
                <c:pt idx="493">
                  <c:v>231</c:v>
                </c:pt>
                <c:pt idx="494">
                  <c:v>229</c:v>
                </c:pt>
                <c:pt idx="495">
                  <c:v>228</c:v>
                </c:pt>
                <c:pt idx="496">
                  <c:v>227</c:v>
                </c:pt>
                <c:pt idx="497">
                  <c:v>219</c:v>
                </c:pt>
                <c:pt idx="498">
                  <c:v>220</c:v>
                </c:pt>
                <c:pt idx="499">
                  <c:v>217</c:v>
                </c:pt>
                <c:pt idx="500">
                  <c:v>219</c:v>
                </c:pt>
                <c:pt idx="501">
                  <c:v>216</c:v>
                </c:pt>
                <c:pt idx="502">
                  <c:v>219</c:v>
                </c:pt>
                <c:pt idx="503">
                  <c:v>238</c:v>
                </c:pt>
                <c:pt idx="504">
                  <c:v>246</c:v>
                </c:pt>
                <c:pt idx="505">
                  <c:v>245</c:v>
                </c:pt>
                <c:pt idx="506">
                  <c:v>261</c:v>
                </c:pt>
                <c:pt idx="507">
                  <c:v>264</c:v>
                </c:pt>
                <c:pt idx="508">
                  <c:v>283</c:v>
                </c:pt>
                <c:pt idx="509">
                  <c:v>287</c:v>
                </c:pt>
                <c:pt idx="510">
                  <c:v>323</c:v>
                </c:pt>
                <c:pt idx="511">
                  <c:v>360</c:v>
                </c:pt>
                <c:pt idx="512">
                  <c:v>395</c:v>
                </c:pt>
                <c:pt idx="513">
                  <c:v>415</c:v>
                </c:pt>
                <c:pt idx="514">
                  <c:v>453</c:v>
                </c:pt>
                <c:pt idx="515">
                  <c:v>449</c:v>
                </c:pt>
                <c:pt idx="516">
                  <c:v>445</c:v>
                </c:pt>
                <c:pt idx="517">
                  <c:v>471</c:v>
                </c:pt>
                <c:pt idx="518">
                  <c:v>484</c:v>
                </c:pt>
                <c:pt idx="519">
                  <c:v>504</c:v>
                </c:pt>
                <c:pt idx="520">
                  <c:v>516</c:v>
                </c:pt>
                <c:pt idx="521">
                  <c:v>538</c:v>
                </c:pt>
                <c:pt idx="522">
                  <c:v>500</c:v>
                </c:pt>
                <c:pt idx="523">
                  <c:v>474</c:v>
                </c:pt>
                <c:pt idx="524">
                  <c:v>505</c:v>
                </c:pt>
                <c:pt idx="525">
                  <c:v>498</c:v>
                </c:pt>
                <c:pt idx="526">
                  <c:v>514</c:v>
                </c:pt>
                <c:pt idx="527">
                  <c:v>551</c:v>
                </c:pt>
                <c:pt idx="528">
                  <c:v>578</c:v>
                </c:pt>
                <c:pt idx="529">
                  <c:v>524</c:v>
                </c:pt>
                <c:pt idx="530">
                  <c:v>491</c:v>
                </c:pt>
                <c:pt idx="531">
                  <c:v>504</c:v>
                </c:pt>
                <c:pt idx="532">
                  <c:v>490</c:v>
                </c:pt>
                <c:pt idx="533">
                  <c:v>528</c:v>
                </c:pt>
                <c:pt idx="534">
                  <c:v>562</c:v>
                </c:pt>
                <c:pt idx="535">
                  <c:v>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C7-418F-9894-CC9725FB542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List1!$A$2:$A$537</c:f>
              <c:numCache>
                <c:formatCode>m/d/yyyy</c:formatCode>
                <c:ptCount val="5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</c:numCache>
            </c:numRef>
          </c:cat>
          <c:val>
            <c:numRef>
              <c:f>List1!$C$2:$C$537</c:f>
              <c:numCache>
                <c:formatCode>General</c:formatCode>
                <c:ptCount val="536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5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6</c:v>
                </c:pt>
                <c:pt idx="14">
                  <c:v>6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12</c:v>
                </c:pt>
                <c:pt idx="20">
                  <c:v>13</c:v>
                </c:pt>
                <c:pt idx="21">
                  <c:v>16</c:v>
                </c:pt>
                <c:pt idx="22">
                  <c:v>14</c:v>
                </c:pt>
                <c:pt idx="23">
                  <c:v>18</c:v>
                </c:pt>
                <c:pt idx="24">
                  <c:v>29</c:v>
                </c:pt>
                <c:pt idx="25">
                  <c:v>33</c:v>
                </c:pt>
                <c:pt idx="26">
                  <c:v>34</c:v>
                </c:pt>
                <c:pt idx="27">
                  <c:v>39</c:v>
                </c:pt>
                <c:pt idx="28">
                  <c:v>58</c:v>
                </c:pt>
                <c:pt idx="29">
                  <c:v>61</c:v>
                </c:pt>
                <c:pt idx="30">
                  <c:v>89</c:v>
                </c:pt>
                <c:pt idx="31">
                  <c:v>179</c:v>
                </c:pt>
                <c:pt idx="32">
                  <c:v>203</c:v>
                </c:pt>
                <c:pt idx="33">
                  <c:v>218</c:v>
                </c:pt>
                <c:pt idx="34">
                  <c:v>307</c:v>
                </c:pt>
                <c:pt idx="35">
                  <c:v>346</c:v>
                </c:pt>
                <c:pt idx="36">
                  <c:v>371</c:v>
                </c:pt>
                <c:pt idx="37">
                  <c:v>453</c:v>
                </c:pt>
                <c:pt idx="38">
                  <c:v>539</c:v>
                </c:pt>
                <c:pt idx="39">
                  <c:v>576</c:v>
                </c:pt>
                <c:pt idx="40">
                  <c:v>591</c:v>
                </c:pt>
                <c:pt idx="41">
                  <c:v>730</c:v>
                </c:pt>
                <c:pt idx="42">
                  <c:v>856</c:v>
                </c:pt>
                <c:pt idx="43">
                  <c:v>1028</c:v>
                </c:pt>
                <c:pt idx="44">
                  <c:v>1206</c:v>
                </c:pt>
                <c:pt idx="45">
                  <c:v>1374</c:v>
                </c:pt>
                <c:pt idx="46">
                  <c:v>1441</c:v>
                </c:pt>
                <c:pt idx="47">
                  <c:v>1435</c:v>
                </c:pt>
                <c:pt idx="48">
                  <c:v>1579</c:v>
                </c:pt>
                <c:pt idx="49">
                  <c:v>1726</c:v>
                </c:pt>
                <c:pt idx="50">
                  <c:v>1955</c:v>
                </c:pt>
                <c:pt idx="51">
                  <c:v>2116</c:v>
                </c:pt>
                <c:pt idx="52">
                  <c:v>2382</c:v>
                </c:pt>
                <c:pt idx="53">
                  <c:v>2456</c:v>
                </c:pt>
                <c:pt idx="54">
                  <c:v>2421</c:v>
                </c:pt>
                <c:pt idx="55">
                  <c:v>2588</c:v>
                </c:pt>
                <c:pt idx="56">
                  <c:v>2774</c:v>
                </c:pt>
                <c:pt idx="57">
                  <c:v>2788</c:v>
                </c:pt>
                <c:pt idx="58">
                  <c:v>3194</c:v>
                </c:pt>
                <c:pt idx="59">
                  <c:v>3338</c:v>
                </c:pt>
                <c:pt idx="60">
                  <c:v>3251</c:v>
                </c:pt>
                <c:pt idx="61">
                  <c:v>3091</c:v>
                </c:pt>
                <c:pt idx="62">
                  <c:v>3120</c:v>
                </c:pt>
                <c:pt idx="63">
                  <c:v>3052</c:v>
                </c:pt>
                <c:pt idx="64">
                  <c:v>3250</c:v>
                </c:pt>
                <c:pt idx="65">
                  <c:v>3429</c:v>
                </c:pt>
                <c:pt idx="66">
                  <c:v>3248</c:v>
                </c:pt>
                <c:pt idx="67">
                  <c:v>2998</c:v>
                </c:pt>
                <c:pt idx="68">
                  <c:v>2899</c:v>
                </c:pt>
                <c:pt idx="69">
                  <c:v>2753</c:v>
                </c:pt>
                <c:pt idx="70">
                  <c:v>2611</c:v>
                </c:pt>
                <c:pt idx="71">
                  <c:v>2737</c:v>
                </c:pt>
                <c:pt idx="72">
                  <c:v>2870</c:v>
                </c:pt>
                <c:pt idx="73">
                  <c:v>2772</c:v>
                </c:pt>
                <c:pt idx="74">
                  <c:v>2568</c:v>
                </c:pt>
                <c:pt idx="75">
                  <c:v>2326</c:v>
                </c:pt>
                <c:pt idx="76">
                  <c:v>2297</c:v>
                </c:pt>
                <c:pt idx="77">
                  <c:v>2141</c:v>
                </c:pt>
                <c:pt idx="78">
                  <c:v>2244</c:v>
                </c:pt>
                <c:pt idx="79">
                  <c:v>2321</c:v>
                </c:pt>
                <c:pt idx="80">
                  <c:v>2271</c:v>
                </c:pt>
                <c:pt idx="81">
                  <c:v>2018</c:v>
                </c:pt>
                <c:pt idx="82">
                  <c:v>1832</c:v>
                </c:pt>
                <c:pt idx="83">
                  <c:v>1816</c:v>
                </c:pt>
                <c:pt idx="84">
                  <c:v>1757</c:v>
                </c:pt>
                <c:pt idx="85">
                  <c:v>1780</c:v>
                </c:pt>
                <c:pt idx="86">
                  <c:v>1804</c:v>
                </c:pt>
                <c:pt idx="87">
                  <c:v>1761</c:v>
                </c:pt>
                <c:pt idx="88">
                  <c:v>1720</c:v>
                </c:pt>
                <c:pt idx="89">
                  <c:v>1575</c:v>
                </c:pt>
                <c:pt idx="90">
                  <c:v>1555</c:v>
                </c:pt>
                <c:pt idx="91">
                  <c:v>1550</c:v>
                </c:pt>
                <c:pt idx="92">
                  <c:v>1603</c:v>
                </c:pt>
                <c:pt idx="93">
                  <c:v>1644</c:v>
                </c:pt>
                <c:pt idx="94">
                  <c:v>1581</c:v>
                </c:pt>
                <c:pt idx="95">
                  <c:v>1519</c:v>
                </c:pt>
                <c:pt idx="96">
                  <c:v>1447</c:v>
                </c:pt>
                <c:pt idx="97">
                  <c:v>1506</c:v>
                </c:pt>
                <c:pt idx="98">
                  <c:v>1497</c:v>
                </c:pt>
                <c:pt idx="99">
                  <c:v>1537</c:v>
                </c:pt>
                <c:pt idx="100">
                  <c:v>1584</c:v>
                </c:pt>
                <c:pt idx="101">
                  <c:v>1566</c:v>
                </c:pt>
                <c:pt idx="102">
                  <c:v>1493</c:v>
                </c:pt>
                <c:pt idx="103">
                  <c:v>1453</c:v>
                </c:pt>
                <c:pt idx="104">
                  <c:v>1498</c:v>
                </c:pt>
                <c:pt idx="105">
                  <c:v>1502</c:v>
                </c:pt>
                <c:pt idx="106">
                  <c:v>1573</c:v>
                </c:pt>
                <c:pt idx="107">
                  <c:v>1609</c:v>
                </c:pt>
                <c:pt idx="108">
                  <c:v>1562</c:v>
                </c:pt>
                <c:pt idx="109">
                  <c:v>1510</c:v>
                </c:pt>
                <c:pt idx="110">
                  <c:v>1462</c:v>
                </c:pt>
                <c:pt idx="111">
                  <c:v>1568</c:v>
                </c:pt>
                <c:pt idx="112">
                  <c:v>1619</c:v>
                </c:pt>
                <c:pt idx="113">
                  <c:v>1713</c:v>
                </c:pt>
                <c:pt idx="114">
                  <c:v>1731</c:v>
                </c:pt>
                <c:pt idx="115">
                  <c:v>1683</c:v>
                </c:pt>
                <c:pt idx="116">
                  <c:v>1641</c:v>
                </c:pt>
                <c:pt idx="117">
                  <c:v>1612</c:v>
                </c:pt>
                <c:pt idx="118">
                  <c:v>1728</c:v>
                </c:pt>
                <c:pt idx="119">
                  <c:v>1815</c:v>
                </c:pt>
                <c:pt idx="120">
                  <c:v>1890</c:v>
                </c:pt>
                <c:pt idx="121">
                  <c:v>1962</c:v>
                </c:pt>
                <c:pt idx="122">
                  <c:v>1867</c:v>
                </c:pt>
                <c:pt idx="123">
                  <c:v>1798</c:v>
                </c:pt>
                <c:pt idx="124">
                  <c:v>1732</c:v>
                </c:pt>
                <c:pt idx="125">
                  <c:v>2005</c:v>
                </c:pt>
                <c:pt idx="126">
                  <c:v>2130</c:v>
                </c:pt>
                <c:pt idx="127">
                  <c:v>2212</c:v>
                </c:pt>
                <c:pt idx="128">
                  <c:v>2280</c:v>
                </c:pt>
                <c:pt idx="129">
                  <c:v>2188</c:v>
                </c:pt>
                <c:pt idx="130">
                  <c:v>2076</c:v>
                </c:pt>
                <c:pt idx="131">
                  <c:v>1954</c:v>
                </c:pt>
                <c:pt idx="132">
                  <c:v>2111</c:v>
                </c:pt>
                <c:pt idx="133">
                  <c:v>2198</c:v>
                </c:pt>
                <c:pt idx="134">
                  <c:v>2273</c:v>
                </c:pt>
                <c:pt idx="135">
                  <c:v>2278</c:v>
                </c:pt>
                <c:pt idx="136">
                  <c:v>2138</c:v>
                </c:pt>
                <c:pt idx="137">
                  <c:v>1996</c:v>
                </c:pt>
                <c:pt idx="138">
                  <c:v>1887</c:v>
                </c:pt>
                <c:pt idx="139">
                  <c:v>1888</c:v>
                </c:pt>
                <c:pt idx="140">
                  <c:v>1836</c:v>
                </c:pt>
                <c:pt idx="141">
                  <c:v>1870</c:v>
                </c:pt>
                <c:pt idx="142">
                  <c:v>1905</c:v>
                </c:pt>
                <c:pt idx="143">
                  <c:v>1813</c:v>
                </c:pt>
                <c:pt idx="144">
                  <c:v>1737</c:v>
                </c:pt>
                <c:pt idx="145">
                  <c:v>1628</c:v>
                </c:pt>
                <c:pt idx="146">
                  <c:v>1640</c:v>
                </c:pt>
                <c:pt idx="147">
                  <c:v>1647</c:v>
                </c:pt>
                <c:pt idx="148">
                  <c:v>1674</c:v>
                </c:pt>
                <c:pt idx="149">
                  <c:v>1686</c:v>
                </c:pt>
                <c:pt idx="150">
                  <c:v>1605</c:v>
                </c:pt>
                <c:pt idx="151">
                  <c:v>1536</c:v>
                </c:pt>
                <c:pt idx="152">
                  <c:v>1462</c:v>
                </c:pt>
                <c:pt idx="153">
                  <c:v>1485</c:v>
                </c:pt>
                <c:pt idx="154">
                  <c:v>1483</c:v>
                </c:pt>
                <c:pt idx="155">
                  <c:v>1521</c:v>
                </c:pt>
                <c:pt idx="156">
                  <c:v>1547</c:v>
                </c:pt>
                <c:pt idx="157">
                  <c:v>1489</c:v>
                </c:pt>
                <c:pt idx="158">
                  <c:v>1418</c:v>
                </c:pt>
                <c:pt idx="159">
                  <c:v>1374</c:v>
                </c:pt>
                <c:pt idx="160">
                  <c:v>1401</c:v>
                </c:pt>
                <c:pt idx="161">
                  <c:v>1369</c:v>
                </c:pt>
                <c:pt idx="162">
                  <c:v>1387</c:v>
                </c:pt>
                <c:pt idx="163">
                  <c:v>1416</c:v>
                </c:pt>
                <c:pt idx="164">
                  <c:v>1377</c:v>
                </c:pt>
                <c:pt idx="165">
                  <c:v>1317</c:v>
                </c:pt>
                <c:pt idx="166">
                  <c:v>1271</c:v>
                </c:pt>
                <c:pt idx="167">
                  <c:v>1290</c:v>
                </c:pt>
                <c:pt idx="168">
                  <c:v>1281</c:v>
                </c:pt>
                <c:pt idx="169">
                  <c:v>1299</c:v>
                </c:pt>
                <c:pt idx="170">
                  <c:v>1320</c:v>
                </c:pt>
                <c:pt idx="171">
                  <c:v>1296</c:v>
                </c:pt>
                <c:pt idx="172">
                  <c:v>1256</c:v>
                </c:pt>
                <c:pt idx="173">
                  <c:v>1232</c:v>
                </c:pt>
                <c:pt idx="174">
                  <c:v>1268</c:v>
                </c:pt>
                <c:pt idx="175">
                  <c:v>1285</c:v>
                </c:pt>
                <c:pt idx="176">
                  <c:v>1302</c:v>
                </c:pt>
                <c:pt idx="177">
                  <c:v>1328</c:v>
                </c:pt>
                <c:pt idx="178">
                  <c:v>1311</c:v>
                </c:pt>
                <c:pt idx="179">
                  <c:v>1264</c:v>
                </c:pt>
                <c:pt idx="180">
                  <c:v>1229</c:v>
                </c:pt>
                <c:pt idx="181">
                  <c:v>1256</c:v>
                </c:pt>
                <c:pt idx="182">
                  <c:v>1250</c:v>
                </c:pt>
                <c:pt idx="183">
                  <c:v>1291</c:v>
                </c:pt>
                <c:pt idx="184">
                  <c:v>1325</c:v>
                </c:pt>
                <c:pt idx="185">
                  <c:v>1275</c:v>
                </c:pt>
                <c:pt idx="186">
                  <c:v>1222</c:v>
                </c:pt>
                <c:pt idx="187">
                  <c:v>1192</c:v>
                </c:pt>
                <c:pt idx="188">
                  <c:v>1215</c:v>
                </c:pt>
                <c:pt idx="189">
                  <c:v>1200</c:v>
                </c:pt>
                <c:pt idx="190">
                  <c:v>1220</c:v>
                </c:pt>
                <c:pt idx="191">
                  <c:v>1239</c:v>
                </c:pt>
                <c:pt idx="192">
                  <c:v>1256</c:v>
                </c:pt>
                <c:pt idx="193">
                  <c:v>1267</c:v>
                </c:pt>
                <c:pt idx="194">
                  <c:v>1273</c:v>
                </c:pt>
                <c:pt idx="195">
                  <c:v>1314</c:v>
                </c:pt>
                <c:pt idx="196">
                  <c:v>1277</c:v>
                </c:pt>
                <c:pt idx="197">
                  <c:v>1255</c:v>
                </c:pt>
                <c:pt idx="198">
                  <c:v>1214</c:v>
                </c:pt>
                <c:pt idx="199">
                  <c:v>1197</c:v>
                </c:pt>
                <c:pt idx="200">
                  <c:v>1162</c:v>
                </c:pt>
                <c:pt idx="201">
                  <c:v>1156</c:v>
                </c:pt>
                <c:pt idx="202">
                  <c:v>1184</c:v>
                </c:pt>
                <c:pt idx="203">
                  <c:v>1139</c:v>
                </c:pt>
                <c:pt idx="204">
                  <c:v>1112</c:v>
                </c:pt>
                <c:pt idx="205">
                  <c:v>1086</c:v>
                </c:pt>
                <c:pt idx="206">
                  <c:v>1075</c:v>
                </c:pt>
                <c:pt idx="207">
                  <c:v>1051</c:v>
                </c:pt>
                <c:pt idx="208">
                  <c:v>1043</c:v>
                </c:pt>
                <c:pt idx="209">
                  <c:v>1055</c:v>
                </c:pt>
                <c:pt idx="210">
                  <c:v>1044</c:v>
                </c:pt>
                <c:pt idx="211">
                  <c:v>1013</c:v>
                </c:pt>
                <c:pt idx="212">
                  <c:v>1003</c:v>
                </c:pt>
                <c:pt idx="213">
                  <c:v>980</c:v>
                </c:pt>
                <c:pt idx="214">
                  <c:v>963</c:v>
                </c:pt>
                <c:pt idx="215">
                  <c:v>961</c:v>
                </c:pt>
                <c:pt idx="216">
                  <c:v>966</c:v>
                </c:pt>
                <c:pt idx="217">
                  <c:v>950</c:v>
                </c:pt>
                <c:pt idx="218">
                  <c:v>944</c:v>
                </c:pt>
                <c:pt idx="219">
                  <c:v>941</c:v>
                </c:pt>
                <c:pt idx="220">
                  <c:v>935</c:v>
                </c:pt>
                <c:pt idx="221">
                  <c:v>922</c:v>
                </c:pt>
                <c:pt idx="222">
                  <c:v>917</c:v>
                </c:pt>
                <c:pt idx="223">
                  <c:v>923</c:v>
                </c:pt>
                <c:pt idx="224">
                  <c:v>899</c:v>
                </c:pt>
                <c:pt idx="225">
                  <c:v>893</c:v>
                </c:pt>
                <c:pt idx="226">
                  <c:v>886</c:v>
                </c:pt>
                <c:pt idx="227">
                  <c:v>883</c:v>
                </c:pt>
                <c:pt idx="228">
                  <c:v>882</c:v>
                </c:pt>
                <c:pt idx="229">
                  <c:v>879</c:v>
                </c:pt>
                <c:pt idx="230">
                  <c:v>889</c:v>
                </c:pt>
                <c:pt idx="231">
                  <c:v>886</c:v>
                </c:pt>
                <c:pt idx="232">
                  <c:v>861</c:v>
                </c:pt>
                <c:pt idx="233">
                  <c:v>842</c:v>
                </c:pt>
                <c:pt idx="234">
                  <c:v>834</c:v>
                </c:pt>
                <c:pt idx="235">
                  <c:v>827</c:v>
                </c:pt>
                <c:pt idx="236">
                  <c:v>825</c:v>
                </c:pt>
                <c:pt idx="237">
                  <c:v>830</c:v>
                </c:pt>
                <c:pt idx="238">
                  <c:v>828</c:v>
                </c:pt>
                <c:pt idx="239">
                  <c:v>823</c:v>
                </c:pt>
                <c:pt idx="240">
                  <c:v>819</c:v>
                </c:pt>
                <c:pt idx="241">
                  <c:v>816</c:v>
                </c:pt>
                <c:pt idx="242">
                  <c:v>813</c:v>
                </c:pt>
                <c:pt idx="243">
                  <c:v>812</c:v>
                </c:pt>
                <c:pt idx="244">
                  <c:v>816</c:v>
                </c:pt>
                <c:pt idx="245">
                  <c:v>804</c:v>
                </c:pt>
                <c:pt idx="246">
                  <c:v>800</c:v>
                </c:pt>
                <c:pt idx="247">
                  <c:v>801</c:v>
                </c:pt>
                <c:pt idx="248">
                  <c:v>799</c:v>
                </c:pt>
                <c:pt idx="249">
                  <c:v>794</c:v>
                </c:pt>
                <c:pt idx="250">
                  <c:v>792</c:v>
                </c:pt>
                <c:pt idx="251">
                  <c:v>795</c:v>
                </c:pt>
                <c:pt idx="252">
                  <c:v>791</c:v>
                </c:pt>
                <c:pt idx="253">
                  <c:v>787</c:v>
                </c:pt>
                <c:pt idx="254">
                  <c:v>787</c:v>
                </c:pt>
                <c:pt idx="255">
                  <c:v>787</c:v>
                </c:pt>
                <c:pt idx="256">
                  <c:v>784</c:v>
                </c:pt>
                <c:pt idx="257">
                  <c:v>784</c:v>
                </c:pt>
                <c:pt idx="258">
                  <c:v>786</c:v>
                </c:pt>
                <c:pt idx="259">
                  <c:v>788</c:v>
                </c:pt>
                <c:pt idx="260">
                  <c:v>785</c:v>
                </c:pt>
                <c:pt idx="261">
                  <c:v>786</c:v>
                </c:pt>
                <c:pt idx="262">
                  <c:v>786</c:v>
                </c:pt>
                <c:pt idx="263">
                  <c:v>783</c:v>
                </c:pt>
                <c:pt idx="264">
                  <c:v>783</c:v>
                </c:pt>
                <c:pt idx="265">
                  <c:v>785</c:v>
                </c:pt>
                <c:pt idx="266">
                  <c:v>783</c:v>
                </c:pt>
                <c:pt idx="267">
                  <c:v>780</c:v>
                </c:pt>
                <c:pt idx="268">
                  <c:v>780</c:v>
                </c:pt>
                <c:pt idx="269">
                  <c:v>778</c:v>
                </c:pt>
                <c:pt idx="270">
                  <c:v>776</c:v>
                </c:pt>
                <c:pt idx="271">
                  <c:v>776</c:v>
                </c:pt>
                <c:pt idx="272">
                  <c:v>775</c:v>
                </c:pt>
                <c:pt idx="273">
                  <c:v>772</c:v>
                </c:pt>
                <c:pt idx="274">
                  <c:v>769</c:v>
                </c:pt>
                <c:pt idx="275">
                  <c:v>769</c:v>
                </c:pt>
                <c:pt idx="276">
                  <c:v>768</c:v>
                </c:pt>
                <c:pt idx="277">
                  <c:v>768</c:v>
                </c:pt>
                <c:pt idx="278">
                  <c:v>768</c:v>
                </c:pt>
                <c:pt idx="279">
                  <c:v>767</c:v>
                </c:pt>
                <c:pt idx="280">
                  <c:v>765</c:v>
                </c:pt>
                <c:pt idx="281">
                  <c:v>763</c:v>
                </c:pt>
                <c:pt idx="282">
                  <c:v>763</c:v>
                </c:pt>
                <c:pt idx="283">
                  <c:v>763</c:v>
                </c:pt>
                <c:pt idx="284">
                  <c:v>763</c:v>
                </c:pt>
                <c:pt idx="285">
                  <c:v>763</c:v>
                </c:pt>
                <c:pt idx="286">
                  <c:v>763</c:v>
                </c:pt>
                <c:pt idx="287">
                  <c:v>763</c:v>
                </c:pt>
                <c:pt idx="288">
                  <c:v>763</c:v>
                </c:pt>
                <c:pt idx="289">
                  <c:v>762</c:v>
                </c:pt>
                <c:pt idx="290">
                  <c:v>762</c:v>
                </c:pt>
                <c:pt idx="291">
                  <c:v>762</c:v>
                </c:pt>
                <c:pt idx="292">
                  <c:v>762</c:v>
                </c:pt>
                <c:pt idx="293">
                  <c:v>762</c:v>
                </c:pt>
                <c:pt idx="294">
                  <c:v>762</c:v>
                </c:pt>
                <c:pt idx="295">
                  <c:v>762</c:v>
                </c:pt>
                <c:pt idx="296">
                  <c:v>762</c:v>
                </c:pt>
                <c:pt idx="297">
                  <c:v>761</c:v>
                </c:pt>
                <c:pt idx="298">
                  <c:v>761</c:v>
                </c:pt>
                <c:pt idx="299">
                  <c:v>761</c:v>
                </c:pt>
                <c:pt idx="300">
                  <c:v>761</c:v>
                </c:pt>
                <c:pt idx="301">
                  <c:v>761</c:v>
                </c:pt>
                <c:pt idx="302">
                  <c:v>762</c:v>
                </c:pt>
                <c:pt idx="303">
                  <c:v>762</c:v>
                </c:pt>
                <c:pt idx="304">
                  <c:v>762</c:v>
                </c:pt>
                <c:pt idx="305">
                  <c:v>762</c:v>
                </c:pt>
                <c:pt idx="306">
                  <c:v>762</c:v>
                </c:pt>
                <c:pt idx="307">
                  <c:v>762</c:v>
                </c:pt>
                <c:pt idx="308">
                  <c:v>762</c:v>
                </c:pt>
                <c:pt idx="309">
                  <c:v>763</c:v>
                </c:pt>
                <c:pt idx="310">
                  <c:v>764</c:v>
                </c:pt>
                <c:pt idx="311">
                  <c:v>764</c:v>
                </c:pt>
                <c:pt idx="312">
                  <c:v>764</c:v>
                </c:pt>
                <c:pt idx="313">
                  <c:v>765</c:v>
                </c:pt>
                <c:pt idx="314">
                  <c:v>765</c:v>
                </c:pt>
                <c:pt idx="315">
                  <c:v>765</c:v>
                </c:pt>
                <c:pt idx="316">
                  <c:v>765</c:v>
                </c:pt>
                <c:pt idx="317">
                  <c:v>765</c:v>
                </c:pt>
                <c:pt idx="318">
                  <c:v>764</c:v>
                </c:pt>
                <c:pt idx="319">
                  <c:v>764</c:v>
                </c:pt>
                <c:pt idx="320">
                  <c:v>764</c:v>
                </c:pt>
                <c:pt idx="321">
                  <c:v>764</c:v>
                </c:pt>
                <c:pt idx="322">
                  <c:v>764</c:v>
                </c:pt>
                <c:pt idx="323">
                  <c:v>765</c:v>
                </c:pt>
                <c:pt idx="324">
                  <c:v>764</c:v>
                </c:pt>
                <c:pt idx="325">
                  <c:v>764</c:v>
                </c:pt>
                <c:pt idx="326">
                  <c:v>763</c:v>
                </c:pt>
                <c:pt idx="327">
                  <c:v>763</c:v>
                </c:pt>
                <c:pt idx="328">
                  <c:v>762</c:v>
                </c:pt>
                <c:pt idx="329">
                  <c:v>763</c:v>
                </c:pt>
                <c:pt idx="330">
                  <c:v>764</c:v>
                </c:pt>
                <c:pt idx="331">
                  <c:v>764</c:v>
                </c:pt>
                <c:pt idx="332">
                  <c:v>764</c:v>
                </c:pt>
                <c:pt idx="333">
                  <c:v>764</c:v>
                </c:pt>
                <c:pt idx="334">
                  <c:v>764</c:v>
                </c:pt>
                <c:pt idx="335">
                  <c:v>764</c:v>
                </c:pt>
                <c:pt idx="336">
                  <c:v>764</c:v>
                </c:pt>
                <c:pt idx="337">
                  <c:v>764</c:v>
                </c:pt>
                <c:pt idx="338">
                  <c:v>763</c:v>
                </c:pt>
                <c:pt idx="339">
                  <c:v>763</c:v>
                </c:pt>
                <c:pt idx="340">
                  <c:v>763</c:v>
                </c:pt>
                <c:pt idx="341">
                  <c:v>764</c:v>
                </c:pt>
                <c:pt idx="342">
                  <c:v>764</c:v>
                </c:pt>
                <c:pt idx="343">
                  <c:v>763</c:v>
                </c:pt>
                <c:pt idx="344">
                  <c:v>763</c:v>
                </c:pt>
                <c:pt idx="345">
                  <c:v>763</c:v>
                </c:pt>
                <c:pt idx="346">
                  <c:v>763</c:v>
                </c:pt>
                <c:pt idx="347">
                  <c:v>763</c:v>
                </c:pt>
                <c:pt idx="348">
                  <c:v>763</c:v>
                </c:pt>
                <c:pt idx="349">
                  <c:v>763</c:v>
                </c:pt>
                <c:pt idx="350">
                  <c:v>762</c:v>
                </c:pt>
                <c:pt idx="351">
                  <c:v>762</c:v>
                </c:pt>
                <c:pt idx="352">
                  <c:v>762</c:v>
                </c:pt>
                <c:pt idx="353">
                  <c:v>762</c:v>
                </c:pt>
                <c:pt idx="354">
                  <c:v>762</c:v>
                </c:pt>
                <c:pt idx="355">
                  <c:v>762</c:v>
                </c:pt>
                <c:pt idx="356">
                  <c:v>763</c:v>
                </c:pt>
                <c:pt idx="357">
                  <c:v>763</c:v>
                </c:pt>
                <c:pt idx="358">
                  <c:v>763</c:v>
                </c:pt>
                <c:pt idx="359">
                  <c:v>763</c:v>
                </c:pt>
                <c:pt idx="360">
                  <c:v>764</c:v>
                </c:pt>
                <c:pt idx="361">
                  <c:v>764</c:v>
                </c:pt>
                <c:pt idx="362">
                  <c:v>764</c:v>
                </c:pt>
                <c:pt idx="363">
                  <c:v>764</c:v>
                </c:pt>
                <c:pt idx="364">
                  <c:v>764</c:v>
                </c:pt>
                <c:pt idx="365">
                  <c:v>769</c:v>
                </c:pt>
                <c:pt idx="366">
                  <c:v>770</c:v>
                </c:pt>
                <c:pt idx="367">
                  <c:v>771</c:v>
                </c:pt>
                <c:pt idx="368">
                  <c:v>771</c:v>
                </c:pt>
                <c:pt idx="369">
                  <c:v>771</c:v>
                </c:pt>
                <c:pt idx="370">
                  <c:v>772</c:v>
                </c:pt>
                <c:pt idx="371">
                  <c:v>773</c:v>
                </c:pt>
                <c:pt idx="372">
                  <c:v>774</c:v>
                </c:pt>
                <c:pt idx="373">
                  <c:v>775</c:v>
                </c:pt>
                <c:pt idx="374">
                  <c:v>776</c:v>
                </c:pt>
                <c:pt idx="375">
                  <c:v>775</c:v>
                </c:pt>
                <c:pt idx="376">
                  <c:v>774</c:v>
                </c:pt>
                <c:pt idx="377">
                  <c:v>774</c:v>
                </c:pt>
                <c:pt idx="378">
                  <c:v>775</c:v>
                </c:pt>
                <c:pt idx="379">
                  <c:v>774</c:v>
                </c:pt>
                <c:pt idx="380">
                  <c:v>774</c:v>
                </c:pt>
                <c:pt idx="381">
                  <c:v>773</c:v>
                </c:pt>
                <c:pt idx="382">
                  <c:v>771</c:v>
                </c:pt>
                <c:pt idx="383">
                  <c:v>771</c:v>
                </c:pt>
                <c:pt idx="384">
                  <c:v>775</c:v>
                </c:pt>
                <c:pt idx="385">
                  <c:v>778</c:v>
                </c:pt>
                <c:pt idx="386">
                  <c:v>778</c:v>
                </c:pt>
                <c:pt idx="387">
                  <c:v>778</c:v>
                </c:pt>
                <c:pt idx="388">
                  <c:v>778</c:v>
                </c:pt>
                <c:pt idx="389">
                  <c:v>779</c:v>
                </c:pt>
                <c:pt idx="390">
                  <c:v>780</c:v>
                </c:pt>
                <c:pt idx="391">
                  <c:v>784</c:v>
                </c:pt>
                <c:pt idx="392">
                  <c:v>786</c:v>
                </c:pt>
                <c:pt idx="393">
                  <c:v>791</c:v>
                </c:pt>
                <c:pt idx="394">
                  <c:v>792</c:v>
                </c:pt>
                <c:pt idx="395">
                  <c:v>793</c:v>
                </c:pt>
                <c:pt idx="396">
                  <c:v>792</c:v>
                </c:pt>
                <c:pt idx="397">
                  <c:v>791</c:v>
                </c:pt>
                <c:pt idx="398">
                  <c:v>794</c:v>
                </c:pt>
                <c:pt idx="399">
                  <c:v>796</c:v>
                </c:pt>
                <c:pt idx="400">
                  <c:v>796</c:v>
                </c:pt>
                <c:pt idx="401">
                  <c:v>797</c:v>
                </c:pt>
                <c:pt idx="402">
                  <c:v>798</c:v>
                </c:pt>
                <c:pt idx="403">
                  <c:v>799</c:v>
                </c:pt>
                <c:pt idx="404">
                  <c:v>797</c:v>
                </c:pt>
                <c:pt idx="405">
                  <c:v>799</c:v>
                </c:pt>
                <c:pt idx="406">
                  <c:v>795</c:v>
                </c:pt>
                <c:pt idx="407">
                  <c:v>795</c:v>
                </c:pt>
                <c:pt idx="408">
                  <c:v>791</c:v>
                </c:pt>
                <c:pt idx="409">
                  <c:v>797</c:v>
                </c:pt>
                <c:pt idx="410">
                  <c:v>796</c:v>
                </c:pt>
                <c:pt idx="411">
                  <c:v>797</c:v>
                </c:pt>
                <c:pt idx="412">
                  <c:v>809</c:v>
                </c:pt>
                <c:pt idx="413">
                  <c:v>813</c:v>
                </c:pt>
                <c:pt idx="414">
                  <c:v>823</c:v>
                </c:pt>
                <c:pt idx="415">
                  <c:v>825</c:v>
                </c:pt>
                <c:pt idx="416">
                  <c:v>832</c:v>
                </c:pt>
                <c:pt idx="417">
                  <c:v>827</c:v>
                </c:pt>
                <c:pt idx="418">
                  <c:v>831</c:v>
                </c:pt>
                <c:pt idx="419">
                  <c:v>850</c:v>
                </c:pt>
                <c:pt idx="420">
                  <c:v>853</c:v>
                </c:pt>
                <c:pt idx="421">
                  <c:v>868</c:v>
                </c:pt>
                <c:pt idx="422">
                  <c:v>869</c:v>
                </c:pt>
                <c:pt idx="423">
                  <c:v>874</c:v>
                </c:pt>
                <c:pt idx="424">
                  <c:v>874</c:v>
                </c:pt>
                <c:pt idx="425">
                  <c:v>875</c:v>
                </c:pt>
                <c:pt idx="426">
                  <c:v>916</c:v>
                </c:pt>
                <c:pt idx="427">
                  <c:v>927</c:v>
                </c:pt>
                <c:pt idx="428">
                  <c:v>941</c:v>
                </c:pt>
                <c:pt idx="429">
                  <c:v>955</c:v>
                </c:pt>
                <c:pt idx="430">
                  <c:v>973</c:v>
                </c:pt>
                <c:pt idx="431">
                  <c:v>980</c:v>
                </c:pt>
                <c:pt idx="432">
                  <c:v>982</c:v>
                </c:pt>
                <c:pt idx="433">
                  <c:v>1030</c:v>
                </c:pt>
                <c:pt idx="434">
                  <c:v>1046</c:v>
                </c:pt>
                <c:pt idx="435">
                  <c:v>1057</c:v>
                </c:pt>
                <c:pt idx="436">
                  <c:v>1085</c:v>
                </c:pt>
                <c:pt idx="437">
                  <c:v>1114</c:v>
                </c:pt>
                <c:pt idx="438">
                  <c:v>1122</c:v>
                </c:pt>
                <c:pt idx="439">
                  <c:v>1128</c:v>
                </c:pt>
                <c:pt idx="440">
                  <c:v>1178</c:v>
                </c:pt>
                <c:pt idx="441">
                  <c:v>1175</c:v>
                </c:pt>
                <c:pt idx="442">
                  <c:v>1159</c:v>
                </c:pt>
                <c:pt idx="443">
                  <c:v>1176</c:v>
                </c:pt>
                <c:pt idx="444">
                  <c:v>1200</c:v>
                </c:pt>
                <c:pt idx="445">
                  <c:v>1188</c:v>
                </c:pt>
                <c:pt idx="446">
                  <c:v>1184</c:v>
                </c:pt>
                <c:pt idx="447">
                  <c:v>1249</c:v>
                </c:pt>
                <c:pt idx="448">
                  <c:v>1251</c:v>
                </c:pt>
                <c:pt idx="449">
                  <c:v>1262</c:v>
                </c:pt>
                <c:pt idx="450">
                  <c:v>1263</c:v>
                </c:pt>
                <c:pt idx="451">
                  <c:v>1271</c:v>
                </c:pt>
                <c:pt idx="452">
                  <c:v>1259</c:v>
                </c:pt>
                <c:pt idx="453">
                  <c:v>1247</c:v>
                </c:pt>
                <c:pt idx="454">
                  <c:v>1283</c:v>
                </c:pt>
                <c:pt idx="455">
                  <c:v>1264</c:v>
                </c:pt>
                <c:pt idx="456">
                  <c:v>1257</c:v>
                </c:pt>
                <c:pt idx="457">
                  <c:v>1273</c:v>
                </c:pt>
                <c:pt idx="458">
                  <c:v>1236</c:v>
                </c:pt>
                <c:pt idx="459">
                  <c:v>1200</c:v>
                </c:pt>
                <c:pt idx="460">
                  <c:v>1191</c:v>
                </c:pt>
                <c:pt idx="461">
                  <c:v>1226</c:v>
                </c:pt>
                <c:pt idx="462">
                  <c:v>1189</c:v>
                </c:pt>
                <c:pt idx="463">
                  <c:v>1167</c:v>
                </c:pt>
                <c:pt idx="464">
                  <c:v>1128</c:v>
                </c:pt>
                <c:pt idx="465">
                  <c:v>1109</c:v>
                </c:pt>
                <c:pt idx="466">
                  <c:v>1074</c:v>
                </c:pt>
                <c:pt idx="467">
                  <c:v>1069</c:v>
                </c:pt>
                <c:pt idx="468">
                  <c:v>1089</c:v>
                </c:pt>
                <c:pt idx="469">
                  <c:v>1058</c:v>
                </c:pt>
                <c:pt idx="470">
                  <c:v>1027</c:v>
                </c:pt>
                <c:pt idx="471">
                  <c:v>1004</c:v>
                </c:pt>
                <c:pt idx="472">
                  <c:v>980</c:v>
                </c:pt>
                <c:pt idx="473">
                  <c:v>934</c:v>
                </c:pt>
                <c:pt idx="474">
                  <c:v>928</c:v>
                </c:pt>
                <c:pt idx="475">
                  <c:v>942</c:v>
                </c:pt>
                <c:pt idx="476">
                  <c:v>895</c:v>
                </c:pt>
                <c:pt idx="477">
                  <c:v>862</c:v>
                </c:pt>
                <c:pt idx="478">
                  <c:v>828</c:v>
                </c:pt>
                <c:pt idx="479">
                  <c:v>814</c:v>
                </c:pt>
                <c:pt idx="480">
                  <c:v>790</c:v>
                </c:pt>
                <c:pt idx="481">
                  <c:v>781</c:v>
                </c:pt>
                <c:pt idx="482">
                  <c:v>780</c:v>
                </c:pt>
                <c:pt idx="483">
                  <c:v>762</c:v>
                </c:pt>
                <c:pt idx="484">
                  <c:v>730</c:v>
                </c:pt>
                <c:pt idx="485">
                  <c:v>718</c:v>
                </c:pt>
                <c:pt idx="486">
                  <c:v>706</c:v>
                </c:pt>
                <c:pt idx="487">
                  <c:v>685</c:v>
                </c:pt>
                <c:pt idx="488">
                  <c:v>678</c:v>
                </c:pt>
                <c:pt idx="489">
                  <c:v>687</c:v>
                </c:pt>
                <c:pt idx="490">
                  <c:v>673</c:v>
                </c:pt>
                <c:pt idx="491">
                  <c:v>665</c:v>
                </c:pt>
                <c:pt idx="492">
                  <c:v>666</c:v>
                </c:pt>
                <c:pt idx="493">
                  <c:v>669</c:v>
                </c:pt>
                <c:pt idx="494">
                  <c:v>666</c:v>
                </c:pt>
                <c:pt idx="495">
                  <c:v>664</c:v>
                </c:pt>
                <c:pt idx="496">
                  <c:v>680</c:v>
                </c:pt>
                <c:pt idx="497">
                  <c:v>669</c:v>
                </c:pt>
                <c:pt idx="498">
                  <c:v>661</c:v>
                </c:pt>
                <c:pt idx="499">
                  <c:v>656</c:v>
                </c:pt>
                <c:pt idx="500">
                  <c:v>655</c:v>
                </c:pt>
                <c:pt idx="501">
                  <c:v>658</c:v>
                </c:pt>
                <c:pt idx="502">
                  <c:v>668</c:v>
                </c:pt>
                <c:pt idx="503">
                  <c:v>710</c:v>
                </c:pt>
                <c:pt idx="504">
                  <c:v>725</c:v>
                </c:pt>
                <c:pt idx="505">
                  <c:v>755</c:v>
                </c:pt>
                <c:pt idx="506">
                  <c:v>795</c:v>
                </c:pt>
                <c:pt idx="507">
                  <c:v>852</c:v>
                </c:pt>
                <c:pt idx="508">
                  <c:v>845</c:v>
                </c:pt>
                <c:pt idx="509">
                  <c:v>845</c:v>
                </c:pt>
                <c:pt idx="510">
                  <c:v>909</c:v>
                </c:pt>
                <c:pt idx="511">
                  <c:v>973</c:v>
                </c:pt>
                <c:pt idx="512">
                  <c:v>1055</c:v>
                </c:pt>
                <c:pt idx="513">
                  <c:v>1105</c:v>
                </c:pt>
                <c:pt idx="514">
                  <c:v>1123</c:v>
                </c:pt>
                <c:pt idx="515">
                  <c:v>1109</c:v>
                </c:pt>
                <c:pt idx="516">
                  <c:v>1089</c:v>
                </c:pt>
                <c:pt idx="517">
                  <c:v>1147</c:v>
                </c:pt>
                <c:pt idx="518">
                  <c:v>1193</c:v>
                </c:pt>
                <c:pt idx="519">
                  <c:v>1256</c:v>
                </c:pt>
                <c:pt idx="520">
                  <c:v>1293</c:v>
                </c:pt>
                <c:pt idx="521">
                  <c:v>1265</c:v>
                </c:pt>
                <c:pt idx="522">
                  <c:v>1163</c:v>
                </c:pt>
                <c:pt idx="523">
                  <c:v>1068</c:v>
                </c:pt>
                <c:pt idx="524">
                  <c:v>1094</c:v>
                </c:pt>
                <c:pt idx="525">
                  <c:v>1078</c:v>
                </c:pt>
                <c:pt idx="526">
                  <c:v>1104</c:v>
                </c:pt>
                <c:pt idx="527">
                  <c:v>1121</c:v>
                </c:pt>
                <c:pt idx="528">
                  <c:v>1015</c:v>
                </c:pt>
                <c:pt idx="529">
                  <c:v>915</c:v>
                </c:pt>
                <c:pt idx="530">
                  <c:v>835</c:v>
                </c:pt>
                <c:pt idx="531">
                  <c:v>812</c:v>
                </c:pt>
                <c:pt idx="532">
                  <c:v>808</c:v>
                </c:pt>
                <c:pt idx="533">
                  <c:v>826</c:v>
                </c:pt>
                <c:pt idx="534">
                  <c:v>813</c:v>
                </c:pt>
                <c:pt idx="535">
                  <c:v>633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C7-418F-9894-CC9725FB542B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List1!$A$2:$A$537</c:f>
              <c:numCache>
                <c:formatCode>m/d/yyyy</c:formatCode>
                <c:ptCount val="5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</c:numCache>
            </c:numRef>
          </c:cat>
          <c:val>
            <c:numRef>
              <c:f>List1!$D$2:$D$537</c:f>
              <c:numCache>
                <c:formatCode>General</c:formatCode>
                <c:ptCount val="536"/>
                <c:pt idx="0">
                  <c:v>8</c:v>
                </c:pt>
                <c:pt idx="1">
                  <c:v>7</c:v>
                </c:pt>
                <c:pt idx="2">
                  <c:v>7</c:v>
                </c:pt>
                <c:pt idx="3">
                  <c:v>11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10</c:v>
                </c:pt>
                <c:pt idx="10">
                  <c:v>10</c:v>
                </c:pt>
                <c:pt idx="11">
                  <c:v>14</c:v>
                </c:pt>
                <c:pt idx="12">
                  <c:v>4</c:v>
                </c:pt>
                <c:pt idx="13">
                  <c:v>7</c:v>
                </c:pt>
                <c:pt idx="14">
                  <c:v>6</c:v>
                </c:pt>
                <c:pt idx="15">
                  <c:v>8</c:v>
                </c:pt>
                <c:pt idx="16">
                  <c:v>9</c:v>
                </c:pt>
                <c:pt idx="17">
                  <c:v>11</c:v>
                </c:pt>
                <c:pt idx="18">
                  <c:v>10</c:v>
                </c:pt>
                <c:pt idx="19">
                  <c:v>15</c:v>
                </c:pt>
                <c:pt idx="20">
                  <c:v>14</c:v>
                </c:pt>
                <c:pt idx="21">
                  <c:v>17</c:v>
                </c:pt>
                <c:pt idx="22">
                  <c:v>15</c:v>
                </c:pt>
                <c:pt idx="23">
                  <c:v>22</c:v>
                </c:pt>
                <c:pt idx="24">
                  <c:v>31</c:v>
                </c:pt>
                <c:pt idx="25">
                  <c:v>40</c:v>
                </c:pt>
                <c:pt idx="26">
                  <c:v>41</c:v>
                </c:pt>
                <c:pt idx="27">
                  <c:v>46</c:v>
                </c:pt>
                <c:pt idx="28">
                  <c:v>69</c:v>
                </c:pt>
                <c:pt idx="29">
                  <c:v>99</c:v>
                </c:pt>
                <c:pt idx="30">
                  <c:v>156</c:v>
                </c:pt>
                <c:pt idx="31">
                  <c:v>301</c:v>
                </c:pt>
                <c:pt idx="32">
                  <c:v>360</c:v>
                </c:pt>
                <c:pt idx="33">
                  <c:v>427</c:v>
                </c:pt>
                <c:pt idx="34">
                  <c:v>673</c:v>
                </c:pt>
                <c:pt idx="35">
                  <c:v>783</c:v>
                </c:pt>
                <c:pt idx="36">
                  <c:v>846</c:v>
                </c:pt>
                <c:pt idx="37">
                  <c:v>997</c:v>
                </c:pt>
                <c:pt idx="38">
                  <c:v>1215</c:v>
                </c:pt>
                <c:pt idx="39">
                  <c:v>1272</c:v>
                </c:pt>
                <c:pt idx="40">
                  <c:v>1256</c:v>
                </c:pt>
                <c:pt idx="41">
                  <c:v>1506</c:v>
                </c:pt>
                <c:pt idx="42">
                  <c:v>1805</c:v>
                </c:pt>
                <c:pt idx="43">
                  <c:v>2107</c:v>
                </c:pt>
                <c:pt idx="44">
                  <c:v>2460</c:v>
                </c:pt>
                <c:pt idx="45">
                  <c:v>2753</c:v>
                </c:pt>
                <c:pt idx="46">
                  <c:v>2897</c:v>
                </c:pt>
                <c:pt idx="47">
                  <c:v>2844</c:v>
                </c:pt>
                <c:pt idx="48">
                  <c:v>3159</c:v>
                </c:pt>
                <c:pt idx="49">
                  <c:v>3418</c:v>
                </c:pt>
                <c:pt idx="50">
                  <c:v>3926</c:v>
                </c:pt>
                <c:pt idx="51">
                  <c:v>4250</c:v>
                </c:pt>
                <c:pt idx="52">
                  <c:v>4809</c:v>
                </c:pt>
                <c:pt idx="53">
                  <c:v>4963</c:v>
                </c:pt>
                <c:pt idx="54">
                  <c:v>4974</c:v>
                </c:pt>
                <c:pt idx="55">
                  <c:v>5322</c:v>
                </c:pt>
                <c:pt idx="56">
                  <c:v>5852</c:v>
                </c:pt>
                <c:pt idx="57">
                  <c:v>5892</c:v>
                </c:pt>
                <c:pt idx="58">
                  <c:v>6744</c:v>
                </c:pt>
                <c:pt idx="59">
                  <c:v>7185</c:v>
                </c:pt>
                <c:pt idx="60">
                  <c:v>7185</c:v>
                </c:pt>
                <c:pt idx="61">
                  <c:v>6920</c:v>
                </c:pt>
                <c:pt idx="62">
                  <c:v>7016</c:v>
                </c:pt>
                <c:pt idx="63">
                  <c:v>6887</c:v>
                </c:pt>
                <c:pt idx="64">
                  <c:v>7296</c:v>
                </c:pt>
                <c:pt idx="65">
                  <c:v>7810</c:v>
                </c:pt>
                <c:pt idx="66">
                  <c:v>7489</c:v>
                </c:pt>
                <c:pt idx="67">
                  <c:v>6889</c:v>
                </c:pt>
                <c:pt idx="68">
                  <c:v>6709</c:v>
                </c:pt>
                <c:pt idx="69">
                  <c:v>6319</c:v>
                </c:pt>
                <c:pt idx="70">
                  <c:v>6056</c:v>
                </c:pt>
                <c:pt idx="71">
                  <c:v>6602</c:v>
                </c:pt>
                <c:pt idx="72">
                  <c:v>7117</c:v>
                </c:pt>
                <c:pt idx="73">
                  <c:v>7067</c:v>
                </c:pt>
                <c:pt idx="74">
                  <c:v>6521</c:v>
                </c:pt>
                <c:pt idx="75">
                  <c:v>6169</c:v>
                </c:pt>
                <c:pt idx="76">
                  <c:v>6156</c:v>
                </c:pt>
                <c:pt idx="77">
                  <c:v>5784</c:v>
                </c:pt>
                <c:pt idx="78">
                  <c:v>6077</c:v>
                </c:pt>
                <c:pt idx="79">
                  <c:v>6304</c:v>
                </c:pt>
                <c:pt idx="80">
                  <c:v>6312</c:v>
                </c:pt>
                <c:pt idx="81">
                  <c:v>5678</c:v>
                </c:pt>
                <c:pt idx="82">
                  <c:v>5217</c:v>
                </c:pt>
                <c:pt idx="83">
                  <c:v>5331</c:v>
                </c:pt>
                <c:pt idx="84">
                  <c:v>4983</c:v>
                </c:pt>
                <c:pt idx="85">
                  <c:v>5003</c:v>
                </c:pt>
                <c:pt idx="86">
                  <c:v>5119</c:v>
                </c:pt>
                <c:pt idx="87">
                  <c:v>4837</c:v>
                </c:pt>
                <c:pt idx="88">
                  <c:v>4764</c:v>
                </c:pt>
                <c:pt idx="89">
                  <c:v>4363</c:v>
                </c:pt>
                <c:pt idx="90">
                  <c:v>4244</c:v>
                </c:pt>
                <c:pt idx="91">
                  <c:v>4054</c:v>
                </c:pt>
                <c:pt idx="92">
                  <c:v>4139</c:v>
                </c:pt>
                <c:pt idx="93">
                  <c:v>4237</c:v>
                </c:pt>
                <c:pt idx="94">
                  <c:v>4068</c:v>
                </c:pt>
                <c:pt idx="95">
                  <c:v>3835</c:v>
                </c:pt>
                <c:pt idx="96">
                  <c:v>3611</c:v>
                </c:pt>
                <c:pt idx="97">
                  <c:v>3623</c:v>
                </c:pt>
                <c:pt idx="98">
                  <c:v>3470</c:v>
                </c:pt>
                <c:pt idx="99">
                  <c:v>3564</c:v>
                </c:pt>
                <c:pt idx="100">
                  <c:v>3662</c:v>
                </c:pt>
                <c:pt idx="101">
                  <c:v>3634</c:v>
                </c:pt>
                <c:pt idx="102">
                  <c:v>3467</c:v>
                </c:pt>
                <c:pt idx="103">
                  <c:v>3380</c:v>
                </c:pt>
                <c:pt idx="104">
                  <c:v>3435</c:v>
                </c:pt>
                <c:pt idx="105">
                  <c:v>3421</c:v>
                </c:pt>
                <c:pt idx="106">
                  <c:v>3493</c:v>
                </c:pt>
                <c:pt idx="107">
                  <c:v>3533</c:v>
                </c:pt>
                <c:pt idx="108">
                  <c:v>3537</c:v>
                </c:pt>
                <c:pt idx="109">
                  <c:v>3356</c:v>
                </c:pt>
                <c:pt idx="110">
                  <c:v>3243</c:v>
                </c:pt>
                <c:pt idx="111">
                  <c:v>3399</c:v>
                </c:pt>
                <c:pt idx="112">
                  <c:v>3462</c:v>
                </c:pt>
                <c:pt idx="113">
                  <c:v>3579</c:v>
                </c:pt>
                <c:pt idx="114">
                  <c:v>3563</c:v>
                </c:pt>
                <c:pt idx="115">
                  <c:v>3413</c:v>
                </c:pt>
                <c:pt idx="116">
                  <c:v>3346</c:v>
                </c:pt>
                <c:pt idx="117">
                  <c:v>3316</c:v>
                </c:pt>
                <c:pt idx="118">
                  <c:v>3478</c:v>
                </c:pt>
                <c:pt idx="119">
                  <c:v>3613</c:v>
                </c:pt>
                <c:pt idx="120">
                  <c:v>3788</c:v>
                </c:pt>
                <c:pt idx="121">
                  <c:v>3945</c:v>
                </c:pt>
                <c:pt idx="122">
                  <c:v>3717</c:v>
                </c:pt>
                <c:pt idx="123">
                  <c:v>3615</c:v>
                </c:pt>
                <c:pt idx="124">
                  <c:v>3383</c:v>
                </c:pt>
                <c:pt idx="125">
                  <c:v>3888</c:v>
                </c:pt>
                <c:pt idx="126">
                  <c:v>4104</c:v>
                </c:pt>
                <c:pt idx="127">
                  <c:v>4276</c:v>
                </c:pt>
                <c:pt idx="128">
                  <c:v>4488</c:v>
                </c:pt>
                <c:pt idx="129">
                  <c:v>4399</c:v>
                </c:pt>
                <c:pt idx="130">
                  <c:v>4155</c:v>
                </c:pt>
                <c:pt idx="131">
                  <c:v>3886</c:v>
                </c:pt>
                <c:pt idx="132">
                  <c:v>4189</c:v>
                </c:pt>
                <c:pt idx="133">
                  <c:v>4338</c:v>
                </c:pt>
                <c:pt idx="134">
                  <c:v>4516</c:v>
                </c:pt>
                <c:pt idx="135">
                  <c:v>4568</c:v>
                </c:pt>
                <c:pt idx="136">
                  <c:v>4345</c:v>
                </c:pt>
                <c:pt idx="137">
                  <c:v>4008</c:v>
                </c:pt>
                <c:pt idx="138">
                  <c:v>3744</c:v>
                </c:pt>
                <c:pt idx="139">
                  <c:v>3689</c:v>
                </c:pt>
                <c:pt idx="140">
                  <c:v>3524</c:v>
                </c:pt>
                <c:pt idx="141">
                  <c:v>3642</c:v>
                </c:pt>
                <c:pt idx="142">
                  <c:v>3749</c:v>
                </c:pt>
                <c:pt idx="143">
                  <c:v>3529</c:v>
                </c:pt>
                <c:pt idx="144">
                  <c:v>3383</c:v>
                </c:pt>
                <c:pt idx="145">
                  <c:v>3175</c:v>
                </c:pt>
                <c:pt idx="146">
                  <c:v>3148</c:v>
                </c:pt>
                <c:pt idx="147">
                  <c:v>3101</c:v>
                </c:pt>
                <c:pt idx="148">
                  <c:v>3179</c:v>
                </c:pt>
                <c:pt idx="149">
                  <c:v>3227</c:v>
                </c:pt>
                <c:pt idx="150">
                  <c:v>3004</c:v>
                </c:pt>
                <c:pt idx="151">
                  <c:v>2893</c:v>
                </c:pt>
                <c:pt idx="152">
                  <c:v>2683</c:v>
                </c:pt>
                <c:pt idx="153">
                  <c:v>2735</c:v>
                </c:pt>
                <c:pt idx="154">
                  <c:v>2756</c:v>
                </c:pt>
                <c:pt idx="155">
                  <c:v>2850</c:v>
                </c:pt>
                <c:pt idx="156">
                  <c:v>2905</c:v>
                </c:pt>
                <c:pt idx="157">
                  <c:v>2818</c:v>
                </c:pt>
                <c:pt idx="158">
                  <c:v>2687</c:v>
                </c:pt>
                <c:pt idx="159">
                  <c:v>2587</c:v>
                </c:pt>
                <c:pt idx="160">
                  <c:v>2630</c:v>
                </c:pt>
                <c:pt idx="161">
                  <c:v>2591</c:v>
                </c:pt>
                <c:pt idx="162">
                  <c:v>2648</c:v>
                </c:pt>
                <c:pt idx="163">
                  <c:v>2727</c:v>
                </c:pt>
                <c:pt idx="164">
                  <c:v>2649</c:v>
                </c:pt>
                <c:pt idx="165">
                  <c:v>2468</c:v>
                </c:pt>
                <c:pt idx="166">
                  <c:v>2332</c:v>
                </c:pt>
                <c:pt idx="167">
                  <c:v>2329</c:v>
                </c:pt>
                <c:pt idx="168">
                  <c:v>2237</c:v>
                </c:pt>
                <c:pt idx="169">
                  <c:v>2233</c:v>
                </c:pt>
                <c:pt idx="170">
                  <c:v>2271</c:v>
                </c:pt>
                <c:pt idx="171">
                  <c:v>2186</c:v>
                </c:pt>
                <c:pt idx="172">
                  <c:v>2084</c:v>
                </c:pt>
                <c:pt idx="173">
                  <c:v>1990</c:v>
                </c:pt>
                <c:pt idx="174">
                  <c:v>2071</c:v>
                </c:pt>
                <c:pt idx="175">
                  <c:v>2061</c:v>
                </c:pt>
                <c:pt idx="176">
                  <c:v>2088</c:v>
                </c:pt>
                <c:pt idx="177">
                  <c:v>2144</c:v>
                </c:pt>
                <c:pt idx="178">
                  <c:v>2115</c:v>
                </c:pt>
                <c:pt idx="179">
                  <c:v>2035</c:v>
                </c:pt>
                <c:pt idx="180">
                  <c:v>1980</c:v>
                </c:pt>
                <c:pt idx="181">
                  <c:v>2055</c:v>
                </c:pt>
                <c:pt idx="182">
                  <c:v>2015</c:v>
                </c:pt>
                <c:pt idx="183">
                  <c:v>2063</c:v>
                </c:pt>
                <c:pt idx="184">
                  <c:v>2091</c:v>
                </c:pt>
                <c:pt idx="185">
                  <c:v>1974</c:v>
                </c:pt>
                <c:pt idx="186">
                  <c:v>1892</c:v>
                </c:pt>
                <c:pt idx="187">
                  <c:v>1819</c:v>
                </c:pt>
                <c:pt idx="188">
                  <c:v>1835</c:v>
                </c:pt>
                <c:pt idx="189">
                  <c:v>1866</c:v>
                </c:pt>
                <c:pt idx="190">
                  <c:v>1930</c:v>
                </c:pt>
                <c:pt idx="191">
                  <c:v>1949</c:v>
                </c:pt>
                <c:pt idx="192">
                  <c:v>1995</c:v>
                </c:pt>
                <c:pt idx="193">
                  <c:v>2003</c:v>
                </c:pt>
                <c:pt idx="194">
                  <c:v>2010</c:v>
                </c:pt>
                <c:pt idx="195">
                  <c:v>2075</c:v>
                </c:pt>
                <c:pt idx="196">
                  <c:v>1975</c:v>
                </c:pt>
                <c:pt idx="197">
                  <c:v>1936</c:v>
                </c:pt>
                <c:pt idx="198">
                  <c:v>1880</c:v>
                </c:pt>
                <c:pt idx="199">
                  <c:v>1863</c:v>
                </c:pt>
                <c:pt idx="200">
                  <c:v>1808</c:v>
                </c:pt>
                <c:pt idx="201">
                  <c:v>1801</c:v>
                </c:pt>
                <c:pt idx="202">
                  <c:v>1835</c:v>
                </c:pt>
                <c:pt idx="203">
                  <c:v>1792</c:v>
                </c:pt>
                <c:pt idx="204">
                  <c:v>1730</c:v>
                </c:pt>
                <c:pt idx="205">
                  <c:v>1700</c:v>
                </c:pt>
                <c:pt idx="206">
                  <c:v>1671</c:v>
                </c:pt>
                <c:pt idx="207">
                  <c:v>1613</c:v>
                </c:pt>
                <c:pt idx="208">
                  <c:v>1604</c:v>
                </c:pt>
                <c:pt idx="209">
                  <c:v>1630</c:v>
                </c:pt>
                <c:pt idx="210">
                  <c:v>1588</c:v>
                </c:pt>
                <c:pt idx="211">
                  <c:v>1550</c:v>
                </c:pt>
                <c:pt idx="212">
                  <c:v>1525</c:v>
                </c:pt>
                <c:pt idx="213">
                  <c:v>1473</c:v>
                </c:pt>
                <c:pt idx="214">
                  <c:v>1446</c:v>
                </c:pt>
                <c:pt idx="215">
                  <c:v>1442</c:v>
                </c:pt>
                <c:pt idx="216">
                  <c:v>1445</c:v>
                </c:pt>
                <c:pt idx="217">
                  <c:v>1399</c:v>
                </c:pt>
                <c:pt idx="218">
                  <c:v>1391</c:v>
                </c:pt>
                <c:pt idx="219">
                  <c:v>1373</c:v>
                </c:pt>
                <c:pt idx="220">
                  <c:v>1337</c:v>
                </c:pt>
                <c:pt idx="221">
                  <c:v>1319</c:v>
                </c:pt>
                <c:pt idx="222">
                  <c:v>1313</c:v>
                </c:pt>
                <c:pt idx="223">
                  <c:v>1319</c:v>
                </c:pt>
                <c:pt idx="224">
                  <c:v>1284</c:v>
                </c:pt>
                <c:pt idx="225">
                  <c:v>1257</c:v>
                </c:pt>
                <c:pt idx="226">
                  <c:v>1240</c:v>
                </c:pt>
                <c:pt idx="227">
                  <c:v>1221</c:v>
                </c:pt>
                <c:pt idx="228">
                  <c:v>1218</c:v>
                </c:pt>
                <c:pt idx="229">
                  <c:v>1217</c:v>
                </c:pt>
                <c:pt idx="230">
                  <c:v>1231</c:v>
                </c:pt>
                <c:pt idx="231">
                  <c:v>1223</c:v>
                </c:pt>
                <c:pt idx="232">
                  <c:v>1190</c:v>
                </c:pt>
                <c:pt idx="233">
                  <c:v>1172</c:v>
                </c:pt>
                <c:pt idx="234">
                  <c:v>1168</c:v>
                </c:pt>
                <c:pt idx="235">
                  <c:v>1153</c:v>
                </c:pt>
                <c:pt idx="236">
                  <c:v>1150</c:v>
                </c:pt>
                <c:pt idx="237">
                  <c:v>1156</c:v>
                </c:pt>
                <c:pt idx="238">
                  <c:v>1153</c:v>
                </c:pt>
                <c:pt idx="239">
                  <c:v>1146</c:v>
                </c:pt>
                <c:pt idx="240">
                  <c:v>1141</c:v>
                </c:pt>
                <c:pt idx="241">
                  <c:v>1138</c:v>
                </c:pt>
                <c:pt idx="242">
                  <c:v>1129</c:v>
                </c:pt>
                <c:pt idx="243">
                  <c:v>1128</c:v>
                </c:pt>
                <c:pt idx="244">
                  <c:v>1134</c:v>
                </c:pt>
                <c:pt idx="245">
                  <c:v>1117</c:v>
                </c:pt>
                <c:pt idx="246">
                  <c:v>1110</c:v>
                </c:pt>
                <c:pt idx="247">
                  <c:v>1103</c:v>
                </c:pt>
                <c:pt idx="248">
                  <c:v>1100</c:v>
                </c:pt>
                <c:pt idx="249">
                  <c:v>1089</c:v>
                </c:pt>
                <c:pt idx="250">
                  <c:v>1090</c:v>
                </c:pt>
                <c:pt idx="251">
                  <c:v>1097</c:v>
                </c:pt>
                <c:pt idx="252">
                  <c:v>1093</c:v>
                </c:pt>
                <c:pt idx="253">
                  <c:v>1086</c:v>
                </c:pt>
                <c:pt idx="254">
                  <c:v>1086</c:v>
                </c:pt>
                <c:pt idx="255">
                  <c:v>1086</c:v>
                </c:pt>
                <c:pt idx="256">
                  <c:v>1079</c:v>
                </c:pt>
                <c:pt idx="257">
                  <c:v>1078</c:v>
                </c:pt>
                <c:pt idx="258">
                  <c:v>1082</c:v>
                </c:pt>
                <c:pt idx="259">
                  <c:v>1080</c:v>
                </c:pt>
                <c:pt idx="260">
                  <c:v>1079</c:v>
                </c:pt>
                <c:pt idx="261">
                  <c:v>1077</c:v>
                </c:pt>
                <c:pt idx="262">
                  <c:v>1077</c:v>
                </c:pt>
                <c:pt idx="263">
                  <c:v>1073</c:v>
                </c:pt>
                <c:pt idx="264">
                  <c:v>1072</c:v>
                </c:pt>
                <c:pt idx="265">
                  <c:v>1075</c:v>
                </c:pt>
                <c:pt idx="266">
                  <c:v>1072</c:v>
                </c:pt>
                <c:pt idx="267">
                  <c:v>1068</c:v>
                </c:pt>
                <c:pt idx="268">
                  <c:v>1066</c:v>
                </c:pt>
                <c:pt idx="269">
                  <c:v>1063</c:v>
                </c:pt>
                <c:pt idx="270">
                  <c:v>1061</c:v>
                </c:pt>
                <c:pt idx="271">
                  <c:v>1058</c:v>
                </c:pt>
                <c:pt idx="272">
                  <c:v>1057</c:v>
                </c:pt>
                <c:pt idx="273">
                  <c:v>1052</c:v>
                </c:pt>
                <c:pt idx="274">
                  <c:v>1052</c:v>
                </c:pt>
                <c:pt idx="275">
                  <c:v>1048</c:v>
                </c:pt>
                <c:pt idx="276">
                  <c:v>1042</c:v>
                </c:pt>
                <c:pt idx="277">
                  <c:v>1041</c:v>
                </c:pt>
                <c:pt idx="278">
                  <c:v>1041</c:v>
                </c:pt>
                <c:pt idx="279">
                  <c:v>1041</c:v>
                </c:pt>
                <c:pt idx="280">
                  <c:v>1039</c:v>
                </c:pt>
                <c:pt idx="281">
                  <c:v>1036</c:v>
                </c:pt>
                <c:pt idx="282">
                  <c:v>1035</c:v>
                </c:pt>
                <c:pt idx="283">
                  <c:v>1036</c:v>
                </c:pt>
                <c:pt idx="284">
                  <c:v>1033</c:v>
                </c:pt>
                <c:pt idx="285">
                  <c:v>1033</c:v>
                </c:pt>
                <c:pt idx="286">
                  <c:v>1033</c:v>
                </c:pt>
                <c:pt idx="287">
                  <c:v>1033</c:v>
                </c:pt>
                <c:pt idx="288">
                  <c:v>1033</c:v>
                </c:pt>
                <c:pt idx="289">
                  <c:v>1032</c:v>
                </c:pt>
                <c:pt idx="290">
                  <c:v>1032</c:v>
                </c:pt>
                <c:pt idx="291">
                  <c:v>1032</c:v>
                </c:pt>
                <c:pt idx="292">
                  <c:v>1032</c:v>
                </c:pt>
                <c:pt idx="293">
                  <c:v>1032</c:v>
                </c:pt>
                <c:pt idx="294">
                  <c:v>1032</c:v>
                </c:pt>
                <c:pt idx="295">
                  <c:v>1033</c:v>
                </c:pt>
                <c:pt idx="296">
                  <c:v>1033</c:v>
                </c:pt>
                <c:pt idx="297">
                  <c:v>1031</c:v>
                </c:pt>
                <c:pt idx="298">
                  <c:v>1031</c:v>
                </c:pt>
                <c:pt idx="299">
                  <c:v>1031</c:v>
                </c:pt>
                <c:pt idx="300">
                  <c:v>1031</c:v>
                </c:pt>
                <c:pt idx="301">
                  <c:v>1031</c:v>
                </c:pt>
                <c:pt idx="302">
                  <c:v>1031</c:v>
                </c:pt>
                <c:pt idx="303">
                  <c:v>1032</c:v>
                </c:pt>
                <c:pt idx="304">
                  <c:v>1030</c:v>
                </c:pt>
                <c:pt idx="305">
                  <c:v>1030</c:v>
                </c:pt>
                <c:pt idx="306">
                  <c:v>1031</c:v>
                </c:pt>
                <c:pt idx="307">
                  <c:v>1031</c:v>
                </c:pt>
                <c:pt idx="308">
                  <c:v>1031</c:v>
                </c:pt>
                <c:pt idx="309">
                  <c:v>1032</c:v>
                </c:pt>
                <c:pt idx="310">
                  <c:v>1032</c:v>
                </c:pt>
                <c:pt idx="311">
                  <c:v>1032</c:v>
                </c:pt>
                <c:pt idx="312">
                  <c:v>1032</c:v>
                </c:pt>
                <c:pt idx="313">
                  <c:v>1033</c:v>
                </c:pt>
                <c:pt idx="314">
                  <c:v>1033</c:v>
                </c:pt>
                <c:pt idx="315">
                  <c:v>1033</c:v>
                </c:pt>
                <c:pt idx="316">
                  <c:v>1033</c:v>
                </c:pt>
                <c:pt idx="317">
                  <c:v>1033</c:v>
                </c:pt>
                <c:pt idx="318">
                  <c:v>1032</c:v>
                </c:pt>
                <c:pt idx="319">
                  <c:v>1032</c:v>
                </c:pt>
                <c:pt idx="320">
                  <c:v>1032</c:v>
                </c:pt>
                <c:pt idx="321">
                  <c:v>1032</c:v>
                </c:pt>
                <c:pt idx="322">
                  <c:v>1031</c:v>
                </c:pt>
                <c:pt idx="323">
                  <c:v>1032</c:v>
                </c:pt>
                <c:pt idx="324">
                  <c:v>1031</c:v>
                </c:pt>
                <c:pt idx="325">
                  <c:v>1031</c:v>
                </c:pt>
                <c:pt idx="326">
                  <c:v>1031</c:v>
                </c:pt>
                <c:pt idx="327">
                  <c:v>1030</c:v>
                </c:pt>
                <c:pt idx="328">
                  <c:v>1029</c:v>
                </c:pt>
                <c:pt idx="329">
                  <c:v>1030</c:v>
                </c:pt>
                <c:pt idx="330">
                  <c:v>1031</c:v>
                </c:pt>
                <c:pt idx="331">
                  <c:v>1031</c:v>
                </c:pt>
                <c:pt idx="332">
                  <c:v>1030</c:v>
                </c:pt>
                <c:pt idx="333">
                  <c:v>1030</c:v>
                </c:pt>
                <c:pt idx="334">
                  <c:v>1030</c:v>
                </c:pt>
                <c:pt idx="335">
                  <c:v>1030</c:v>
                </c:pt>
                <c:pt idx="336">
                  <c:v>1029</c:v>
                </c:pt>
                <c:pt idx="337">
                  <c:v>1029</c:v>
                </c:pt>
                <c:pt idx="338">
                  <c:v>1028</c:v>
                </c:pt>
                <c:pt idx="339">
                  <c:v>1028</c:v>
                </c:pt>
                <c:pt idx="340">
                  <c:v>1028</c:v>
                </c:pt>
                <c:pt idx="341">
                  <c:v>1029</c:v>
                </c:pt>
                <c:pt idx="342">
                  <c:v>1029</c:v>
                </c:pt>
                <c:pt idx="343">
                  <c:v>1028</c:v>
                </c:pt>
                <c:pt idx="344">
                  <c:v>1028</c:v>
                </c:pt>
                <c:pt idx="345">
                  <c:v>1028</c:v>
                </c:pt>
                <c:pt idx="346">
                  <c:v>1028</c:v>
                </c:pt>
                <c:pt idx="347">
                  <c:v>1028</c:v>
                </c:pt>
                <c:pt idx="348">
                  <c:v>1028</c:v>
                </c:pt>
                <c:pt idx="349">
                  <c:v>1029</c:v>
                </c:pt>
                <c:pt idx="350">
                  <c:v>1029</c:v>
                </c:pt>
                <c:pt idx="351">
                  <c:v>1029</c:v>
                </c:pt>
                <c:pt idx="352">
                  <c:v>1030</c:v>
                </c:pt>
                <c:pt idx="353">
                  <c:v>1029</c:v>
                </c:pt>
                <c:pt idx="354">
                  <c:v>1029</c:v>
                </c:pt>
                <c:pt idx="355">
                  <c:v>1029</c:v>
                </c:pt>
                <c:pt idx="356">
                  <c:v>1032</c:v>
                </c:pt>
                <c:pt idx="357">
                  <c:v>1032</c:v>
                </c:pt>
                <c:pt idx="358">
                  <c:v>1032</c:v>
                </c:pt>
                <c:pt idx="359">
                  <c:v>1032</c:v>
                </c:pt>
                <c:pt idx="360">
                  <c:v>1033</c:v>
                </c:pt>
                <c:pt idx="361">
                  <c:v>1032</c:v>
                </c:pt>
                <c:pt idx="362">
                  <c:v>1032</c:v>
                </c:pt>
                <c:pt idx="363">
                  <c:v>1032</c:v>
                </c:pt>
                <c:pt idx="364">
                  <c:v>1032</c:v>
                </c:pt>
                <c:pt idx="365">
                  <c:v>1038</c:v>
                </c:pt>
                <c:pt idx="366">
                  <c:v>1043</c:v>
                </c:pt>
                <c:pt idx="367">
                  <c:v>1046</c:v>
                </c:pt>
                <c:pt idx="368">
                  <c:v>1047</c:v>
                </c:pt>
                <c:pt idx="369">
                  <c:v>1046</c:v>
                </c:pt>
                <c:pt idx="370">
                  <c:v>1051</c:v>
                </c:pt>
                <c:pt idx="371">
                  <c:v>1049</c:v>
                </c:pt>
                <c:pt idx="372">
                  <c:v>1050</c:v>
                </c:pt>
                <c:pt idx="373">
                  <c:v>1051</c:v>
                </c:pt>
                <c:pt idx="374">
                  <c:v>1052</c:v>
                </c:pt>
                <c:pt idx="375">
                  <c:v>1051</c:v>
                </c:pt>
                <c:pt idx="376">
                  <c:v>1050</c:v>
                </c:pt>
                <c:pt idx="377">
                  <c:v>1051</c:v>
                </c:pt>
                <c:pt idx="378">
                  <c:v>1052</c:v>
                </c:pt>
                <c:pt idx="379">
                  <c:v>1051</c:v>
                </c:pt>
                <c:pt idx="380">
                  <c:v>1050</c:v>
                </c:pt>
                <c:pt idx="381">
                  <c:v>1047</c:v>
                </c:pt>
                <c:pt idx="382">
                  <c:v>1045</c:v>
                </c:pt>
                <c:pt idx="383">
                  <c:v>1045</c:v>
                </c:pt>
                <c:pt idx="384">
                  <c:v>1050</c:v>
                </c:pt>
                <c:pt idx="385">
                  <c:v>1050</c:v>
                </c:pt>
                <c:pt idx="386">
                  <c:v>1050</c:v>
                </c:pt>
                <c:pt idx="387">
                  <c:v>1048</c:v>
                </c:pt>
                <c:pt idx="388">
                  <c:v>1048</c:v>
                </c:pt>
                <c:pt idx="389">
                  <c:v>1049</c:v>
                </c:pt>
                <c:pt idx="390">
                  <c:v>1050</c:v>
                </c:pt>
                <c:pt idx="391">
                  <c:v>1056</c:v>
                </c:pt>
                <c:pt idx="392">
                  <c:v>1056</c:v>
                </c:pt>
                <c:pt idx="393">
                  <c:v>1062</c:v>
                </c:pt>
                <c:pt idx="394">
                  <c:v>1063</c:v>
                </c:pt>
                <c:pt idx="395">
                  <c:v>1065</c:v>
                </c:pt>
                <c:pt idx="396">
                  <c:v>1065</c:v>
                </c:pt>
                <c:pt idx="397">
                  <c:v>1065</c:v>
                </c:pt>
                <c:pt idx="398">
                  <c:v>1070</c:v>
                </c:pt>
                <c:pt idx="399">
                  <c:v>1074</c:v>
                </c:pt>
                <c:pt idx="400">
                  <c:v>1082</c:v>
                </c:pt>
                <c:pt idx="401">
                  <c:v>1082</c:v>
                </c:pt>
                <c:pt idx="402">
                  <c:v>1108</c:v>
                </c:pt>
                <c:pt idx="403">
                  <c:v>1109</c:v>
                </c:pt>
                <c:pt idx="404">
                  <c:v>1107</c:v>
                </c:pt>
                <c:pt idx="405">
                  <c:v>1110</c:v>
                </c:pt>
                <c:pt idx="406">
                  <c:v>1107</c:v>
                </c:pt>
                <c:pt idx="407">
                  <c:v>1125</c:v>
                </c:pt>
                <c:pt idx="408">
                  <c:v>1123</c:v>
                </c:pt>
                <c:pt idx="409">
                  <c:v>1129</c:v>
                </c:pt>
                <c:pt idx="410">
                  <c:v>1128</c:v>
                </c:pt>
                <c:pt idx="411">
                  <c:v>1128</c:v>
                </c:pt>
                <c:pt idx="412">
                  <c:v>1144</c:v>
                </c:pt>
                <c:pt idx="413">
                  <c:v>1149</c:v>
                </c:pt>
                <c:pt idx="414">
                  <c:v>1153</c:v>
                </c:pt>
                <c:pt idx="415">
                  <c:v>1155</c:v>
                </c:pt>
                <c:pt idx="416">
                  <c:v>1145</c:v>
                </c:pt>
                <c:pt idx="417">
                  <c:v>1139</c:v>
                </c:pt>
                <c:pt idx="418">
                  <c:v>1141</c:v>
                </c:pt>
                <c:pt idx="419">
                  <c:v>1173</c:v>
                </c:pt>
                <c:pt idx="420">
                  <c:v>1184</c:v>
                </c:pt>
                <c:pt idx="421">
                  <c:v>1207</c:v>
                </c:pt>
                <c:pt idx="422">
                  <c:v>1192</c:v>
                </c:pt>
                <c:pt idx="423">
                  <c:v>1215</c:v>
                </c:pt>
                <c:pt idx="424">
                  <c:v>1218</c:v>
                </c:pt>
                <c:pt idx="425">
                  <c:v>1228</c:v>
                </c:pt>
                <c:pt idx="426">
                  <c:v>1304</c:v>
                </c:pt>
                <c:pt idx="427">
                  <c:v>1327</c:v>
                </c:pt>
                <c:pt idx="428">
                  <c:v>1345</c:v>
                </c:pt>
                <c:pt idx="429">
                  <c:v>1407</c:v>
                </c:pt>
                <c:pt idx="430">
                  <c:v>1444</c:v>
                </c:pt>
                <c:pt idx="431">
                  <c:v>1445</c:v>
                </c:pt>
                <c:pt idx="432">
                  <c:v>1446</c:v>
                </c:pt>
                <c:pt idx="433">
                  <c:v>1519</c:v>
                </c:pt>
                <c:pt idx="434">
                  <c:v>1549</c:v>
                </c:pt>
                <c:pt idx="435">
                  <c:v>1567</c:v>
                </c:pt>
                <c:pt idx="436">
                  <c:v>1602</c:v>
                </c:pt>
                <c:pt idx="437">
                  <c:v>1643</c:v>
                </c:pt>
                <c:pt idx="438">
                  <c:v>1648</c:v>
                </c:pt>
                <c:pt idx="439">
                  <c:v>1659</c:v>
                </c:pt>
                <c:pt idx="440">
                  <c:v>1739</c:v>
                </c:pt>
                <c:pt idx="441">
                  <c:v>1738</c:v>
                </c:pt>
                <c:pt idx="442">
                  <c:v>1726</c:v>
                </c:pt>
                <c:pt idx="443">
                  <c:v>1773</c:v>
                </c:pt>
                <c:pt idx="444">
                  <c:v>1852</c:v>
                </c:pt>
                <c:pt idx="445">
                  <c:v>1843</c:v>
                </c:pt>
                <c:pt idx="446">
                  <c:v>1837</c:v>
                </c:pt>
                <c:pt idx="447">
                  <c:v>1944</c:v>
                </c:pt>
                <c:pt idx="448">
                  <c:v>1931</c:v>
                </c:pt>
                <c:pt idx="449">
                  <c:v>1951</c:v>
                </c:pt>
                <c:pt idx="450">
                  <c:v>1952</c:v>
                </c:pt>
                <c:pt idx="451">
                  <c:v>1993</c:v>
                </c:pt>
                <c:pt idx="452">
                  <c:v>1966</c:v>
                </c:pt>
                <c:pt idx="453">
                  <c:v>1955</c:v>
                </c:pt>
                <c:pt idx="454">
                  <c:v>2023</c:v>
                </c:pt>
                <c:pt idx="455">
                  <c:v>1983</c:v>
                </c:pt>
                <c:pt idx="456">
                  <c:v>1949</c:v>
                </c:pt>
                <c:pt idx="457">
                  <c:v>1968</c:v>
                </c:pt>
                <c:pt idx="458">
                  <c:v>1825</c:v>
                </c:pt>
                <c:pt idx="459">
                  <c:v>1810</c:v>
                </c:pt>
                <c:pt idx="460">
                  <c:v>1782</c:v>
                </c:pt>
                <c:pt idx="461">
                  <c:v>1836</c:v>
                </c:pt>
                <c:pt idx="462">
                  <c:v>1775</c:v>
                </c:pt>
                <c:pt idx="463">
                  <c:v>1744</c:v>
                </c:pt>
                <c:pt idx="464">
                  <c:v>1694</c:v>
                </c:pt>
                <c:pt idx="465">
                  <c:v>1633</c:v>
                </c:pt>
                <c:pt idx="466">
                  <c:v>1583</c:v>
                </c:pt>
                <c:pt idx="467">
                  <c:v>1575</c:v>
                </c:pt>
                <c:pt idx="468">
                  <c:v>1602</c:v>
                </c:pt>
                <c:pt idx="469">
                  <c:v>1559</c:v>
                </c:pt>
                <c:pt idx="470">
                  <c:v>1520</c:v>
                </c:pt>
                <c:pt idx="471">
                  <c:v>1473</c:v>
                </c:pt>
                <c:pt idx="472">
                  <c:v>1432</c:v>
                </c:pt>
                <c:pt idx="473">
                  <c:v>1338</c:v>
                </c:pt>
                <c:pt idx="474">
                  <c:v>1333</c:v>
                </c:pt>
                <c:pt idx="475">
                  <c:v>1359</c:v>
                </c:pt>
                <c:pt idx="476">
                  <c:v>1286</c:v>
                </c:pt>
                <c:pt idx="477">
                  <c:v>1234</c:v>
                </c:pt>
                <c:pt idx="478">
                  <c:v>1169</c:v>
                </c:pt>
                <c:pt idx="479">
                  <c:v>1132</c:v>
                </c:pt>
                <c:pt idx="480">
                  <c:v>1098</c:v>
                </c:pt>
                <c:pt idx="481">
                  <c:v>1084</c:v>
                </c:pt>
                <c:pt idx="482">
                  <c:v>1092</c:v>
                </c:pt>
                <c:pt idx="483">
                  <c:v>1048</c:v>
                </c:pt>
                <c:pt idx="484">
                  <c:v>1011</c:v>
                </c:pt>
                <c:pt idx="485">
                  <c:v>984</c:v>
                </c:pt>
                <c:pt idx="486">
                  <c:v>965</c:v>
                </c:pt>
                <c:pt idx="487">
                  <c:v>935</c:v>
                </c:pt>
                <c:pt idx="488">
                  <c:v>924</c:v>
                </c:pt>
                <c:pt idx="489">
                  <c:v>935</c:v>
                </c:pt>
                <c:pt idx="490">
                  <c:v>908</c:v>
                </c:pt>
                <c:pt idx="491">
                  <c:v>899</c:v>
                </c:pt>
                <c:pt idx="492">
                  <c:v>900</c:v>
                </c:pt>
                <c:pt idx="493">
                  <c:v>900</c:v>
                </c:pt>
                <c:pt idx="494">
                  <c:v>895</c:v>
                </c:pt>
                <c:pt idx="495">
                  <c:v>892</c:v>
                </c:pt>
                <c:pt idx="496">
                  <c:v>907</c:v>
                </c:pt>
                <c:pt idx="497">
                  <c:v>888</c:v>
                </c:pt>
                <c:pt idx="498">
                  <c:v>881</c:v>
                </c:pt>
                <c:pt idx="499">
                  <c:v>873</c:v>
                </c:pt>
                <c:pt idx="500">
                  <c:v>874</c:v>
                </c:pt>
                <c:pt idx="501">
                  <c:v>874</c:v>
                </c:pt>
                <c:pt idx="502">
                  <c:v>887</c:v>
                </c:pt>
                <c:pt idx="503">
                  <c:v>948</c:v>
                </c:pt>
                <c:pt idx="504">
                  <c:v>971</c:v>
                </c:pt>
                <c:pt idx="505">
                  <c:v>1000</c:v>
                </c:pt>
                <c:pt idx="506">
                  <c:v>1056</c:v>
                </c:pt>
                <c:pt idx="507">
                  <c:v>1116</c:v>
                </c:pt>
                <c:pt idx="508">
                  <c:v>1128</c:v>
                </c:pt>
                <c:pt idx="509">
                  <c:v>1132</c:v>
                </c:pt>
                <c:pt idx="510">
                  <c:v>1232</c:v>
                </c:pt>
                <c:pt idx="511">
                  <c:v>1333</c:v>
                </c:pt>
                <c:pt idx="512">
                  <c:v>1450</c:v>
                </c:pt>
                <c:pt idx="513">
                  <c:v>1520</c:v>
                </c:pt>
                <c:pt idx="514">
                  <c:v>1576</c:v>
                </c:pt>
                <c:pt idx="515">
                  <c:v>1558</c:v>
                </c:pt>
                <c:pt idx="516">
                  <c:v>1534</c:v>
                </c:pt>
                <c:pt idx="517">
                  <c:v>1618</c:v>
                </c:pt>
                <c:pt idx="518">
                  <c:v>1677</c:v>
                </c:pt>
                <c:pt idx="519">
                  <c:v>1760</c:v>
                </c:pt>
                <c:pt idx="520">
                  <c:v>1809</c:v>
                </c:pt>
                <c:pt idx="521">
                  <c:v>1803</c:v>
                </c:pt>
                <c:pt idx="522">
                  <c:v>1663</c:v>
                </c:pt>
                <c:pt idx="523">
                  <c:v>1542</c:v>
                </c:pt>
                <c:pt idx="524">
                  <c:v>1599</c:v>
                </c:pt>
                <c:pt idx="525">
                  <c:v>1576</c:v>
                </c:pt>
                <c:pt idx="526">
                  <c:v>1618</c:v>
                </c:pt>
                <c:pt idx="527">
                  <c:v>1672</c:v>
                </c:pt>
                <c:pt idx="528">
                  <c:v>1593</c:v>
                </c:pt>
                <c:pt idx="529">
                  <c:v>1439</c:v>
                </c:pt>
                <c:pt idx="530">
                  <c:v>1326</c:v>
                </c:pt>
                <c:pt idx="531">
                  <c:v>1316</c:v>
                </c:pt>
                <c:pt idx="532">
                  <c:v>1298</c:v>
                </c:pt>
                <c:pt idx="533">
                  <c:v>1354</c:v>
                </c:pt>
                <c:pt idx="534">
                  <c:v>1375</c:v>
                </c:pt>
                <c:pt idx="535">
                  <c:v>1097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C7-418F-9894-CC9725FB5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Úmrtí klientů podle</a:t>
            </a:r>
            <a:r>
              <a:rPr lang="cs-CZ" baseline="0" dirty="0">
                <a:solidFill>
                  <a:schemeClr val="tx1"/>
                </a:solidFill>
              </a:rPr>
              <a:t> věku kumulativně</a:t>
            </a:r>
            <a:endParaRPr lang="cs-CZ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List1!$C$1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List1!$A$2:$A$104</c:f>
              <c:numCache>
                <c:formatCode>General</c:formatCode>
                <c:ptCount val="103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33</c:v>
                </c:pt>
                <c:pt idx="30">
                  <c:v>34</c:v>
                </c:pt>
                <c:pt idx="31">
                  <c:v>35</c:v>
                </c:pt>
                <c:pt idx="32">
                  <c:v>36</c:v>
                </c:pt>
                <c:pt idx="33">
                  <c:v>37</c:v>
                </c:pt>
                <c:pt idx="34">
                  <c:v>38</c:v>
                </c:pt>
                <c:pt idx="35">
                  <c:v>39</c:v>
                </c:pt>
                <c:pt idx="36">
                  <c:v>40</c:v>
                </c:pt>
                <c:pt idx="37">
                  <c:v>41</c:v>
                </c:pt>
                <c:pt idx="38">
                  <c:v>42</c:v>
                </c:pt>
                <c:pt idx="39">
                  <c:v>43</c:v>
                </c:pt>
                <c:pt idx="40">
                  <c:v>44</c:v>
                </c:pt>
                <c:pt idx="41">
                  <c:v>45</c:v>
                </c:pt>
                <c:pt idx="42">
                  <c:v>46</c:v>
                </c:pt>
                <c:pt idx="43">
                  <c:v>47</c:v>
                </c:pt>
                <c:pt idx="44">
                  <c:v>48</c:v>
                </c:pt>
                <c:pt idx="45">
                  <c:v>49</c:v>
                </c:pt>
                <c:pt idx="46">
                  <c:v>50</c:v>
                </c:pt>
                <c:pt idx="47">
                  <c:v>51</c:v>
                </c:pt>
                <c:pt idx="48">
                  <c:v>52</c:v>
                </c:pt>
                <c:pt idx="49">
                  <c:v>53</c:v>
                </c:pt>
                <c:pt idx="50">
                  <c:v>54</c:v>
                </c:pt>
                <c:pt idx="51">
                  <c:v>55</c:v>
                </c:pt>
                <c:pt idx="52">
                  <c:v>56</c:v>
                </c:pt>
                <c:pt idx="53">
                  <c:v>57</c:v>
                </c:pt>
                <c:pt idx="54">
                  <c:v>58</c:v>
                </c:pt>
                <c:pt idx="55">
                  <c:v>59</c:v>
                </c:pt>
                <c:pt idx="56">
                  <c:v>60</c:v>
                </c:pt>
                <c:pt idx="57">
                  <c:v>61</c:v>
                </c:pt>
                <c:pt idx="58">
                  <c:v>62</c:v>
                </c:pt>
                <c:pt idx="59">
                  <c:v>63</c:v>
                </c:pt>
                <c:pt idx="60">
                  <c:v>64</c:v>
                </c:pt>
                <c:pt idx="61">
                  <c:v>65</c:v>
                </c:pt>
                <c:pt idx="62">
                  <c:v>66</c:v>
                </c:pt>
                <c:pt idx="63">
                  <c:v>67</c:v>
                </c:pt>
                <c:pt idx="64">
                  <c:v>68</c:v>
                </c:pt>
                <c:pt idx="65">
                  <c:v>69</c:v>
                </c:pt>
                <c:pt idx="66">
                  <c:v>70</c:v>
                </c:pt>
                <c:pt idx="67">
                  <c:v>71</c:v>
                </c:pt>
                <c:pt idx="68">
                  <c:v>72</c:v>
                </c:pt>
                <c:pt idx="69">
                  <c:v>73</c:v>
                </c:pt>
                <c:pt idx="70">
                  <c:v>74</c:v>
                </c:pt>
                <c:pt idx="71">
                  <c:v>75</c:v>
                </c:pt>
                <c:pt idx="72">
                  <c:v>76</c:v>
                </c:pt>
                <c:pt idx="73">
                  <c:v>77</c:v>
                </c:pt>
                <c:pt idx="74">
                  <c:v>78</c:v>
                </c:pt>
                <c:pt idx="75">
                  <c:v>79</c:v>
                </c:pt>
                <c:pt idx="76">
                  <c:v>80</c:v>
                </c:pt>
                <c:pt idx="77">
                  <c:v>81</c:v>
                </c:pt>
                <c:pt idx="78">
                  <c:v>82</c:v>
                </c:pt>
                <c:pt idx="79">
                  <c:v>83</c:v>
                </c:pt>
                <c:pt idx="80">
                  <c:v>84</c:v>
                </c:pt>
                <c:pt idx="81">
                  <c:v>85</c:v>
                </c:pt>
                <c:pt idx="82">
                  <c:v>86</c:v>
                </c:pt>
                <c:pt idx="83">
                  <c:v>87</c:v>
                </c:pt>
                <c:pt idx="84">
                  <c:v>88</c:v>
                </c:pt>
                <c:pt idx="85">
                  <c:v>89</c:v>
                </c:pt>
                <c:pt idx="86">
                  <c:v>90</c:v>
                </c:pt>
                <c:pt idx="87">
                  <c:v>91</c:v>
                </c:pt>
                <c:pt idx="88">
                  <c:v>92</c:v>
                </c:pt>
                <c:pt idx="89">
                  <c:v>93</c:v>
                </c:pt>
                <c:pt idx="90">
                  <c:v>94</c:v>
                </c:pt>
                <c:pt idx="91">
                  <c:v>95</c:v>
                </c:pt>
                <c:pt idx="92">
                  <c:v>96</c:v>
                </c:pt>
                <c:pt idx="93">
                  <c:v>97</c:v>
                </c:pt>
                <c:pt idx="94">
                  <c:v>98</c:v>
                </c:pt>
                <c:pt idx="95">
                  <c:v>99</c:v>
                </c:pt>
                <c:pt idx="96">
                  <c:v>100</c:v>
                </c:pt>
                <c:pt idx="97">
                  <c:v>101</c:v>
                </c:pt>
                <c:pt idx="98">
                  <c:v>102</c:v>
                </c:pt>
                <c:pt idx="99">
                  <c:v>103</c:v>
                </c:pt>
                <c:pt idx="100">
                  <c:v>104</c:v>
                </c:pt>
                <c:pt idx="101">
                  <c:v>107</c:v>
                </c:pt>
                <c:pt idx="102">
                  <c:v>117</c:v>
                </c:pt>
              </c:numCache>
            </c:numRef>
          </c:cat>
          <c:val>
            <c:numRef>
              <c:f>List1!$C$2:$C$104</c:f>
              <c:numCache>
                <c:formatCode>General</c:formatCode>
                <c:ptCount val="10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2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3</c:v>
                </c:pt>
                <c:pt idx="32">
                  <c:v>1</c:v>
                </c:pt>
                <c:pt idx="33">
                  <c:v>1</c:v>
                </c:pt>
                <c:pt idx="34">
                  <c:v>0</c:v>
                </c:pt>
                <c:pt idx="35">
                  <c:v>1</c:v>
                </c:pt>
                <c:pt idx="36">
                  <c:v>0</c:v>
                </c:pt>
                <c:pt idx="37">
                  <c:v>3</c:v>
                </c:pt>
                <c:pt idx="38">
                  <c:v>1</c:v>
                </c:pt>
                <c:pt idx="39">
                  <c:v>3</c:v>
                </c:pt>
                <c:pt idx="40">
                  <c:v>0</c:v>
                </c:pt>
                <c:pt idx="41">
                  <c:v>2</c:v>
                </c:pt>
                <c:pt idx="42">
                  <c:v>2</c:v>
                </c:pt>
                <c:pt idx="43">
                  <c:v>0</c:v>
                </c:pt>
                <c:pt idx="44">
                  <c:v>1</c:v>
                </c:pt>
                <c:pt idx="45">
                  <c:v>2</c:v>
                </c:pt>
                <c:pt idx="46">
                  <c:v>5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5</c:v>
                </c:pt>
                <c:pt idx="51">
                  <c:v>4</c:v>
                </c:pt>
                <c:pt idx="52">
                  <c:v>4</c:v>
                </c:pt>
                <c:pt idx="53">
                  <c:v>6</c:v>
                </c:pt>
                <c:pt idx="54">
                  <c:v>3</c:v>
                </c:pt>
                <c:pt idx="55">
                  <c:v>11</c:v>
                </c:pt>
                <c:pt idx="56">
                  <c:v>11</c:v>
                </c:pt>
                <c:pt idx="57">
                  <c:v>16</c:v>
                </c:pt>
                <c:pt idx="58">
                  <c:v>11</c:v>
                </c:pt>
                <c:pt idx="59">
                  <c:v>18</c:v>
                </c:pt>
                <c:pt idx="60">
                  <c:v>21</c:v>
                </c:pt>
                <c:pt idx="61">
                  <c:v>20</c:v>
                </c:pt>
                <c:pt idx="62">
                  <c:v>23</c:v>
                </c:pt>
                <c:pt idx="63">
                  <c:v>31</c:v>
                </c:pt>
                <c:pt idx="64">
                  <c:v>31</c:v>
                </c:pt>
                <c:pt idx="65">
                  <c:v>41</c:v>
                </c:pt>
                <c:pt idx="66">
                  <c:v>47</c:v>
                </c:pt>
                <c:pt idx="67">
                  <c:v>38</c:v>
                </c:pt>
                <c:pt idx="68">
                  <c:v>58</c:v>
                </c:pt>
                <c:pt idx="69">
                  <c:v>62</c:v>
                </c:pt>
                <c:pt idx="70">
                  <c:v>81</c:v>
                </c:pt>
                <c:pt idx="71">
                  <c:v>67</c:v>
                </c:pt>
                <c:pt idx="72">
                  <c:v>85</c:v>
                </c:pt>
                <c:pt idx="73">
                  <c:v>85</c:v>
                </c:pt>
                <c:pt idx="74">
                  <c:v>102</c:v>
                </c:pt>
                <c:pt idx="75">
                  <c:v>110</c:v>
                </c:pt>
                <c:pt idx="76">
                  <c:v>120</c:v>
                </c:pt>
                <c:pt idx="77">
                  <c:v>128</c:v>
                </c:pt>
                <c:pt idx="78">
                  <c:v>112</c:v>
                </c:pt>
                <c:pt idx="79">
                  <c:v>132</c:v>
                </c:pt>
                <c:pt idx="80">
                  <c:v>142</c:v>
                </c:pt>
                <c:pt idx="81">
                  <c:v>158</c:v>
                </c:pt>
                <c:pt idx="82">
                  <c:v>187</c:v>
                </c:pt>
                <c:pt idx="83">
                  <c:v>161</c:v>
                </c:pt>
                <c:pt idx="84">
                  <c:v>199</c:v>
                </c:pt>
                <c:pt idx="85">
                  <c:v>202</c:v>
                </c:pt>
                <c:pt idx="86">
                  <c:v>182</c:v>
                </c:pt>
                <c:pt idx="87">
                  <c:v>181</c:v>
                </c:pt>
                <c:pt idx="88">
                  <c:v>152</c:v>
                </c:pt>
                <c:pt idx="89">
                  <c:v>106</c:v>
                </c:pt>
                <c:pt idx="90">
                  <c:v>91</c:v>
                </c:pt>
                <c:pt idx="91">
                  <c:v>64</c:v>
                </c:pt>
                <c:pt idx="92">
                  <c:v>61</c:v>
                </c:pt>
                <c:pt idx="93">
                  <c:v>50</c:v>
                </c:pt>
                <c:pt idx="94">
                  <c:v>28</c:v>
                </c:pt>
                <c:pt idx="95">
                  <c:v>22</c:v>
                </c:pt>
                <c:pt idx="96">
                  <c:v>9</c:v>
                </c:pt>
                <c:pt idx="97">
                  <c:v>5</c:v>
                </c:pt>
                <c:pt idx="98">
                  <c:v>0</c:v>
                </c:pt>
                <c:pt idx="99">
                  <c:v>0</c:v>
                </c:pt>
                <c:pt idx="100">
                  <c:v>1</c:v>
                </c:pt>
                <c:pt idx="101">
                  <c:v>1</c:v>
                </c:pt>
                <c:pt idx="10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AA-4DA2-A610-EEBC9E60C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Pozitivní klienti podle věku kumulativně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List1!$A$2:$A$104</c:f>
              <c:numCache>
                <c:formatCode>General</c:formatCode>
                <c:ptCount val="103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33</c:v>
                </c:pt>
                <c:pt idx="30">
                  <c:v>34</c:v>
                </c:pt>
                <c:pt idx="31">
                  <c:v>35</c:v>
                </c:pt>
                <c:pt idx="32">
                  <c:v>36</c:v>
                </c:pt>
                <c:pt idx="33">
                  <c:v>37</c:v>
                </c:pt>
                <c:pt idx="34">
                  <c:v>38</c:v>
                </c:pt>
                <c:pt idx="35">
                  <c:v>39</c:v>
                </c:pt>
                <c:pt idx="36">
                  <c:v>40</c:v>
                </c:pt>
                <c:pt idx="37">
                  <c:v>41</c:v>
                </c:pt>
                <c:pt idx="38">
                  <c:v>42</c:v>
                </c:pt>
                <c:pt idx="39">
                  <c:v>43</c:v>
                </c:pt>
                <c:pt idx="40">
                  <c:v>44</c:v>
                </c:pt>
                <c:pt idx="41">
                  <c:v>45</c:v>
                </c:pt>
                <c:pt idx="42">
                  <c:v>46</c:v>
                </c:pt>
                <c:pt idx="43">
                  <c:v>47</c:v>
                </c:pt>
                <c:pt idx="44">
                  <c:v>48</c:v>
                </c:pt>
                <c:pt idx="45">
                  <c:v>49</c:v>
                </c:pt>
                <c:pt idx="46">
                  <c:v>50</c:v>
                </c:pt>
                <c:pt idx="47">
                  <c:v>51</c:v>
                </c:pt>
                <c:pt idx="48">
                  <c:v>52</c:v>
                </c:pt>
                <c:pt idx="49">
                  <c:v>53</c:v>
                </c:pt>
                <c:pt idx="50">
                  <c:v>54</c:v>
                </c:pt>
                <c:pt idx="51">
                  <c:v>55</c:v>
                </c:pt>
                <c:pt idx="52">
                  <c:v>56</c:v>
                </c:pt>
                <c:pt idx="53">
                  <c:v>57</c:v>
                </c:pt>
                <c:pt idx="54">
                  <c:v>58</c:v>
                </c:pt>
                <c:pt idx="55">
                  <c:v>59</c:v>
                </c:pt>
                <c:pt idx="56">
                  <c:v>60</c:v>
                </c:pt>
                <c:pt idx="57">
                  <c:v>61</c:v>
                </c:pt>
                <c:pt idx="58">
                  <c:v>62</c:v>
                </c:pt>
                <c:pt idx="59">
                  <c:v>63</c:v>
                </c:pt>
                <c:pt idx="60">
                  <c:v>64</c:v>
                </c:pt>
                <c:pt idx="61">
                  <c:v>65</c:v>
                </c:pt>
                <c:pt idx="62">
                  <c:v>66</c:v>
                </c:pt>
                <c:pt idx="63">
                  <c:v>67</c:v>
                </c:pt>
                <c:pt idx="64">
                  <c:v>68</c:v>
                </c:pt>
                <c:pt idx="65">
                  <c:v>69</c:v>
                </c:pt>
                <c:pt idx="66">
                  <c:v>70</c:v>
                </c:pt>
                <c:pt idx="67">
                  <c:v>71</c:v>
                </c:pt>
                <c:pt idx="68">
                  <c:v>72</c:v>
                </c:pt>
                <c:pt idx="69">
                  <c:v>73</c:v>
                </c:pt>
                <c:pt idx="70">
                  <c:v>74</c:v>
                </c:pt>
                <c:pt idx="71">
                  <c:v>75</c:v>
                </c:pt>
                <c:pt idx="72">
                  <c:v>76</c:v>
                </c:pt>
                <c:pt idx="73">
                  <c:v>77</c:v>
                </c:pt>
                <c:pt idx="74">
                  <c:v>78</c:v>
                </c:pt>
                <c:pt idx="75">
                  <c:v>79</c:v>
                </c:pt>
                <c:pt idx="76">
                  <c:v>80</c:v>
                </c:pt>
                <c:pt idx="77">
                  <c:v>81</c:v>
                </c:pt>
                <c:pt idx="78">
                  <c:v>82</c:v>
                </c:pt>
                <c:pt idx="79">
                  <c:v>83</c:v>
                </c:pt>
                <c:pt idx="80">
                  <c:v>84</c:v>
                </c:pt>
                <c:pt idx="81">
                  <c:v>85</c:v>
                </c:pt>
                <c:pt idx="82">
                  <c:v>86</c:v>
                </c:pt>
                <c:pt idx="83">
                  <c:v>87</c:v>
                </c:pt>
                <c:pt idx="84">
                  <c:v>88</c:v>
                </c:pt>
                <c:pt idx="85">
                  <c:v>89</c:v>
                </c:pt>
                <c:pt idx="86">
                  <c:v>90</c:v>
                </c:pt>
                <c:pt idx="87">
                  <c:v>91</c:v>
                </c:pt>
                <c:pt idx="88">
                  <c:v>92</c:v>
                </c:pt>
                <c:pt idx="89">
                  <c:v>93</c:v>
                </c:pt>
                <c:pt idx="90">
                  <c:v>94</c:v>
                </c:pt>
                <c:pt idx="91">
                  <c:v>95</c:v>
                </c:pt>
                <c:pt idx="92">
                  <c:v>96</c:v>
                </c:pt>
                <c:pt idx="93">
                  <c:v>97</c:v>
                </c:pt>
                <c:pt idx="94">
                  <c:v>98</c:v>
                </c:pt>
                <c:pt idx="95">
                  <c:v>99</c:v>
                </c:pt>
                <c:pt idx="96">
                  <c:v>100</c:v>
                </c:pt>
                <c:pt idx="97">
                  <c:v>101</c:v>
                </c:pt>
                <c:pt idx="98">
                  <c:v>102</c:v>
                </c:pt>
                <c:pt idx="99">
                  <c:v>103</c:v>
                </c:pt>
                <c:pt idx="100">
                  <c:v>104</c:v>
                </c:pt>
                <c:pt idx="101">
                  <c:v>107</c:v>
                </c:pt>
                <c:pt idx="102">
                  <c:v>117</c:v>
                </c:pt>
              </c:numCache>
            </c:numRef>
          </c:cat>
          <c:val>
            <c:numRef>
              <c:f>List1!$B$2:$B$104</c:f>
              <c:numCache>
                <c:formatCode>General</c:formatCode>
                <c:ptCount val="103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7</c:v>
                </c:pt>
                <c:pt idx="5">
                  <c:v>10</c:v>
                </c:pt>
                <c:pt idx="6">
                  <c:v>4</c:v>
                </c:pt>
                <c:pt idx="7">
                  <c:v>17</c:v>
                </c:pt>
                <c:pt idx="8">
                  <c:v>17</c:v>
                </c:pt>
                <c:pt idx="9">
                  <c:v>19</c:v>
                </c:pt>
                <c:pt idx="10">
                  <c:v>19</c:v>
                </c:pt>
                <c:pt idx="11">
                  <c:v>14</c:v>
                </c:pt>
                <c:pt idx="12">
                  <c:v>32</c:v>
                </c:pt>
                <c:pt idx="13">
                  <c:v>20</c:v>
                </c:pt>
                <c:pt idx="14">
                  <c:v>29</c:v>
                </c:pt>
                <c:pt idx="15">
                  <c:v>25</c:v>
                </c:pt>
                <c:pt idx="16">
                  <c:v>37</c:v>
                </c:pt>
                <c:pt idx="17">
                  <c:v>28</c:v>
                </c:pt>
                <c:pt idx="18">
                  <c:v>25</c:v>
                </c:pt>
                <c:pt idx="19">
                  <c:v>38</c:v>
                </c:pt>
                <c:pt idx="20">
                  <c:v>48</c:v>
                </c:pt>
                <c:pt idx="21">
                  <c:v>57</c:v>
                </c:pt>
                <c:pt idx="22">
                  <c:v>65</c:v>
                </c:pt>
                <c:pt idx="23">
                  <c:v>60</c:v>
                </c:pt>
                <c:pt idx="24">
                  <c:v>80</c:v>
                </c:pt>
                <c:pt idx="25">
                  <c:v>71</c:v>
                </c:pt>
                <c:pt idx="26">
                  <c:v>79</c:v>
                </c:pt>
                <c:pt idx="27">
                  <c:v>82</c:v>
                </c:pt>
                <c:pt idx="28">
                  <c:v>83</c:v>
                </c:pt>
                <c:pt idx="29">
                  <c:v>87</c:v>
                </c:pt>
                <c:pt idx="30">
                  <c:v>99</c:v>
                </c:pt>
                <c:pt idx="31">
                  <c:v>93</c:v>
                </c:pt>
                <c:pt idx="32">
                  <c:v>85</c:v>
                </c:pt>
                <c:pt idx="33">
                  <c:v>98</c:v>
                </c:pt>
                <c:pt idx="34">
                  <c:v>131</c:v>
                </c:pt>
                <c:pt idx="35">
                  <c:v>106</c:v>
                </c:pt>
                <c:pt idx="36">
                  <c:v>134</c:v>
                </c:pt>
                <c:pt idx="37">
                  <c:v>150</c:v>
                </c:pt>
                <c:pt idx="38">
                  <c:v>135</c:v>
                </c:pt>
                <c:pt idx="39">
                  <c:v>140</c:v>
                </c:pt>
                <c:pt idx="40">
                  <c:v>161</c:v>
                </c:pt>
                <c:pt idx="41">
                  <c:v>153</c:v>
                </c:pt>
                <c:pt idx="42">
                  <c:v>161</c:v>
                </c:pt>
                <c:pt idx="43">
                  <c:v>159</c:v>
                </c:pt>
                <c:pt idx="44">
                  <c:v>139</c:v>
                </c:pt>
                <c:pt idx="45">
                  <c:v>145</c:v>
                </c:pt>
                <c:pt idx="46">
                  <c:v>154</c:v>
                </c:pt>
                <c:pt idx="47">
                  <c:v>169</c:v>
                </c:pt>
                <c:pt idx="48">
                  <c:v>140</c:v>
                </c:pt>
                <c:pt idx="49">
                  <c:v>155</c:v>
                </c:pt>
                <c:pt idx="50">
                  <c:v>169</c:v>
                </c:pt>
                <c:pt idx="51">
                  <c:v>196</c:v>
                </c:pt>
                <c:pt idx="52">
                  <c:v>185</c:v>
                </c:pt>
                <c:pt idx="53">
                  <c:v>182</c:v>
                </c:pt>
                <c:pt idx="54">
                  <c:v>157</c:v>
                </c:pt>
                <c:pt idx="55">
                  <c:v>194</c:v>
                </c:pt>
                <c:pt idx="56">
                  <c:v>225</c:v>
                </c:pt>
                <c:pt idx="57">
                  <c:v>223</c:v>
                </c:pt>
                <c:pt idx="58">
                  <c:v>241</c:v>
                </c:pt>
                <c:pt idx="59">
                  <c:v>278</c:v>
                </c:pt>
                <c:pt idx="60">
                  <c:v>323</c:v>
                </c:pt>
                <c:pt idx="61">
                  <c:v>305</c:v>
                </c:pt>
                <c:pt idx="62">
                  <c:v>339</c:v>
                </c:pt>
                <c:pt idx="63">
                  <c:v>348</c:v>
                </c:pt>
                <c:pt idx="64">
                  <c:v>370</c:v>
                </c:pt>
                <c:pt idx="65">
                  <c:v>449</c:v>
                </c:pt>
                <c:pt idx="66">
                  <c:v>473</c:v>
                </c:pt>
                <c:pt idx="67">
                  <c:v>485</c:v>
                </c:pt>
                <c:pt idx="68">
                  <c:v>571</c:v>
                </c:pt>
                <c:pt idx="69">
                  <c:v>619</c:v>
                </c:pt>
                <c:pt idx="70">
                  <c:v>655</c:v>
                </c:pt>
                <c:pt idx="71">
                  <c:v>607</c:v>
                </c:pt>
                <c:pt idx="72">
                  <c:v>753</c:v>
                </c:pt>
                <c:pt idx="73">
                  <c:v>777</c:v>
                </c:pt>
                <c:pt idx="74">
                  <c:v>799</c:v>
                </c:pt>
                <c:pt idx="75">
                  <c:v>863</c:v>
                </c:pt>
                <c:pt idx="76">
                  <c:v>939</c:v>
                </c:pt>
                <c:pt idx="77">
                  <c:v>942</c:v>
                </c:pt>
                <c:pt idx="78">
                  <c:v>948</c:v>
                </c:pt>
                <c:pt idx="79">
                  <c:v>1068</c:v>
                </c:pt>
                <c:pt idx="80">
                  <c:v>1034</c:v>
                </c:pt>
                <c:pt idx="81">
                  <c:v>1176</c:v>
                </c:pt>
                <c:pt idx="82">
                  <c:v>1229</c:v>
                </c:pt>
                <c:pt idx="83">
                  <c:v>1254</c:v>
                </c:pt>
                <c:pt idx="84">
                  <c:v>1322</c:v>
                </c:pt>
                <c:pt idx="85">
                  <c:v>1260</c:v>
                </c:pt>
                <c:pt idx="86">
                  <c:v>1240</c:v>
                </c:pt>
                <c:pt idx="87">
                  <c:v>1059</c:v>
                </c:pt>
                <c:pt idx="88">
                  <c:v>933</c:v>
                </c:pt>
                <c:pt idx="89">
                  <c:v>761</c:v>
                </c:pt>
                <c:pt idx="90">
                  <c:v>546</c:v>
                </c:pt>
                <c:pt idx="91">
                  <c:v>425</c:v>
                </c:pt>
                <c:pt idx="92">
                  <c:v>324</c:v>
                </c:pt>
                <c:pt idx="93">
                  <c:v>238</c:v>
                </c:pt>
                <c:pt idx="94">
                  <c:v>153</c:v>
                </c:pt>
                <c:pt idx="95">
                  <c:v>98</c:v>
                </c:pt>
                <c:pt idx="96">
                  <c:v>45</c:v>
                </c:pt>
                <c:pt idx="97">
                  <c:v>28</c:v>
                </c:pt>
                <c:pt idx="98">
                  <c:v>7</c:v>
                </c:pt>
                <c:pt idx="99">
                  <c:v>5</c:v>
                </c:pt>
                <c:pt idx="100">
                  <c:v>3</c:v>
                </c:pt>
                <c:pt idx="101">
                  <c:v>2</c:v>
                </c:pt>
                <c:pt idx="10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8F-4290-AA04-A5FA33476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095798771781857E-2"/>
          <c:y val="2.8705141534522347E-2"/>
          <c:w val="0.91847729224387953"/>
          <c:h val="0.825277630035093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Sheet1!$A$2:$A$537</c:f>
              <c:numCache>
                <c:formatCode>m/d/yyyy</c:formatCode>
                <c:ptCount val="5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</c:numCache>
            </c:numRef>
          </c:cat>
          <c:val>
            <c:numRef>
              <c:f>Sheet1!$B$2:$B$537</c:f>
              <c:numCache>
                <c:formatCode>General</c:formatCode>
                <c:ptCount val="536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4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3</c:v>
                </c:pt>
                <c:pt idx="24">
                  <c:v>1</c:v>
                </c:pt>
                <c:pt idx="25">
                  <c:v>5</c:v>
                </c:pt>
                <c:pt idx="26">
                  <c:v>5</c:v>
                </c:pt>
                <c:pt idx="27">
                  <c:v>3</c:v>
                </c:pt>
                <c:pt idx="28">
                  <c:v>5</c:v>
                </c:pt>
                <c:pt idx="29">
                  <c:v>28</c:v>
                </c:pt>
                <c:pt idx="30">
                  <c:v>31</c:v>
                </c:pt>
                <c:pt idx="31">
                  <c:v>62</c:v>
                </c:pt>
                <c:pt idx="32">
                  <c:v>36</c:v>
                </c:pt>
                <c:pt idx="33">
                  <c:v>54</c:v>
                </c:pt>
                <c:pt idx="34">
                  <c:v>167</c:v>
                </c:pt>
                <c:pt idx="35">
                  <c:v>82</c:v>
                </c:pt>
                <c:pt idx="36">
                  <c:v>45</c:v>
                </c:pt>
                <c:pt idx="37">
                  <c:v>79</c:v>
                </c:pt>
                <c:pt idx="38">
                  <c:v>139</c:v>
                </c:pt>
                <c:pt idx="39">
                  <c:v>30</c:v>
                </c:pt>
                <c:pt idx="40">
                  <c:v>13</c:v>
                </c:pt>
                <c:pt idx="41">
                  <c:v>138</c:v>
                </c:pt>
                <c:pt idx="42">
                  <c:v>225</c:v>
                </c:pt>
                <c:pt idx="43">
                  <c:v>181</c:v>
                </c:pt>
                <c:pt idx="44">
                  <c:v>200</c:v>
                </c:pt>
                <c:pt idx="45">
                  <c:v>205</c:v>
                </c:pt>
                <c:pt idx="46">
                  <c:v>156</c:v>
                </c:pt>
                <c:pt idx="47">
                  <c:v>41</c:v>
                </c:pt>
                <c:pt idx="48">
                  <c:v>243</c:v>
                </c:pt>
                <c:pt idx="49">
                  <c:v>200</c:v>
                </c:pt>
                <c:pt idx="50">
                  <c:v>327</c:v>
                </c:pt>
                <c:pt idx="51">
                  <c:v>234</c:v>
                </c:pt>
                <c:pt idx="52">
                  <c:v>424</c:v>
                </c:pt>
                <c:pt idx="53">
                  <c:v>228</c:v>
                </c:pt>
                <c:pt idx="54">
                  <c:v>198</c:v>
                </c:pt>
                <c:pt idx="55">
                  <c:v>389</c:v>
                </c:pt>
                <c:pt idx="56">
                  <c:v>536</c:v>
                </c:pt>
                <c:pt idx="57">
                  <c:v>263</c:v>
                </c:pt>
                <c:pt idx="58">
                  <c:v>545</c:v>
                </c:pt>
                <c:pt idx="59">
                  <c:v>590</c:v>
                </c:pt>
                <c:pt idx="60">
                  <c:v>338</c:v>
                </c:pt>
                <c:pt idx="61">
                  <c:v>214</c:v>
                </c:pt>
                <c:pt idx="62">
                  <c:v>337</c:v>
                </c:pt>
                <c:pt idx="63">
                  <c:v>348</c:v>
                </c:pt>
                <c:pt idx="64">
                  <c:v>424</c:v>
                </c:pt>
                <c:pt idx="65">
                  <c:v>540</c:v>
                </c:pt>
                <c:pt idx="66">
                  <c:v>491</c:v>
                </c:pt>
                <c:pt idx="67">
                  <c:v>215</c:v>
                </c:pt>
                <c:pt idx="68">
                  <c:v>79</c:v>
                </c:pt>
                <c:pt idx="69">
                  <c:v>206</c:v>
                </c:pt>
                <c:pt idx="70">
                  <c:v>385</c:v>
                </c:pt>
                <c:pt idx="71">
                  <c:v>679</c:v>
                </c:pt>
                <c:pt idx="72">
                  <c:v>502</c:v>
                </c:pt>
                <c:pt idx="73">
                  <c:v>485</c:v>
                </c:pt>
                <c:pt idx="74">
                  <c:v>181</c:v>
                </c:pt>
                <c:pt idx="75">
                  <c:v>169</c:v>
                </c:pt>
                <c:pt idx="76">
                  <c:v>388</c:v>
                </c:pt>
                <c:pt idx="77">
                  <c:v>139</c:v>
                </c:pt>
                <c:pt idx="78">
                  <c:v>269</c:v>
                </c:pt>
                <c:pt idx="79">
                  <c:v>272</c:v>
                </c:pt>
                <c:pt idx="80">
                  <c:v>242</c:v>
                </c:pt>
                <c:pt idx="81">
                  <c:v>95</c:v>
                </c:pt>
                <c:pt idx="82">
                  <c:v>92</c:v>
                </c:pt>
                <c:pt idx="83">
                  <c:v>385</c:v>
                </c:pt>
                <c:pt idx="84">
                  <c:v>201</c:v>
                </c:pt>
                <c:pt idx="85">
                  <c:v>130</c:v>
                </c:pt>
                <c:pt idx="86">
                  <c:v>199</c:v>
                </c:pt>
                <c:pt idx="87">
                  <c:v>139</c:v>
                </c:pt>
                <c:pt idx="88">
                  <c:v>78</c:v>
                </c:pt>
                <c:pt idx="89">
                  <c:v>30</c:v>
                </c:pt>
                <c:pt idx="90">
                  <c:v>213</c:v>
                </c:pt>
                <c:pt idx="91">
                  <c:v>124</c:v>
                </c:pt>
                <c:pt idx="92">
                  <c:v>134</c:v>
                </c:pt>
                <c:pt idx="93">
                  <c:v>130</c:v>
                </c:pt>
                <c:pt idx="94">
                  <c:v>148</c:v>
                </c:pt>
                <c:pt idx="95">
                  <c:v>89</c:v>
                </c:pt>
                <c:pt idx="96">
                  <c:v>22</c:v>
                </c:pt>
                <c:pt idx="97">
                  <c:v>143</c:v>
                </c:pt>
                <c:pt idx="98">
                  <c:v>91</c:v>
                </c:pt>
                <c:pt idx="99">
                  <c:v>141</c:v>
                </c:pt>
                <c:pt idx="100">
                  <c:v>84</c:v>
                </c:pt>
                <c:pt idx="101">
                  <c:v>233</c:v>
                </c:pt>
                <c:pt idx="102">
                  <c:v>68</c:v>
                </c:pt>
                <c:pt idx="103">
                  <c:v>50</c:v>
                </c:pt>
                <c:pt idx="104">
                  <c:v>150</c:v>
                </c:pt>
                <c:pt idx="105">
                  <c:v>134</c:v>
                </c:pt>
                <c:pt idx="106">
                  <c:v>100</c:v>
                </c:pt>
                <c:pt idx="107">
                  <c:v>68</c:v>
                </c:pt>
                <c:pt idx="108">
                  <c:v>223</c:v>
                </c:pt>
                <c:pt idx="109">
                  <c:v>61</c:v>
                </c:pt>
                <c:pt idx="110">
                  <c:v>22</c:v>
                </c:pt>
                <c:pt idx="111">
                  <c:v>180</c:v>
                </c:pt>
                <c:pt idx="112">
                  <c:v>177</c:v>
                </c:pt>
                <c:pt idx="113">
                  <c:v>122</c:v>
                </c:pt>
                <c:pt idx="114">
                  <c:v>18</c:v>
                </c:pt>
                <c:pt idx="115">
                  <c:v>72</c:v>
                </c:pt>
                <c:pt idx="116">
                  <c:v>79</c:v>
                </c:pt>
                <c:pt idx="117">
                  <c:v>98</c:v>
                </c:pt>
                <c:pt idx="118">
                  <c:v>166</c:v>
                </c:pt>
                <c:pt idx="119">
                  <c:v>186</c:v>
                </c:pt>
                <c:pt idx="120">
                  <c:v>146</c:v>
                </c:pt>
                <c:pt idx="121">
                  <c:v>136</c:v>
                </c:pt>
                <c:pt idx="122">
                  <c:v>67</c:v>
                </c:pt>
                <c:pt idx="123">
                  <c:v>61</c:v>
                </c:pt>
                <c:pt idx="124">
                  <c:v>42</c:v>
                </c:pt>
                <c:pt idx="125">
                  <c:v>270</c:v>
                </c:pt>
                <c:pt idx="126">
                  <c:v>155</c:v>
                </c:pt>
                <c:pt idx="127">
                  <c:v>163</c:v>
                </c:pt>
                <c:pt idx="128">
                  <c:v>234</c:v>
                </c:pt>
                <c:pt idx="129">
                  <c:v>188</c:v>
                </c:pt>
                <c:pt idx="130">
                  <c:v>65</c:v>
                </c:pt>
                <c:pt idx="131">
                  <c:v>33</c:v>
                </c:pt>
                <c:pt idx="132">
                  <c:v>243</c:v>
                </c:pt>
                <c:pt idx="133">
                  <c:v>127</c:v>
                </c:pt>
                <c:pt idx="134">
                  <c:v>175</c:v>
                </c:pt>
                <c:pt idx="135">
                  <c:v>97</c:v>
                </c:pt>
                <c:pt idx="136">
                  <c:v>87</c:v>
                </c:pt>
                <c:pt idx="137">
                  <c:v>35</c:v>
                </c:pt>
                <c:pt idx="138">
                  <c:v>46</c:v>
                </c:pt>
                <c:pt idx="139">
                  <c:v>165</c:v>
                </c:pt>
                <c:pt idx="140">
                  <c:v>82</c:v>
                </c:pt>
                <c:pt idx="141">
                  <c:v>147</c:v>
                </c:pt>
                <c:pt idx="142">
                  <c:v>108</c:v>
                </c:pt>
                <c:pt idx="143">
                  <c:v>118</c:v>
                </c:pt>
                <c:pt idx="144">
                  <c:v>53</c:v>
                </c:pt>
                <c:pt idx="145">
                  <c:v>26</c:v>
                </c:pt>
                <c:pt idx="146">
                  <c:v>86</c:v>
                </c:pt>
                <c:pt idx="147">
                  <c:v>43</c:v>
                </c:pt>
                <c:pt idx="148">
                  <c:v>96</c:v>
                </c:pt>
                <c:pt idx="149">
                  <c:v>67</c:v>
                </c:pt>
                <c:pt idx="150">
                  <c:v>37</c:v>
                </c:pt>
                <c:pt idx="151">
                  <c:v>49</c:v>
                </c:pt>
                <c:pt idx="152">
                  <c:v>10</c:v>
                </c:pt>
                <c:pt idx="153">
                  <c:v>108</c:v>
                </c:pt>
                <c:pt idx="154">
                  <c:v>97</c:v>
                </c:pt>
                <c:pt idx="155">
                  <c:v>103</c:v>
                </c:pt>
                <c:pt idx="156">
                  <c:v>84</c:v>
                </c:pt>
                <c:pt idx="157">
                  <c:v>85</c:v>
                </c:pt>
                <c:pt idx="158">
                  <c:v>44</c:v>
                </c:pt>
                <c:pt idx="159">
                  <c:v>16</c:v>
                </c:pt>
                <c:pt idx="160">
                  <c:v>66</c:v>
                </c:pt>
                <c:pt idx="161">
                  <c:v>66</c:v>
                </c:pt>
                <c:pt idx="162">
                  <c:v>67</c:v>
                </c:pt>
                <c:pt idx="163">
                  <c:v>69</c:v>
                </c:pt>
                <c:pt idx="164">
                  <c:v>52</c:v>
                </c:pt>
                <c:pt idx="165">
                  <c:v>8</c:v>
                </c:pt>
                <c:pt idx="166">
                  <c:v>14</c:v>
                </c:pt>
                <c:pt idx="167">
                  <c:v>37</c:v>
                </c:pt>
                <c:pt idx="168">
                  <c:v>19</c:v>
                </c:pt>
                <c:pt idx="169">
                  <c:v>30</c:v>
                </c:pt>
                <c:pt idx="170">
                  <c:v>30</c:v>
                </c:pt>
                <c:pt idx="171">
                  <c:v>28</c:v>
                </c:pt>
                <c:pt idx="172">
                  <c:v>18</c:v>
                </c:pt>
                <c:pt idx="173">
                  <c:v>7</c:v>
                </c:pt>
                <c:pt idx="174">
                  <c:v>92</c:v>
                </c:pt>
                <c:pt idx="175">
                  <c:v>36</c:v>
                </c:pt>
                <c:pt idx="176">
                  <c:v>34</c:v>
                </c:pt>
                <c:pt idx="177">
                  <c:v>46</c:v>
                </c:pt>
                <c:pt idx="178">
                  <c:v>48</c:v>
                </c:pt>
                <c:pt idx="179">
                  <c:v>10</c:v>
                </c:pt>
                <c:pt idx="180">
                  <c:v>3</c:v>
                </c:pt>
                <c:pt idx="181">
                  <c:v>78</c:v>
                </c:pt>
                <c:pt idx="182">
                  <c:v>28</c:v>
                </c:pt>
                <c:pt idx="183">
                  <c:v>46</c:v>
                </c:pt>
                <c:pt idx="184">
                  <c:v>11</c:v>
                </c:pt>
                <c:pt idx="185">
                  <c:v>24</c:v>
                </c:pt>
                <c:pt idx="186">
                  <c:v>5</c:v>
                </c:pt>
                <c:pt idx="187">
                  <c:v>6</c:v>
                </c:pt>
                <c:pt idx="188">
                  <c:v>27</c:v>
                </c:pt>
                <c:pt idx="189">
                  <c:v>102</c:v>
                </c:pt>
                <c:pt idx="190">
                  <c:v>59</c:v>
                </c:pt>
                <c:pt idx="191">
                  <c:v>13</c:v>
                </c:pt>
                <c:pt idx="192">
                  <c:v>34</c:v>
                </c:pt>
                <c:pt idx="193">
                  <c:v>9</c:v>
                </c:pt>
                <c:pt idx="194">
                  <c:v>7</c:v>
                </c:pt>
                <c:pt idx="195">
                  <c:v>29</c:v>
                </c:pt>
                <c:pt idx="196">
                  <c:v>21</c:v>
                </c:pt>
                <c:pt idx="197">
                  <c:v>12</c:v>
                </c:pt>
                <c:pt idx="198">
                  <c:v>37</c:v>
                </c:pt>
                <c:pt idx="199">
                  <c:v>18</c:v>
                </c:pt>
                <c:pt idx="200">
                  <c:v>9</c:v>
                </c:pt>
                <c:pt idx="201">
                  <c:v>4</c:v>
                </c:pt>
                <c:pt idx="202">
                  <c:v>14</c:v>
                </c:pt>
                <c:pt idx="203">
                  <c:v>30</c:v>
                </c:pt>
                <c:pt idx="204">
                  <c:v>20</c:v>
                </c:pt>
                <c:pt idx="205">
                  <c:v>31</c:v>
                </c:pt>
                <c:pt idx="206">
                  <c:v>6</c:v>
                </c:pt>
                <c:pt idx="207">
                  <c:v>3</c:v>
                </c:pt>
                <c:pt idx="208">
                  <c:v>4</c:v>
                </c:pt>
                <c:pt idx="209">
                  <c:v>23</c:v>
                </c:pt>
                <c:pt idx="210">
                  <c:v>13</c:v>
                </c:pt>
                <c:pt idx="211">
                  <c:v>11</c:v>
                </c:pt>
                <c:pt idx="212">
                  <c:v>11</c:v>
                </c:pt>
                <c:pt idx="213">
                  <c:v>4</c:v>
                </c:pt>
                <c:pt idx="214">
                  <c:v>4</c:v>
                </c:pt>
                <c:pt idx="215">
                  <c:v>2</c:v>
                </c:pt>
                <c:pt idx="216">
                  <c:v>1</c:v>
                </c:pt>
                <c:pt idx="217">
                  <c:v>5</c:v>
                </c:pt>
                <c:pt idx="218">
                  <c:v>19</c:v>
                </c:pt>
                <c:pt idx="219">
                  <c:v>2</c:v>
                </c:pt>
                <c:pt idx="220">
                  <c:v>3</c:v>
                </c:pt>
                <c:pt idx="221">
                  <c:v>1</c:v>
                </c:pt>
                <c:pt idx="222">
                  <c:v>0</c:v>
                </c:pt>
                <c:pt idx="223">
                  <c:v>1</c:v>
                </c:pt>
                <c:pt idx="224">
                  <c:v>2</c:v>
                </c:pt>
                <c:pt idx="225">
                  <c:v>2</c:v>
                </c:pt>
                <c:pt idx="226">
                  <c:v>4</c:v>
                </c:pt>
                <c:pt idx="227">
                  <c:v>1</c:v>
                </c:pt>
                <c:pt idx="228">
                  <c:v>1</c:v>
                </c:pt>
                <c:pt idx="229">
                  <c:v>2</c:v>
                </c:pt>
                <c:pt idx="230">
                  <c:v>5</c:v>
                </c:pt>
                <c:pt idx="231">
                  <c:v>5</c:v>
                </c:pt>
                <c:pt idx="232">
                  <c:v>3</c:v>
                </c:pt>
                <c:pt idx="233">
                  <c:v>11</c:v>
                </c:pt>
                <c:pt idx="234">
                  <c:v>7</c:v>
                </c:pt>
                <c:pt idx="235">
                  <c:v>1</c:v>
                </c:pt>
                <c:pt idx="236">
                  <c:v>0</c:v>
                </c:pt>
                <c:pt idx="237">
                  <c:v>2</c:v>
                </c:pt>
                <c:pt idx="238">
                  <c:v>4</c:v>
                </c:pt>
                <c:pt idx="239">
                  <c:v>1</c:v>
                </c:pt>
                <c:pt idx="240">
                  <c:v>2</c:v>
                </c:pt>
                <c:pt idx="241">
                  <c:v>1</c:v>
                </c:pt>
                <c:pt idx="242">
                  <c:v>0</c:v>
                </c:pt>
                <c:pt idx="243">
                  <c:v>0</c:v>
                </c:pt>
                <c:pt idx="244">
                  <c:v>2</c:v>
                </c:pt>
                <c:pt idx="245">
                  <c:v>0</c:v>
                </c:pt>
                <c:pt idx="246">
                  <c:v>3</c:v>
                </c:pt>
                <c:pt idx="247">
                  <c:v>0</c:v>
                </c:pt>
                <c:pt idx="248">
                  <c:v>1</c:v>
                </c:pt>
                <c:pt idx="249">
                  <c:v>0</c:v>
                </c:pt>
                <c:pt idx="250">
                  <c:v>3</c:v>
                </c:pt>
                <c:pt idx="251">
                  <c:v>5</c:v>
                </c:pt>
                <c:pt idx="252">
                  <c:v>2</c:v>
                </c:pt>
                <c:pt idx="253">
                  <c:v>0</c:v>
                </c:pt>
                <c:pt idx="254">
                  <c:v>3</c:v>
                </c:pt>
                <c:pt idx="255">
                  <c:v>5</c:v>
                </c:pt>
                <c:pt idx="256">
                  <c:v>1</c:v>
                </c:pt>
                <c:pt idx="257">
                  <c:v>0</c:v>
                </c:pt>
                <c:pt idx="258">
                  <c:v>3</c:v>
                </c:pt>
                <c:pt idx="259">
                  <c:v>0</c:v>
                </c:pt>
                <c:pt idx="260">
                  <c:v>2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2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1</c:v>
                </c:pt>
                <c:pt idx="273">
                  <c:v>0</c:v>
                </c:pt>
                <c:pt idx="274">
                  <c:v>3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1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1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2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1</c:v>
                </c:pt>
                <c:pt idx="366">
                  <c:v>4</c:v>
                </c:pt>
                <c:pt idx="367">
                  <c:v>2</c:v>
                </c:pt>
                <c:pt idx="368">
                  <c:v>1</c:v>
                </c:pt>
                <c:pt idx="369">
                  <c:v>0</c:v>
                </c:pt>
                <c:pt idx="370">
                  <c:v>4</c:v>
                </c:pt>
                <c:pt idx="371">
                  <c:v>0</c:v>
                </c:pt>
                <c:pt idx="372">
                  <c:v>0</c:v>
                </c:pt>
                <c:pt idx="373">
                  <c:v>1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1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4</c:v>
                </c:pt>
                <c:pt idx="386">
                  <c:v>1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2</c:v>
                </c:pt>
                <c:pt idx="392">
                  <c:v>0</c:v>
                </c:pt>
                <c:pt idx="393">
                  <c:v>1</c:v>
                </c:pt>
                <c:pt idx="394">
                  <c:v>0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2</c:v>
                </c:pt>
                <c:pt idx="399">
                  <c:v>2</c:v>
                </c:pt>
                <c:pt idx="400">
                  <c:v>11</c:v>
                </c:pt>
                <c:pt idx="401">
                  <c:v>2</c:v>
                </c:pt>
                <c:pt idx="402">
                  <c:v>25</c:v>
                </c:pt>
                <c:pt idx="403">
                  <c:v>1</c:v>
                </c:pt>
                <c:pt idx="404">
                  <c:v>0</c:v>
                </c:pt>
                <c:pt idx="405">
                  <c:v>1</c:v>
                </c:pt>
                <c:pt idx="406">
                  <c:v>1</c:v>
                </c:pt>
                <c:pt idx="407">
                  <c:v>20</c:v>
                </c:pt>
                <c:pt idx="408">
                  <c:v>3</c:v>
                </c:pt>
                <c:pt idx="409">
                  <c:v>2</c:v>
                </c:pt>
                <c:pt idx="410">
                  <c:v>0</c:v>
                </c:pt>
                <c:pt idx="411">
                  <c:v>0</c:v>
                </c:pt>
                <c:pt idx="412">
                  <c:v>6</c:v>
                </c:pt>
                <c:pt idx="413">
                  <c:v>5</c:v>
                </c:pt>
                <c:pt idx="414">
                  <c:v>4</c:v>
                </c:pt>
                <c:pt idx="415">
                  <c:v>2</c:v>
                </c:pt>
                <c:pt idx="416">
                  <c:v>5</c:v>
                </c:pt>
                <c:pt idx="417">
                  <c:v>1</c:v>
                </c:pt>
                <c:pt idx="418">
                  <c:v>1</c:v>
                </c:pt>
                <c:pt idx="419">
                  <c:v>14</c:v>
                </c:pt>
                <c:pt idx="420">
                  <c:v>9</c:v>
                </c:pt>
                <c:pt idx="421">
                  <c:v>11</c:v>
                </c:pt>
                <c:pt idx="422">
                  <c:v>0</c:v>
                </c:pt>
                <c:pt idx="423">
                  <c:v>18</c:v>
                </c:pt>
                <c:pt idx="424">
                  <c:v>7</c:v>
                </c:pt>
                <c:pt idx="425">
                  <c:v>11</c:v>
                </c:pt>
                <c:pt idx="426">
                  <c:v>35</c:v>
                </c:pt>
                <c:pt idx="427">
                  <c:v>15</c:v>
                </c:pt>
                <c:pt idx="428">
                  <c:v>16</c:v>
                </c:pt>
                <c:pt idx="429">
                  <c:v>53</c:v>
                </c:pt>
                <c:pt idx="430">
                  <c:v>23</c:v>
                </c:pt>
                <c:pt idx="431">
                  <c:v>6</c:v>
                </c:pt>
                <c:pt idx="432">
                  <c:v>5</c:v>
                </c:pt>
                <c:pt idx="433">
                  <c:v>30</c:v>
                </c:pt>
                <c:pt idx="434">
                  <c:v>29</c:v>
                </c:pt>
                <c:pt idx="435">
                  <c:v>16</c:v>
                </c:pt>
                <c:pt idx="436">
                  <c:v>18</c:v>
                </c:pt>
                <c:pt idx="437">
                  <c:v>17</c:v>
                </c:pt>
                <c:pt idx="438">
                  <c:v>13</c:v>
                </c:pt>
                <c:pt idx="439">
                  <c:v>14</c:v>
                </c:pt>
                <c:pt idx="440">
                  <c:v>43</c:v>
                </c:pt>
                <c:pt idx="441">
                  <c:v>32</c:v>
                </c:pt>
                <c:pt idx="442">
                  <c:v>25</c:v>
                </c:pt>
                <c:pt idx="443">
                  <c:v>56</c:v>
                </c:pt>
                <c:pt idx="444">
                  <c:v>85</c:v>
                </c:pt>
                <c:pt idx="445">
                  <c:v>26</c:v>
                </c:pt>
                <c:pt idx="446">
                  <c:v>9</c:v>
                </c:pt>
                <c:pt idx="447">
                  <c:v>50</c:v>
                </c:pt>
                <c:pt idx="448">
                  <c:v>23</c:v>
                </c:pt>
                <c:pt idx="449">
                  <c:v>42</c:v>
                </c:pt>
                <c:pt idx="450">
                  <c:v>29</c:v>
                </c:pt>
                <c:pt idx="451">
                  <c:v>53</c:v>
                </c:pt>
                <c:pt idx="452">
                  <c:v>5</c:v>
                </c:pt>
                <c:pt idx="453">
                  <c:v>7</c:v>
                </c:pt>
                <c:pt idx="454">
                  <c:v>44</c:v>
                </c:pt>
                <c:pt idx="455">
                  <c:v>14</c:v>
                </c:pt>
                <c:pt idx="456">
                  <c:v>30</c:v>
                </c:pt>
                <c:pt idx="457">
                  <c:v>31</c:v>
                </c:pt>
                <c:pt idx="458">
                  <c:v>13</c:v>
                </c:pt>
                <c:pt idx="459">
                  <c:v>38</c:v>
                </c:pt>
                <c:pt idx="460">
                  <c:v>7</c:v>
                </c:pt>
                <c:pt idx="461">
                  <c:v>30</c:v>
                </c:pt>
                <c:pt idx="462">
                  <c:v>22</c:v>
                </c:pt>
                <c:pt idx="463">
                  <c:v>18</c:v>
                </c:pt>
                <c:pt idx="464">
                  <c:v>31</c:v>
                </c:pt>
                <c:pt idx="465">
                  <c:v>30</c:v>
                </c:pt>
                <c:pt idx="466">
                  <c:v>6</c:v>
                </c:pt>
                <c:pt idx="467">
                  <c:v>0</c:v>
                </c:pt>
                <c:pt idx="468">
                  <c:v>16</c:v>
                </c:pt>
                <c:pt idx="469">
                  <c:v>27</c:v>
                </c:pt>
                <c:pt idx="470">
                  <c:v>16</c:v>
                </c:pt>
                <c:pt idx="471">
                  <c:v>7</c:v>
                </c:pt>
                <c:pt idx="472">
                  <c:v>12</c:v>
                </c:pt>
                <c:pt idx="473">
                  <c:v>2</c:v>
                </c:pt>
                <c:pt idx="474">
                  <c:v>3</c:v>
                </c:pt>
                <c:pt idx="475">
                  <c:v>16</c:v>
                </c:pt>
                <c:pt idx="476">
                  <c:v>8</c:v>
                </c:pt>
                <c:pt idx="477">
                  <c:v>3</c:v>
                </c:pt>
                <c:pt idx="478">
                  <c:v>5</c:v>
                </c:pt>
                <c:pt idx="479">
                  <c:v>0</c:v>
                </c:pt>
                <c:pt idx="480">
                  <c:v>5</c:v>
                </c:pt>
                <c:pt idx="481">
                  <c:v>0</c:v>
                </c:pt>
                <c:pt idx="482">
                  <c:v>10</c:v>
                </c:pt>
                <c:pt idx="483">
                  <c:v>6</c:v>
                </c:pt>
                <c:pt idx="484">
                  <c:v>6</c:v>
                </c:pt>
                <c:pt idx="485">
                  <c:v>2</c:v>
                </c:pt>
                <c:pt idx="486">
                  <c:v>10</c:v>
                </c:pt>
                <c:pt idx="487">
                  <c:v>2</c:v>
                </c:pt>
                <c:pt idx="488">
                  <c:v>0</c:v>
                </c:pt>
                <c:pt idx="489">
                  <c:v>4</c:v>
                </c:pt>
                <c:pt idx="490">
                  <c:v>5</c:v>
                </c:pt>
                <c:pt idx="491">
                  <c:v>7</c:v>
                </c:pt>
                <c:pt idx="492">
                  <c:v>7</c:v>
                </c:pt>
                <c:pt idx="493">
                  <c:v>6</c:v>
                </c:pt>
                <c:pt idx="494">
                  <c:v>1</c:v>
                </c:pt>
                <c:pt idx="495">
                  <c:v>2</c:v>
                </c:pt>
                <c:pt idx="496">
                  <c:v>1</c:v>
                </c:pt>
                <c:pt idx="497">
                  <c:v>8</c:v>
                </c:pt>
                <c:pt idx="498">
                  <c:v>4</c:v>
                </c:pt>
                <c:pt idx="499">
                  <c:v>3</c:v>
                </c:pt>
                <c:pt idx="500">
                  <c:v>8</c:v>
                </c:pt>
                <c:pt idx="501">
                  <c:v>1</c:v>
                </c:pt>
                <c:pt idx="502">
                  <c:v>4</c:v>
                </c:pt>
                <c:pt idx="503">
                  <c:v>20</c:v>
                </c:pt>
                <c:pt idx="504">
                  <c:v>12</c:v>
                </c:pt>
                <c:pt idx="505">
                  <c:v>11</c:v>
                </c:pt>
                <c:pt idx="506">
                  <c:v>21</c:v>
                </c:pt>
                <c:pt idx="507">
                  <c:v>15</c:v>
                </c:pt>
                <c:pt idx="508">
                  <c:v>32</c:v>
                </c:pt>
                <c:pt idx="509">
                  <c:v>6</c:v>
                </c:pt>
                <c:pt idx="510">
                  <c:v>44</c:v>
                </c:pt>
                <c:pt idx="511">
                  <c:v>42</c:v>
                </c:pt>
                <c:pt idx="512">
                  <c:v>38</c:v>
                </c:pt>
                <c:pt idx="513">
                  <c:v>24</c:v>
                </c:pt>
                <c:pt idx="514">
                  <c:v>48</c:v>
                </c:pt>
                <c:pt idx="515">
                  <c:v>4</c:v>
                </c:pt>
                <c:pt idx="516">
                  <c:v>6</c:v>
                </c:pt>
                <c:pt idx="517">
                  <c:v>43</c:v>
                </c:pt>
                <c:pt idx="518">
                  <c:v>49</c:v>
                </c:pt>
                <c:pt idx="519">
                  <c:v>31</c:v>
                </c:pt>
                <c:pt idx="520">
                  <c:v>21</c:v>
                </c:pt>
                <c:pt idx="521">
                  <c:v>58</c:v>
                </c:pt>
                <c:pt idx="522">
                  <c:v>20</c:v>
                </c:pt>
                <c:pt idx="523">
                  <c:v>12</c:v>
                </c:pt>
                <c:pt idx="524">
                  <c:v>85</c:v>
                </c:pt>
                <c:pt idx="525">
                  <c:v>46</c:v>
                </c:pt>
                <c:pt idx="526">
                  <c:v>26</c:v>
                </c:pt>
                <c:pt idx="527">
                  <c:v>46</c:v>
                </c:pt>
                <c:pt idx="528">
                  <c:v>75</c:v>
                </c:pt>
                <c:pt idx="529">
                  <c:v>19</c:v>
                </c:pt>
                <c:pt idx="530">
                  <c:v>5</c:v>
                </c:pt>
                <c:pt idx="531">
                  <c:v>53</c:v>
                </c:pt>
                <c:pt idx="532">
                  <c:v>53</c:v>
                </c:pt>
                <c:pt idx="533">
                  <c:v>58</c:v>
                </c:pt>
                <c:pt idx="534">
                  <c:v>103</c:v>
                </c:pt>
                <c:pt idx="53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incidence_personal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Sheet1!$A$2:$A$537</c:f>
              <c:numCache>
                <c:formatCode>m/d/yyyy</c:formatCode>
                <c:ptCount val="5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</c:numCache>
            </c:numRef>
          </c:cat>
          <c:val>
            <c:numRef>
              <c:f>Sheet1!$B$2:$B$537</c:f>
              <c:numCache>
                <c:formatCode>General</c:formatCode>
                <c:ptCount val="536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1</c:v>
                </c:pt>
                <c:pt idx="23">
                  <c:v>4</c:v>
                </c:pt>
                <c:pt idx="24">
                  <c:v>12</c:v>
                </c:pt>
                <c:pt idx="25">
                  <c:v>7</c:v>
                </c:pt>
                <c:pt idx="26">
                  <c:v>2</c:v>
                </c:pt>
                <c:pt idx="27">
                  <c:v>6</c:v>
                </c:pt>
                <c:pt idx="28">
                  <c:v>25</c:v>
                </c:pt>
                <c:pt idx="29">
                  <c:v>10</c:v>
                </c:pt>
                <c:pt idx="30">
                  <c:v>30</c:v>
                </c:pt>
                <c:pt idx="31">
                  <c:v>96</c:v>
                </c:pt>
                <c:pt idx="32">
                  <c:v>31</c:v>
                </c:pt>
                <c:pt idx="33">
                  <c:v>31</c:v>
                </c:pt>
                <c:pt idx="34">
                  <c:v>97</c:v>
                </c:pt>
                <c:pt idx="35">
                  <c:v>51</c:v>
                </c:pt>
                <c:pt idx="36">
                  <c:v>43</c:v>
                </c:pt>
                <c:pt idx="37">
                  <c:v>86</c:v>
                </c:pt>
                <c:pt idx="38">
                  <c:v>93</c:v>
                </c:pt>
                <c:pt idx="39">
                  <c:v>51</c:v>
                </c:pt>
                <c:pt idx="40">
                  <c:v>26</c:v>
                </c:pt>
                <c:pt idx="41">
                  <c:v>174</c:v>
                </c:pt>
                <c:pt idx="42">
                  <c:v>162</c:v>
                </c:pt>
                <c:pt idx="43">
                  <c:v>199</c:v>
                </c:pt>
                <c:pt idx="44">
                  <c:v>209</c:v>
                </c:pt>
                <c:pt idx="45">
                  <c:v>214</c:v>
                </c:pt>
                <c:pt idx="46">
                  <c:v>107</c:v>
                </c:pt>
                <c:pt idx="47">
                  <c:v>49</c:v>
                </c:pt>
                <c:pt idx="48">
                  <c:v>199</c:v>
                </c:pt>
                <c:pt idx="49">
                  <c:v>202</c:v>
                </c:pt>
                <c:pt idx="50">
                  <c:v>271</c:v>
                </c:pt>
                <c:pt idx="51">
                  <c:v>241</c:v>
                </c:pt>
                <c:pt idx="52">
                  <c:v>341</c:v>
                </c:pt>
                <c:pt idx="53">
                  <c:v>190</c:v>
                </c:pt>
                <c:pt idx="54">
                  <c:v>90</c:v>
                </c:pt>
                <c:pt idx="55">
                  <c:v>383</c:v>
                </c:pt>
                <c:pt idx="56">
                  <c:v>418</c:v>
                </c:pt>
                <c:pt idx="57">
                  <c:v>137</c:v>
                </c:pt>
                <c:pt idx="58">
                  <c:v>482</c:v>
                </c:pt>
                <c:pt idx="59">
                  <c:v>344</c:v>
                </c:pt>
                <c:pt idx="60">
                  <c:v>187</c:v>
                </c:pt>
                <c:pt idx="61">
                  <c:v>120</c:v>
                </c:pt>
                <c:pt idx="62">
                  <c:v>314</c:v>
                </c:pt>
                <c:pt idx="63">
                  <c:v>243</c:v>
                </c:pt>
                <c:pt idx="64">
                  <c:v>345</c:v>
                </c:pt>
                <c:pt idx="65">
                  <c:v>290</c:v>
                </c:pt>
                <c:pt idx="66">
                  <c:v>246</c:v>
                </c:pt>
                <c:pt idx="67">
                  <c:v>120</c:v>
                </c:pt>
                <c:pt idx="68">
                  <c:v>51</c:v>
                </c:pt>
                <c:pt idx="69">
                  <c:v>207</c:v>
                </c:pt>
                <c:pt idx="70">
                  <c:v>211</c:v>
                </c:pt>
                <c:pt idx="71">
                  <c:v>272</c:v>
                </c:pt>
                <c:pt idx="72">
                  <c:v>245</c:v>
                </c:pt>
                <c:pt idx="73">
                  <c:v>209</c:v>
                </c:pt>
                <c:pt idx="74">
                  <c:v>75</c:v>
                </c:pt>
                <c:pt idx="75">
                  <c:v>32</c:v>
                </c:pt>
                <c:pt idx="76">
                  <c:v>197</c:v>
                </c:pt>
                <c:pt idx="77">
                  <c:v>51</c:v>
                </c:pt>
                <c:pt idx="78">
                  <c:v>167</c:v>
                </c:pt>
                <c:pt idx="79">
                  <c:v>134</c:v>
                </c:pt>
                <c:pt idx="80">
                  <c:v>127</c:v>
                </c:pt>
                <c:pt idx="81">
                  <c:v>41</c:v>
                </c:pt>
                <c:pt idx="82">
                  <c:v>18</c:v>
                </c:pt>
                <c:pt idx="83">
                  <c:v>147</c:v>
                </c:pt>
                <c:pt idx="84">
                  <c:v>111</c:v>
                </c:pt>
                <c:pt idx="85">
                  <c:v>96</c:v>
                </c:pt>
                <c:pt idx="86">
                  <c:v>58</c:v>
                </c:pt>
                <c:pt idx="87">
                  <c:v>83</c:v>
                </c:pt>
                <c:pt idx="88">
                  <c:v>23</c:v>
                </c:pt>
                <c:pt idx="89">
                  <c:v>16</c:v>
                </c:pt>
                <c:pt idx="90">
                  <c:v>112</c:v>
                </c:pt>
                <c:pt idx="91">
                  <c:v>91</c:v>
                </c:pt>
                <c:pt idx="92">
                  <c:v>74</c:v>
                </c:pt>
                <c:pt idx="93">
                  <c:v>63</c:v>
                </c:pt>
                <c:pt idx="94">
                  <c:v>93</c:v>
                </c:pt>
                <c:pt idx="95">
                  <c:v>42</c:v>
                </c:pt>
                <c:pt idx="96">
                  <c:v>27</c:v>
                </c:pt>
                <c:pt idx="97">
                  <c:v>121</c:v>
                </c:pt>
                <c:pt idx="98">
                  <c:v>79</c:v>
                </c:pt>
                <c:pt idx="99">
                  <c:v>65</c:v>
                </c:pt>
                <c:pt idx="100">
                  <c:v>61</c:v>
                </c:pt>
                <c:pt idx="101">
                  <c:v>80</c:v>
                </c:pt>
                <c:pt idx="102">
                  <c:v>21</c:v>
                </c:pt>
                <c:pt idx="103">
                  <c:v>17</c:v>
                </c:pt>
                <c:pt idx="104">
                  <c:v>140</c:v>
                </c:pt>
                <c:pt idx="105">
                  <c:v>72</c:v>
                </c:pt>
                <c:pt idx="106">
                  <c:v>98</c:v>
                </c:pt>
                <c:pt idx="107">
                  <c:v>54</c:v>
                </c:pt>
                <c:pt idx="108">
                  <c:v>86</c:v>
                </c:pt>
                <c:pt idx="109">
                  <c:v>32</c:v>
                </c:pt>
                <c:pt idx="110">
                  <c:v>29</c:v>
                </c:pt>
                <c:pt idx="111">
                  <c:v>166</c:v>
                </c:pt>
                <c:pt idx="112">
                  <c:v>117</c:v>
                </c:pt>
                <c:pt idx="113">
                  <c:v>124</c:v>
                </c:pt>
                <c:pt idx="114">
                  <c:v>32</c:v>
                </c:pt>
                <c:pt idx="115">
                  <c:v>51</c:v>
                </c:pt>
                <c:pt idx="116">
                  <c:v>53</c:v>
                </c:pt>
                <c:pt idx="117">
                  <c:v>49</c:v>
                </c:pt>
                <c:pt idx="118">
                  <c:v>196</c:v>
                </c:pt>
                <c:pt idx="119">
                  <c:v>148</c:v>
                </c:pt>
                <c:pt idx="120">
                  <c:v>113</c:v>
                </c:pt>
                <c:pt idx="121">
                  <c:v>91</c:v>
                </c:pt>
                <c:pt idx="122">
                  <c:v>33</c:v>
                </c:pt>
                <c:pt idx="123">
                  <c:v>65</c:v>
                </c:pt>
                <c:pt idx="124">
                  <c:v>39</c:v>
                </c:pt>
                <c:pt idx="125">
                  <c:v>289</c:v>
                </c:pt>
                <c:pt idx="126">
                  <c:v>149</c:v>
                </c:pt>
                <c:pt idx="127">
                  <c:v>121</c:v>
                </c:pt>
                <c:pt idx="128">
                  <c:v>109</c:v>
                </c:pt>
                <c:pt idx="129">
                  <c:v>133</c:v>
                </c:pt>
                <c:pt idx="130">
                  <c:v>57</c:v>
                </c:pt>
                <c:pt idx="131">
                  <c:v>27</c:v>
                </c:pt>
                <c:pt idx="132">
                  <c:v>244</c:v>
                </c:pt>
                <c:pt idx="133">
                  <c:v>100</c:v>
                </c:pt>
                <c:pt idx="134">
                  <c:v>112</c:v>
                </c:pt>
                <c:pt idx="135">
                  <c:v>58</c:v>
                </c:pt>
                <c:pt idx="136">
                  <c:v>71</c:v>
                </c:pt>
                <c:pt idx="137">
                  <c:v>36</c:v>
                </c:pt>
                <c:pt idx="138">
                  <c:v>29</c:v>
                </c:pt>
                <c:pt idx="139">
                  <c:v>131</c:v>
                </c:pt>
                <c:pt idx="140">
                  <c:v>77</c:v>
                </c:pt>
                <c:pt idx="141">
                  <c:v>73</c:v>
                </c:pt>
                <c:pt idx="142">
                  <c:v>69</c:v>
                </c:pt>
                <c:pt idx="143">
                  <c:v>83</c:v>
                </c:pt>
                <c:pt idx="144">
                  <c:v>28</c:v>
                </c:pt>
                <c:pt idx="145">
                  <c:v>14</c:v>
                </c:pt>
                <c:pt idx="146">
                  <c:v>91</c:v>
                </c:pt>
                <c:pt idx="147">
                  <c:v>79</c:v>
                </c:pt>
                <c:pt idx="148">
                  <c:v>60</c:v>
                </c:pt>
                <c:pt idx="149">
                  <c:v>34</c:v>
                </c:pt>
                <c:pt idx="150">
                  <c:v>49</c:v>
                </c:pt>
                <c:pt idx="151">
                  <c:v>31</c:v>
                </c:pt>
                <c:pt idx="152">
                  <c:v>14</c:v>
                </c:pt>
                <c:pt idx="153">
                  <c:v>83</c:v>
                </c:pt>
                <c:pt idx="154">
                  <c:v>76</c:v>
                </c:pt>
                <c:pt idx="155">
                  <c:v>59</c:v>
                </c:pt>
                <c:pt idx="156">
                  <c:v>47</c:v>
                </c:pt>
                <c:pt idx="157">
                  <c:v>49</c:v>
                </c:pt>
                <c:pt idx="158">
                  <c:v>12</c:v>
                </c:pt>
                <c:pt idx="159">
                  <c:v>18</c:v>
                </c:pt>
                <c:pt idx="160">
                  <c:v>75</c:v>
                </c:pt>
                <c:pt idx="161">
                  <c:v>22</c:v>
                </c:pt>
                <c:pt idx="162">
                  <c:v>34</c:v>
                </c:pt>
                <c:pt idx="163">
                  <c:v>42</c:v>
                </c:pt>
                <c:pt idx="164">
                  <c:v>40</c:v>
                </c:pt>
                <c:pt idx="165">
                  <c:v>15</c:v>
                </c:pt>
                <c:pt idx="166">
                  <c:v>15</c:v>
                </c:pt>
                <c:pt idx="167">
                  <c:v>65</c:v>
                </c:pt>
                <c:pt idx="168">
                  <c:v>34</c:v>
                </c:pt>
                <c:pt idx="169">
                  <c:v>36</c:v>
                </c:pt>
                <c:pt idx="170">
                  <c:v>35</c:v>
                </c:pt>
                <c:pt idx="171">
                  <c:v>40</c:v>
                </c:pt>
                <c:pt idx="172">
                  <c:v>7</c:v>
                </c:pt>
                <c:pt idx="173">
                  <c:v>22</c:v>
                </c:pt>
                <c:pt idx="174">
                  <c:v>80</c:v>
                </c:pt>
                <c:pt idx="175">
                  <c:v>48</c:v>
                </c:pt>
                <c:pt idx="176">
                  <c:v>35</c:v>
                </c:pt>
                <c:pt idx="177">
                  <c:v>34</c:v>
                </c:pt>
                <c:pt idx="178">
                  <c:v>44</c:v>
                </c:pt>
                <c:pt idx="179">
                  <c:v>11</c:v>
                </c:pt>
                <c:pt idx="180">
                  <c:v>10</c:v>
                </c:pt>
                <c:pt idx="181">
                  <c:v>62</c:v>
                </c:pt>
                <c:pt idx="182">
                  <c:v>42</c:v>
                </c:pt>
                <c:pt idx="183">
                  <c:v>57</c:v>
                </c:pt>
                <c:pt idx="184">
                  <c:v>47</c:v>
                </c:pt>
                <c:pt idx="185">
                  <c:v>35</c:v>
                </c:pt>
                <c:pt idx="186">
                  <c:v>14</c:v>
                </c:pt>
                <c:pt idx="187">
                  <c:v>12</c:v>
                </c:pt>
                <c:pt idx="188">
                  <c:v>65</c:v>
                </c:pt>
                <c:pt idx="189">
                  <c:v>38</c:v>
                </c:pt>
                <c:pt idx="190">
                  <c:v>30</c:v>
                </c:pt>
                <c:pt idx="191">
                  <c:v>30</c:v>
                </c:pt>
                <c:pt idx="192">
                  <c:v>20</c:v>
                </c:pt>
                <c:pt idx="193">
                  <c:v>12</c:v>
                </c:pt>
                <c:pt idx="194">
                  <c:v>7</c:v>
                </c:pt>
                <c:pt idx="195">
                  <c:v>41</c:v>
                </c:pt>
                <c:pt idx="196">
                  <c:v>26</c:v>
                </c:pt>
                <c:pt idx="197">
                  <c:v>27</c:v>
                </c:pt>
                <c:pt idx="198">
                  <c:v>16</c:v>
                </c:pt>
                <c:pt idx="199">
                  <c:v>23</c:v>
                </c:pt>
                <c:pt idx="200">
                  <c:v>2</c:v>
                </c:pt>
                <c:pt idx="201">
                  <c:v>5</c:v>
                </c:pt>
                <c:pt idx="202">
                  <c:v>36</c:v>
                </c:pt>
                <c:pt idx="203">
                  <c:v>20</c:v>
                </c:pt>
                <c:pt idx="204">
                  <c:v>10</c:v>
                </c:pt>
                <c:pt idx="205">
                  <c:v>10</c:v>
                </c:pt>
                <c:pt idx="206">
                  <c:v>17</c:v>
                </c:pt>
                <c:pt idx="207">
                  <c:v>3</c:v>
                </c:pt>
                <c:pt idx="208">
                  <c:v>1</c:v>
                </c:pt>
                <c:pt idx="209">
                  <c:v>24</c:v>
                </c:pt>
                <c:pt idx="210">
                  <c:v>19</c:v>
                </c:pt>
                <c:pt idx="211">
                  <c:v>14</c:v>
                </c:pt>
                <c:pt idx="212">
                  <c:v>12</c:v>
                </c:pt>
                <c:pt idx="213">
                  <c:v>5</c:v>
                </c:pt>
                <c:pt idx="214">
                  <c:v>4</c:v>
                </c:pt>
                <c:pt idx="215">
                  <c:v>2</c:v>
                </c:pt>
                <c:pt idx="216">
                  <c:v>7</c:v>
                </c:pt>
                <c:pt idx="217">
                  <c:v>22</c:v>
                </c:pt>
                <c:pt idx="218">
                  <c:v>18</c:v>
                </c:pt>
                <c:pt idx="219">
                  <c:v>16</c:v>
                </c:pt>
                <c:pt idx="220">
                  <c:v>8</c:v>
                </c:pt>
                <c:pt idx="221">
                  <c:v>6</c:v>
                </c:pt>
                <c:pt idx="222">
                  <c:v>1</c:v>
                </c:pt>
                <c:pt idx="223">
                  <c:v>9</c:v>
                </c:pt>
                <c:pt idx="224">
                  <c:v>7</c:v>
                </c:pt>
                <c:pt idx="225">
                  <c:v>5</c:v>
                </c:pt>
                <c:pt idx="226">
                  <c:v>6</c:v>
                </c:pt>
                <c:pt idx="227">
                  <c:v>7</c:v>
                </c:pt>
                <c:pt idx="228">
                  <c:v>1</c:v>
                </c:pt>
                <c:pt idx="229">
                  <c:v>1</c:v>
                </c:pt>
                <c:pt idx="230">
                  <c:v>12</c:v>
                </c:pt>
                <c:pt idx="231">
                  <c:v>7</c:v>
                </c:pt>
                <c:pt idx="232">
                  <c:v>5</c:v>
                </c:pt>
                <c:pt idx="233">
                  <c:v>4</c:v>
                </c:pt>
                <c:pt idx="234">
                  <c:v>3</c:v>
                </c:pt>
                <c:pt idx="235">
                  <c:v>1</c:v>
                </c:pt>
                <c:pt idx="236">
                  <c:v>0</c:v>
                </c:pt>
                <c:pt idx="237">
                  <c:v>8</c:v>
                </c:pt>
                <c:pt idx="238">
                  <c:v>9</c:v>
                </c:pt>
                <c:pt idx="239">
                  <c:v>4</c:v>
                </c:pt>
                <c:pt idx="240">
                  <c:v>2</c:v>
                </c:pt>
                <c:pt idx="241">
                  <c:v>5</c:v>
                </c:pt>
                <c:pt idx="242">
                  <c:v>0</c:v>
                </c:pt>
                <c:pt idx="243">
                  <c:v>1</c:v>
                </c:pt>
                <c:pt idx="244">
                  <c:v>4</c:v>
                </c:pt>
                <c:pt idx="245">
                  <c:v>2</c:v>
                </c:pt>
                <c:pt idx="246">
                  <c:v>1</c:v>
                </c:pt>
                <c:pt idx="247">
                  <c:v>5</c:v>
                </c:pt>
                <c:pt idx="248">
                  <c:v>2</c:v>
                </c:pt>
                <c:pt idx="249">
                  <c:v>1</c:v>
                </c:pt>
                <c:pt idx="250">
                  <c:v>0</c:v>
                </c:pt>
                <c:pt idx="251">
                  <c:v>3</c:v>
                </c:pt>
                <c:pt idx="252">
                  <c:v>4</c:v>
                </c:pt>
                <c:pt idx="253">
                  <c:v>0</c:v>
                </c:pt>
                <c:pt idx="254">
                  <c:v>2</c:v>
                </c:pt>
                <c:pt idx="255">
                  <c:v>1</c:v>
                </c:pt>
                <c:pt idx="256">
                  <c:v>0</c:v>
                </c:pt>
                <c:pt idx="257">
                  <c:v>0</c:v>
                </c:pt>
                <c:pt idx="258">
                  <c:v>5</c:v>
                </c:pt>
                <c:pt idx="259">
                  <c:v>5</c:v>
                </c:pt>
                <c:pt idx="260">
                  <c:v>2</c:v>
                </c:pt>
                <c:pt idx="261">
                  <c:v>3</c:v>
                </c:pt>
                <c:pt idx="262">
                  <c:v>1</c:v>
                </c:pt>
                <c:pt idx="263">
                  <c:v>0</c:v>
                </c:pt>
                <c:pt idx="264">
                  <c:v>0</c:v>
                </c:pt>
                <c:pt idx="265">
                  <c:v>2</c:v>
                </c:pt>
                <c:pt idx="266">
                  <c:v>1</c:v>
                </c:pt>
                <c:pt idx="267">
                  <c:v>1</c:v>
                </c:pt>
                <c:pt idx="268">
                  <c:v>2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2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1</c:v>
                </c:pt>
                <c:pt idx="310">
                  <c:v>1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1</c:v>
                </c:pt>
                <c:pt idx="330">
                  <c:v>2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1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1</c:v>
                </c:pt>
                <c:pt idx="357">
                  <c:v>0</c:v>
                </c:pt>
                <c:pt idx="358">
                  <c:v>0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5</c:v>
                </c:pt>
                <c:pt idx="366">
                  <c:v>1</c:v>
                </c:pt>
                <c:pt idx="367">
                  <c:v>1</c:v>
                </c:pt>
                <c:pt idx="368">
                  <c:v>0</c:v>
                </c:pt>
                <c:pt idx="369">
                  <c:v>0</c:v>
                </c:pt>
                <c:pt idx="370">
                  <c:v>1</c:v>
                </c:pt>
                <c:pt idx="371">
                  <c:v>2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0</c:v>
                </c:pt>
                <c:pt idx="376">
                  <c:v>1</c:v>
                </c:pt>
                <c:pt idx="377">
                  <c:v>0</c:v>
                </c:pt>
                <c:pt idx="378">
                  <c:v>1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1</c:v>
                </c:pt>
                <c:pt idx="383">
                  <c:v>0</c:v>
                </c:pt>
                <c:pt idx="384">
                  <c:v>4</c:v>
                </c:pt>
                <c:pt idx="385">
                  <c:v>4</c:v>
                </c:pt>
                <c:pt idx="386">
                  <c:v>2</c:v>
                </c:pt>
                <c:pt idx="387">
                  <c:v>0</c:v>
                </c:pt>
                <c:pt idx="388">
                  <c:v>0</c:v>
                </c:pt>
                <c:pt idx="389">
                  <c:v>1</c:v>
                </c:pt>
                <c:pt idx="390">
                  <c:v>1</c:v>
                </c:pt>
                <c:pt idx="391">
                  <c:v>5</c:v>
                </c:pt>
                <c:pt idx="392">
                  <c:v>2</c:v>
                </c:pt>
                <c:pt idx="393">
                  <c:v>7</c:v>
                </c:pt>
                <c:pt idx="394">
                  <c:v>3</c:v>
                </c:pt>
                <c:pt idx="395">
                  <c:v>2</c:v>
                </c:pt>
                <c:pt idx="396">
                  <c:v>0</c:v>
                </c:pt>
                <c:pt idx="397">
                  <c:v>0</c:v>
                </c:pt>
                <c:pt idx="398">
                  <c:v>4</c:v>
                </c:pt>
                <c:pt idx="399">
                  <c:v>5</c:v>
                </c:pt>
                <c:pt idx="400">
                  <c:v>2</c:v>
                </c:pt>
                <c:pt idx="401">
                  <c:v>1</c:v>
                </c:pt>
                <c:pt idx="402">
                  <c:v>2</c:v>
                </c:pt>
                <c:pt idx="403">
                  <c:v>1</c:v>
                </c:pt>
                <c:pt idx="404">
                  <c:v>0</c:v>
                </c:pt>
                <c:pt idx="405">
                  <c:v>2</c:v>
                </c:pt>
                <c:pt idx="406">
                  <c:v>3</c:v>
                </c:pt>
                <c:pt idx="407">
                  <c:v>1</c:v>
                </c:pt>
                <c:pt idx="408">
                  <c:v>3</c:v>
                </c:pt>
                <c:pt idx="409">
                  <c:v>7</c:v>
                </c:pt>
                <c:pt idx="410">
                  <c:v>2</c:v>
                </c:pt>
                <c:pt idx="411">
                  <c:v>1</c:v>
                </c:pt>
                <c:pt idx="412">
                  <c:v>12</c:v>
                </c:pt>
                <c:pt idx="413">
                  <c:v>8</c:v>
                </c:pt>
                <c:pt idx="414">
                  <c:v>11</c:v>
                </c:pt>
                <c:pt idx="415">
                  <c:v>7</c:v>
                </c:pt>
                <c:pt idx="416">
                  <c:v>11</c:v>
                </c:pt>
                <c:pt idx="417">
                  <c:v>0</c:v>
                </c:pt>
                <c:pt idx="418">
                  <c:v>4</c:v>
                </c:pt>
                <c:pt idx="419">
                  <c:v>20</c:v>
                </c:pt>
                <c:pt idx="420">
                  <c:v>6</c:v>
                </c:pt>
                <c:pt idx="421">
                  <c:v>18</c:v>
                </c:pt>
                <c:pt idx="422">
                  <c:v>3</c:v>
                </c:pt>
                <c:pt idx="423">
                  <c:v>8</c:v>
                </c:pt>
                <c:pt idx="424">
                  <c:v>5</c:v>
                </c:pt>
                <c:pt idx="425">
                  <c:v>4</c:v>
                </c:pt>
                <c:pt idx="426">
                  <c:v>41</c:v>
                </c:pt>
                <c:pt idx="427">
                  <c:v>26</c:v>
                </c:pt>
                <c:pt idx="428">
                  <c:v>21</c:v>
                </c:pt>
                <c:pt idx="429">
                  <c:v>25</c:v>
                </c:pt>
                <c:pt idx="430">
                  <c:v>27</c:v>
                </c:pt>
                <c:pt idx="431">
                  <c:v>13</c:v>
                </c:pt>
                <c:pt idx="432">
                  <c:v>5</c:v>
                </c:pt>
                <c:pt idx="433">
                  <c:v>52</c:v>
                </c:pt>
                <c:pt idx="434">
                  <c:v>28</c:v>
                </c:pt>
                <c:pt idx="435">
                  <c:v>31</c:v>
                </c:pt>
                <c:pt idx="436">
                  <c:v>38</c:v>
                </c:pt>
                <c:pt idx="437">
                  <c:v>34</c:v>
                </c:pt>
                <c:pt idx="438">
                  <c:v>20</c:v>
                </c:pt>
                <c:pt idx="439">
                  <c:v>14</c:v>
                </c:pt>
                <c:pt idx="440">
                  <c:v>58</c:v>
                </c:pt>
                <c:pt idx="441">
                  <c:v>34</c:v>
                </c:pt>
                <c:pt idx="442">
                  <c:v>14</c:v>
                </c:pt>
                <c:pt idx="443">
                  <c:v>42</c:v>
                </c:pt>
                <c:pt idx="444">
                  <c:v>52</c:v>
                </c:pt>
                <c:pt idx="445">
                  <c:v>13</c:v>
                </c:pt>
                <c:pt idx="446">
                  <c:v>7</c:v>
                </c:pt>
                <c:pt idx="447">
                  <c:v>74</c:v>
                </c:pt>
                <c:pt idx="448">
                  <c:v>44</c:v>
                </c:pt>
                <c:pt idx="449">
                  <c:v>49</c:v>
                </c:pt>
                <c:pt idx="450">
                  <c:v>49</c:v>
                </c:pt>
                <c:pt idx="451">
                  <c:v>50</c:v>
                </c:pt>
                <c:pt idx="452">
                  <c:v>22</c:v>
                </c:pt>
                <c:pt idx="453">
                  <c:v>7</c:v>
                </c:pt>
                <c:pt idx="454">
                  <c:v>45</c:v>
                </c:pt>
                <c:pt idx="455">
                  <c:v>48</c:v>
                </c:pt>
                <c:pt idx="456">
                  <c:v>43</c:v>
                </c:pt>
                <c:pt idx="457">
                  <c:v>33</c:v>
                </c:pt>
                <c:pt idx="458">
                  <c:v>30</c:v>
                </c:pt>
                <c:pt idx="459">
                  <c:v>21</c:v>
                </c:pt>
                <c:pt idx="460">
                  <c:v>10</c:v>
                </c:pt>
                <c:pt idx="461">
                  <c:v>50</c:v>
                </c:pt>
                <c:pt idx="462">
                  <c:v>36</c:v>
                </c:pt>
                <c:pt idx="463">
                  <c:v>35</c:v>
                </c:pt>
                <c:pt idx="464">
                  <c:v>26</c:v>
                </c:pt>
                <c:pt idx="465">
                  <c:v>19</c:v>
                </c:pt>
                <c:pt idx="466">
                  <c:v>13</c:v>
                </c:pt>
                <c:pt idx="467">
                  <c:v>9</c:v>
                </c:pt>
                <c:pt idx="468">
                  <c:v>32</c:v>
                </c:pt>
                <c:pt idx="469">
                  <c:v>36</c:v>
                </c:pt>
                <c:pt idx="470">
                  <c:v>28</c:v>
                </c:pt>
                <c:pt idx="471">
                  <c:v>18</c:v>
                </c:pt>
                <c:pt idx="472">
                  <c:v>15</c:v>
                </c:pt>
                <c:pt idx="473">
                  <c:v>8</c:v>
                </c:pt>
                <c:pt idx="474">
                  <c:v>10</c:v>
                </c:pt>
                <c:pt idx="475">
                  <c:v>27</c:v>
                </c:pt>
                <c:pt idx="476">
                  <c:v>13</c:v>
                </c:pt>
                <c:pt idx="477">
                  <c:v>9</c:v>
                </c:pt>
                <c:pt idx="478">
                  <c:v>4</c:v>
                </c:pt>
                <c:pt idx="479">
                  <c:v>7</c:v>
                </c:pt>
                <c:pt idx="480">
                  <c:v>3</c:v>
                </c:pt>
                <c:pt idx="481">
                  <c:v>5</c:v>
                </c:pt>
                <c:pt idx="482">
                  <c:v>10</c:v>
                </c:pt>
                <c:pt idx="483">
                  <c:v>17</c:v>
                </c:pt>
                <c:pt idx="484">
                  <c:v>9</c:v>
                </c:pt>
                <c:pt idx="485">
                  <c:v>10</c:v>
                </c:pt>
                <c:pt idx="486">
                  <c:v>6</c:v>
                </c:pt>
                <c:pt idx="487">
                  <c:v>0</c:v>
                </c:pt>
                <c:pt idx="488">
                  <c:v>4</c:v>
                </c:pt>
                <c:pt idx="489">
                  <c:v>20</c:v>
                </c:pt>
                <c:pt idx="490">
                  <c:v>14</c:v>
                </c:pt>
                <c:pt idx="491">
                  <c:v>5</c:v>
                </c:pt>
                <c:pt idx="492">
                  <c:v>9</c:v>
                </c:pt>
                <c:pt idx="493">
                  <c:v>11</c:v>
                </c:pt>
                <c:pt idx="494">
                  <c:v>3</c:v>
                </c:pt>
                <c:pt idx="495">
                  <c:v>3</c:v>
                </c:pt>
                <c:pt idx="496">
                  <c:v>18</c:v>
                </c:pt>
                <c:pt idx="497">
                  <c:v>11</c:v>
                </c:pt>
                <c:pt idx="498">
                  <c:v>9</c:v>
                </c:pt>
                <c:pt idx="499">
                  <c:v>13</c:v>
                </c:pt>
                <c:pt idx="500">
                  <c:v>12</c:v>
                </c:pt>
                <c:pt idx="501">
                  <c:v>6</c:v>
                </c:pt>
                <c:pt idx="502">
                  <c:v>11</c:v>
                </c:pt>
                <c:pt idx="503">
                  <c:v>47</c:v>
                </c:pt>
                <c:pt idx="504">
                  <c:v>35</c:v>
                </c:pt>
                <c:pt idx="505">
                  <c:v>41</c:v>
                </c:pt>
                <c:pt idx="506">
                  <c:v>46</c:v>
                </c:pt>
                <c:pt idx="507">
                  <c:v>68</c:v>
                </c:pt>
                <c:pt idx="508">
                  <c:v>20</c:v>
                </c:pt>
                <c:pt idx="509">
                  <c:v>15</c:v>
                </c:pt>
                <c:pt idx="510">
                  <c:v>93</c:v>
                </c:pt>
                <c:pt idx="511">
                  <c:v>103</c:v>
                </c:pt>
                <c:pt idx="512">
                  <c:v>97</c:v>
                </c:pt>
                <c:pt idx="513">
                  <c:v>59</c:v>
                </c:pt>
                <c:pt idx="514">
                  <c:v>74</c:v>
                </c:pt>
                <c:pt idx="515">
                  <c:v>30</c:v>
                </c:pt>
                <c:pt idx="516">
                  <c:v>31</c:v>
                </c:pt>
                <c:pt idx="517">
                  <c:v>116</c:v>
                </c:pt>
                <c:pt idx="518">
                  <c:v>116</c:v>
                </c:pt>
                <c:pt idx="519">
                  <c:v>81</c:v>
                </c:pt>
                <c:pt idx="520">
                  <c:v>68</c:v>
                </c:pt>
                <c:pt idx="521">
                  <c:v>83</c:v>
                </c:pt>
                <c:pt idx="522">
                  <c:v>32</c:v>
                </c:pt>
                <c:pt idx="523">
                  <c:v>23</c:v>
                </c:pt>
                <c:pt idx="524">
                  <c:v>132</c:v>
                </c:pt>
                <c:pt idx="525">
                  <c:v>86</c:v>
                </c:pt>
                <c:pt idx="526">
                  <c:v>66</c:v>
                </c:pt>
                <c:pt idx="527">
                  <c:v>67</c:v>
                </c:pt>
                <c:pt idx="528">
                  <c:v>56</c:v>
                </c:pt>
                <c:pt idx="529">
                  <c:v>36</c:v>
                </c:pt>
                <c:pt idx="530">
                  <c:v>26</c:v>
                </c:pt>
                <c:pt idx="531">
                  <c:v>74</c:v>
                </c:pt>
                <c:pt idx="532">
                  <c:v>109</c:v>
                </c:pt>
                <c:pt idx="533">
                  <c:v>78</c:v>
                </c:pt>
                <c:pt idx="534">
                  <c:v>55</c:v>
                </c:pt>
                <c:pt idx="535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Počet nákaz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List1!$B$1:$W$1</c:f>
              <c:strCache>
                <c:ptCount val="22"/>
                <c:pt idx="0">
                  <c:v>05/2020</c:v>
                </c:pt>
                <c:pt idx="1">
                  <c:v>06/2020</c:v>
                </c:pt>
                <c:pt idx="2">
                  <c:v>07/2020</c:v>
                </c:pt>
                <c:pt idx="3">
                  <c:v>08/2020</c:v>
                </c:pt>
                <c:pt idx="4">
                  <c:v>09/2020</c:v>
                </c:pt>
                <c:pt idx="5">
                  <c:v>10/2020</c:v>
                </c:pt>
                <c:pt idx="6">
                  <c:v>11/2020</c:v>
                </c:pt>
                <c:pt idx="7">
                  <c:v>12/2020</c:v>
                </c:pt>
                <c:pt idx="8">
                  <c:v>01/2021</c:v>
                </c:pt>
                <c:pt idx="9">
                  <c:v>02/2021</c:v>
                </c:pt>
                <c:pt idx="10">
                  <c:v>03/2021</c:v>
                </c:pt>
                <c:pt idx="11">
                  <c:v>04/2021</c:v>
                </c:pt>
                <c:pt idx="12">
                  <c:v>05/2021</c:v>
                </c:pt>
                <c:pt idx="13">
                  <c:v>06/2021</c:v>
                </c:pt>
                <c:pt idx="14">
                  <c:v>07/2021</c:v>
                </c:pt>
                <c:pt idx="15">
                  <c:v>08/2021</c:v>
                </c:pt>
                <c:pt idx="16">
                  <c:v>09/2021</c:v>
                </c:pt>
                <c:pt idx="17">
                  <c:v>10/2021</c:v>
                </c:pt>
                <c:pt idx="18">
                  <c:v>11/2021</c:v>
                </c:pt>
                <c:pt idx="19">
                  <c:v>12/2021</c:v>
                </c:pt>
                <c:pt idx="20">
                  <c:v>01/2022</c:v>
                </c:pt>
                <c:pt idx="21">
                  <c:v>02/2022</c:v>
                </c:pt>
              </c:strCache>
            </c:strRef>
          </c:cat>
          <c:val>
            <c:numRef>
              <c:f>List1!$B$2:$W$2</c:f>
              <c:numCache>
                <c:formatCode>General</c:formatCode>
                <c:ptCount val="22"/>
                <c:pt idx="0">
                  <c:v>110</c:v>
                </c:pt>
                <c:pt idx="1">
                  <c:v>84</c:v>
                </c:pt>
                <c:pt idx="2">
                  <c:v>112</c:v>
                </c:pt>
                <c:pt idx="3">
                  <c:v>240</c:v>
                </c:pt>
                <c:pt idx="4">
                  <c:v>1126</c:v>
                </c:pt>
                <c:pt idx="5">
                  <c:v>9694</c:v>
                </c:pt>
                <c:pt idx="6">
                  <c:v>8383</c:v>
                </c:pt>
                <c:pt idx="7">
                  <c:v>4588</c:v>
                </c:pt>
                <c:pt idx="8">
                  <c:v>3340</c:v>
                </c:pt>
                <c:pt idx="9">
                  <c:v>1800</c:v>
                </c:pt>
                <c:pt idx="10">
                  <c:v>968</c:v>
                </c:pt>
                <c:pt idx="11">
                  <c:v>135</c:v>
                </c:pt>
                <c:pt idx="12">
                  <c:v>23</c:v>
                </c:pt>
                <c:pt idx="13">
                  <c:v>7</c:v>
                </c:pt>
                <c:pt idx="14">
                  <c:v>8</c:v>
                </c:pt>
                <c:pt idx="15">
                  <c:v>10</c:v>
                </c:pt>
                <c:pt idx="16">
                  <c:v>93</c:v>
                </c:pt>
                <c:pt idx="17">
                  <c:v>182</c:v>
                </c:pt>
                <c:pt idx="18">
                  <c:v>645</c:v>
                </c:pt>
                <c:pt idx="19">
                  <c:v>592</c:v>
                </c:pt>
                <c:pt idx="20">
                  <c:v>655</c:v>
                </c:pt>
                <c:pt idx="21">
                  <c:v>1250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23-4197-8781-6EB6A238F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incidence_celkem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Sheet1!$A$2:$A$537</c:f>
              <c:numCache>
                <c:formatCode>m/d/yyyy</c:formatCode>
                <c:ptCount val="5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</c:numCache>
            </c:numRef>
          </c:cat>
          <c:val>
            <c:numRef>
              <c:f>Sheet1!$B$2:$B$537</c:f>
              <c:numCache>
                <c:formatCode>#\ ##0_ ;\-#\ ##0\ </c:formatCode>
                <c:ptCount val="536"/>
                <c:pt idx="0">
                  <c:v>8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  <c:pt idx="9">
                  <c:v>1</c:v>
                </c:pt>
                <c:pt idx="10">
                  <c:v>1</c:v>
                </c:pt>
                <c:pt idx="11">
                  <c:v>5</c:v>
                </c:pt>
                <c:pt idx="12">
                  <c:v>1</c:v>
                </c:pt>
                <c:pt idx="13">
                  <c:v>4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4</c:v>
                </c:pt>
                <c:pt idx="18">
                  <c:v>2</c:v>
                </c:pt>
                <c:pt idx="19">
                  <c:v>7</c:v>
                </c:pt>
                <c:pt idx="20">
                  <c:v>6</c:v>
                </c:pt>
                <c:pt idx="21">
                  <c:v>7</c:v>
                </c:pt>
                <c:pt idx="22">
                  <c:v>2</c:v>
                </c:pt>
                <c:pt idx="23">
                  <c:v>7</c:v>
                </c:pt>
                <c:pt idx="24">
                  <c:v>13</c:v>
                </c:pt>
                <c:pt idx="25">
                  <c:v>12</c:v>
                </c:pt>
                <c:pt idx="26">
                  <c:v>7</c:v>
                </c:pt>
                <c:pt idx="27">
                  <c:v>9</c:v>
                </c:pt>
                <c:pt idx="28">
                  <c:v>30</c:v>
                </c:pt>
                <c:pt idx="29">
                  <c:v>38</c:v>
                </c:pt>
                <c:pt idx="30">
                  <c:v>61</c:v>
                </c:pt>
                <c:pt idx="31">
                  <c:v>158</c:v>
                </c:pt>
                <c:pt idx="32">
                  <c:v>67</c:v>
                </c:pt>
                <c:pt idx="33">
                  <c:v>85</c:v>
                </c:pt>
                <c:pt idx="34">
                  <c:v>264</c:v>
                </c:pt>
                <c:pt idx="35">
                  <c:v>133</c:v>
                </c:pt>
                <c:pt idx="36">
                  <c:v>88</c:v>
                </c:pt>
                <c:pt idx="37">
                  <c:v>165</c:v>
                </c:pt>
                <c:pt idx="38">
                  <c:v>232</c:v>
                </c:pt>
                <c:pt idx="39">
                  <c:v>81</c:v>
                </c:pt>
                <c:pt idx="40">
                  <c:v>39</c:v>
                </c:pt>
                <c:pt idx="41">
                  <c:v>312</c:v>
                </c:pt>
                <c:pt idx="42">
                  <c:v>387</c:v>
                </c:pt>
                <c:pt idx="43">
                  <c:v>380</c:v>
                </c:pt>
                <c:pt idx="44">
                  <c:v>409</c:v>
                </c:pt>
                <c:pt idx="45">
                  <c:v>419</c:v>
                </c:pt>
                <c:pt idx="46">
                  <c:v>263</c:v>
                </c:pt>
                <c:pt idx="47">
                  <c:v>90</c:v>
                </c:pt>
                <c:pt idx="48">
                  <c:v>442</c:v>
                </c:pt>
                <c:pt idx="49">
                  <c:v>402</c:v>
                </c:pt>
                <c:pt idx="50">
                  <c:v>598</c:v>
                </c:pt>
                <c:pt idx="51">
                  <c:v>475</c:v>
                </c:pt>
                <c:pt idx="52">
                  <c:v>765</c:v>
                </c:pt>
                <c:pt idx="53">
                  <c:v>418</c:v>
                </c:pt>
                <c:pt idx="54">
                  <c:v>288</c:v>
                </c:pt>
                <c:pt idx="55">
                  <c:v>772</c:v>
                </c:pt>
                <c:pt idx="56">
                  <c:v>954</c:v>
                </c:pt>
                <c:pt idx="57">
                  <c:v>400</c:v>
                </c:pt>
                <c:pt idx="58">
                  <c:v>1027</c:v>
                </c:pt>
                <c:pt idx="59">
                  <c:v>934</c:v>
                </c:pt>
                <c:pt idx="60">
                  <c:v>525</c:v>
                </c:pt>
                <c:pt idx="61">
                  <c:v>334</c:v>
                </c:pt>
                <c:pt idx="62">
                  <c:v>651</c:v>
                </c:pt>
                <c:pt idx="63">
                  <c:v>591</c:v>
                </c:pt>
                <c:pt idx="64">
                  <c:v>769</c:v>
                </c:pt>
                <c:pt idx="65">
                  <c:v>830</c:v>
                </c:pt>
                <c:pt idx="66">
                  <c:v>737</c:v>
                </c:pt>
                <c:pt idx="67">
                  <c:v>335</c:v>
                </c:pt>
                <c:pt idx="68">
                  <c:v>130</c:v>
                </c:pt>
                <c:pt idx="69">
                  <c:v>413</c:v>
                </c:pt>
                <c:pt idx="70">
                  <c:v>596</c:v>
                </c:pt>
                <c:pt idx="71">
                  <c:v>951</c:v>
                </c:pt>
                <c:pt idx="72">
                  <c:v>747</c:v>
                </c:pt>
                <c:pt idx="73">
                  <c:v>694</c:v>
                </c:pt>
                <c:pt idx="74">
                  <c:v>256</c:v>
                </c:pt>
                <c:pt idx="75">
                  <c:v>201</c:v>
                </c:pt>
                <c:pt idx="76">
                  <c:v>585</c:v>
                </c:pt>
                <c:pt idx="77">
                  <c:v>190</c:v>
                </c:pt>
                <c:pt idx="78">
                  <c:v>436</c:v>
                </c:pt>
                <c:pt idx="79">
                  <c:v>406</c:v>
                </c:pt>
                <c:pt idx="80">
                  <c:v>369</c:v>
                </c:pt>
                <c:pt idx="81">
                  <c:v>136</c:v>
                </c:pt>
                <c:pt idx="82">
                  <c:v>110</c:v>
                </c:pt>
                <c:pt idx="83">
                  <c:v>532</c:v>
                </c:pt>
                <c:pt idx="84">
                  <c:v>312</c:v>
                </c:pt>
                <c:pt idx="85">
                  <c:v>226</c:v>
                </c:pt>
                <c:pt idx="86">
                  <c:v>257</c:v>
                </c:pt>
                <c:pt idx="87">
                  <c:v>222</c:v>
                </c:pt>
                <c:pt idx="88">
                  <c:v>101</c:v>
                </c:pt>
                <c:pt idx="89">
                  <c:v>46</c:v>
                </c:pt>
                <c:pt idx="90">
                  <c:v>325</c:v>
                </c:pt>
                <c:pt idx="91">
                  <c:v>215</c:v>
                </c:pt>
                <c:pt idx="92">
                  <c:v>208</c:v>
                </c:pt>
                <c:pt idx="93">
                  <c:v>193</c:v>
                </c:pt>
                <c:pt idx="94">
                  <c:v>241</c:v>
                </c:pt>
                <c:pt idx="95">
                  <c:v>131</c:v>
                </c:pt>
                <c:pt idx="96">
                  <c:v>49</c:v>
                </c:pt>
                <c:pt idx="97">
                  <c:v>264</c:v>
                </c:pt>
                <c:pt idx="98">
                  <c:v>170</c:v>
                </c:pt>
                <c:pt idx="99">
                  <c:v>206</c:v>
                </c:pt>
                <c:pt idx="100">
                  <c:v>145</c:v>
                </c:pt>
                <c:pt idx="101">
                  <c:v>313</c:v>
                </c:pt>
                <c:pt idx="102">
                  <c:v>89</c:v>
                </c:pt>
                <c:pt idx="103">
                  <c:v>67</c:v>
                </c:pt>
                <c:pt idx="104">
                  <c:v>290</c:v>
                </c:pt>
                <c:pt idx="105">
                  <c:v>206</c:v>
                </c:pt>
                <c:pt idx="106">
                  <c:v>198</c:v>
                </c:pt>
                <c:pt idx="107">
                  <c:v>122</c:v>
                </c:pt>
                <c:pt idx="108">
                  <c:v>309</c:v>
                </c:pt>
                <c:pt idx="109">
                  <c:v>93</c:v>
                </c:pt>
                <c:pt idx="110">
                  <c:v>51</c:v>
                </c:pt>
                <c:pt idx="111">
                  <c:v>346</c:v>
                </c:pt>
                <c:pt idx="112">
                  <c:v>294</c:v>
                </c:pt>
                <c:pt idx="113">
                  <c:v>246</c:v>
                </c:pt>
                <c:pt idx="114">
                  <c:v>50</c:v>
                </c:pt>
                <c:pt idx="115">
                  <c:v>123</c:v>
                </c:pt>
                <c:pt idx="116">
                  <c:v>132</c:v>
                </c:pt>
                <c:pt idx="117">
                  <c:v>147</c:v>
                </c:pt>
                <c:pt idx="118">
                  <c:v>362</c:v>
                </c:pt>
                <c:pt idx="119">
                  <c:v>334</c:v>
                </c:pt>
                <c:pt idx="120">
                  <c:v>259</c:v>
                </c:pt>
                <c:pt idx="121">
                  <c:v>227</c:v>
                </c:pt>
                <c:pt idx="122">
                  <c:v>100</c:v>
                </c:pt>
                <c:pt idx="123">
                  <c:v>126</c:v>
                </c:pt>
                <c:pt idx="124">
                  <c:v>81</c:v>
                </c:pt>
                <c:pt idx="125">
                  <c:v>559</c:v>
                </c:pt>
                <c:pt idx="126">
                  <c:v>304</c:v>
                </c:pt>
                <c:pt idx="127">
                  <c:v>284</c:v>
                </c:pt>
                <c:pt idx="128">
                  <c:v>343</c:v>
                </c:pt>
                <c:pt idx="129">
                  <c:v>321</c:v>
                </c:pt>
                <c:pt idx="130">
                  <c:v>122</c:v>
                </c:pt>
                <c:pt idx="131">
                  <c:v>60</c:v>
                </c:pt>
                <c:pt idx="132">
                  <c:v>487</c:v>
                </c:pt>
                <c:pt idx="133">
                  <c:v>227</c:v>
                </c:pt>
                <c:pt idx="134">
                  <c:v>287</c:v>
                </c:pt>
                <c:pt idx="135">
                  <c:v>155</c:v>
                </c:pt>
                <c:pt idx="136">
                  <c:v>158</c:v>
                </c:pt>
                <c:pt idx="137">
                  <c:v>71</c:v>
                </c:pt>
                <c:pt idx="138">
                  <c:v>75</c:v>
                </c:pt>
                <c:pt idx="139">
                  <c:v>296</c:v>
                </c:pt>
                <c:pt idx="140">
                  <c:v>159</c:v>
                </c:pt>
                <c:pt idx="141">
                  <c:v>220</c:v>
                </c:pt>
                <c:pt idx="142">
                  <c:v>177</c:v>
                </c:pt>
                <c:pt idx="143">
                  <c:v>201</c:v>
                </c:pt>
                <c:pt idx="144">
                  <c:v>81</c:v>
                </c:pt>
                <c:pt idx="145">
                  <c:v>40</c:v>
                </c:pt>
                <c:pt idx="146">
                  <c:v>177</c:v>
                </c:pt>
                <c:pt idx="147">
                  <c:v>122</c:v>
                </c:pt>
                <c:pt idx="148">
                  <c:v>156</c:v>
                </c:pt>
                <c:pt idx="149">
                  <c:v>101</c:v>
                </c:pt>
                <c:pt idx="150">
                  <c:v>86</c:v>
                </c:pt>
                <c:pt idx="151">
                  <c:v>80</c:v>
                </c:pt>
                <c:pt idx="152">
                  <c:v>24</c:v>
                </c:pt>
                <c:pt idx="153">
                  <c:v>191</c:v>
                </c:pt>
                <c:pt idx="154">
                  <c:v>173</c:v>
                </c:pt>
                <c:pt idx="155">
                  <c:v>162</c:v>
                </c:pt>
                <c:pt idx="156">
                  <c:v>131</c:v>
                </c:pt>
                <c:pt idx="157">
                  <c:v>134</c:v>
                </c:pt>
                <c:pt idx="158">
                  <c:v>56</c:v>
                </c:pt>
                <c:pt idx="159">
                  <c:v>34</c:v>
                </c:pt>
                <c:pt idx="160">
                  <c:v>141</c:v>
                </c:pt>
                <c:pt idx="161">
                  <c:v>88</c:v>
                </c:pt>
                <c:pt idx="162">
                  <c:v>101</c:v>
                </c:pt>
                <c:pt idx="163">
                  <c:v>111</c:v>
                </c:pt>
                <c:pt idx="164">
                  <c:v>92</c:v>
                </c:pt>
                <c:pt idx="165">
                  <c:v>23</c:v>
                </c:pt>
                <c:pt idx="166">
                  <c:v>29</c:v>
                </c:pt>
                <c:pt idx="167">
                  <c:v>102</c:v>
                </c:pt>
                <c:pt idx="168">
                  <c:v>53</c:v>
                </c:pt>
                <c:pt idx="169">
                  <c:v>66</c:v>
                </c:pt>
                <c:pt idx="170">
                  <c:v>65</c:v>
                </c:pt>
                <c:pt idx="171">
                  <c:v>68</c:v>
                </c:pt>
                <c:pt idx="172">
                  <c:v>25</c:v>
                </c:pt>
                <c:pt idx="173">
                  <c:v>29</c:v>
                </c:pt>
                <c:pt idx="174">
                  <c:v>172</c:v>
                </c:pt>
                <c:pt idx="175">
                  <c:v>84</c:v>
                </c:pt>
                <c:pt idx="176">
                  <c:v>69</c:v>
                </c:pt>
                <c:pt idx="177">
                  <c:v>80</c:v>
                </c:pt>
                <c:pt idx="178">
                  <c:v>92</c:v>
                </c:pt>
                <c:pt idx="179">
                  <c:v>21</c:v>
                </c:pt>
                <c:pt idx="180">
                  <c:v>13</c:v>
                </c:pt>
                <c:pt idx="181">
                  <c:v>140</c:v>
                </c:pt>
                <c:pt idx="182">
                  <c:v>70</c:v>
                </c:pt>
                <c:pt idx="183">
                  <c:v>103</c:v>
                </c:pt>
                <c:pt idx="184">
                  <c:v>58</c:v>
                </c:pt>
                <c:pt idx="185">
                  <c:v>59</c:v>
                </c:pt>
                <c:pt idx="186">
                  <c:v>19</c:v>
                </c:pt>
                <c:pt idx="187">
                  <c:v>18</c:v>
                </c:pt>
                <c:pt idx="188">
                  <c:v>92</c:v>
                </c:pt>
                <c:pt idx="189">
                  <c:v>140</c:v>
                </c:pt>
                <c:pt idx="190">
                  <c:v>89</c:v>
                </c:pt>
                <c:pt idx="191">
                  <c:v>43</c:v>
                </c:pt>
                <c:pt idx="192">
                  <c:v>54</c:v>
                </c:pt>
                <c:pt idx="193">
                  <c:v>21</c:v>
                </c:pt>
                <c:pt idx="194">
                  <c:v>14</c:v>
                </c:pt>
                <c:pt idx="195">
                  <c:v>70</c:v>
                </c:pt>
                <c:pt idx="196">
                  <c:v>47</c:v>
                </c:pt>
                <c:pt idx="197">
                  <c:v>39</c:v>
                </c:pt>
                <c:pt idx="198">
                  <c:v>53</c:v>
                </c:pt>
                <c:pt idx="199">
                  <c:v>41</c:v>
                </c:pt>
                <c:pt idx="200">
                  <c:v>11</c:v>
                </c:pt>
                <c:pt idx="201">
                  <c:v>9</c:v>
                </c:pt>
                <c:pt idx="202">
                  <c:v>50</c:v>
                </c:pt>
                <c:pt idx="203">
                  <c:v>50</c:v>
                </c:pt>
                <c:pt idx="204">
                  <c:v>30</c:v>
                </c:pt>
                <c:pt idx="205">
                  <c:v>41</c:v>
                </c:pt>
                <c:pt idx="206">
                  <c:v>23</c:v>
                </c:pt>
                <c:pt idx="207">
                  <c:v>6</c:v>
                </c:pt>
                <c:pt idx="208">
                  <c:v>5</c:v>
                </c:pt>
                <c:pt idx="209">
                  <c:v>47</c:v>
                </c:pt>
                <c:pt idx="210">
                  <c:v>32</c:v>
                </c:pt>
                <c:pt idx="211">
                  <c:v>25</c:v>
                </c:pt>
                <c:pt idx="212">
                  <c:v>23</c:v>
                </c:pt>
                <c:pt idx="213">
                  <c:v>9</c:v>
                </c:pt>
                <c:pt idx="214">
                  <c:v>8</c:v>
                </c:pt>
                <c:pt idx="215">
                  <c:v>4</c:v>
                </c:pt>
                <c:pt idx="216">
                  <c:v>8</c:v>
                </c:pt>
                <c:pt idx="217">
                  <c:v>27</c:v>
                </c:pt>
                <c:pt idx="218">
                  <c:v>37</c:v>
                </c:pt>
                <c:pt idx="219">
                  <c:v>18</c:v>
                </c:pt>
                <c:pt idx="220">
                  <c:v>11</c:v>
                </c:pt>
                <c:pt idx="221">
                  <c:v>7</c:v>
                </c:pt>
                <c:pt idx="222">
                  <c:v>1</c:v>
                </c:pt>
                <c:pt idx="223">
                  <c:v>10</c:v>
                </c:pt>
                <c:pt idx="224">
                  <c:v>9</c:v>
                </c:pt>
                <c:pt idx="225">
                  <c:v>7</c:v>
                </c:pt>
                <c:pt idx="226">
                  <c:v>10</c:v>
                </c:pt>
                <c:pt idx="227">
                  <c:v>8</c:v>
                </c:pt>
                <c:pt idx="228">
                  <c:v>2</c:v>
                </c:pt>
                <c:pt idx="229">
                  <c:v>3</c:v>
                </c:pt>
                <c:pt idx="230">
                  <c:v>17</c:v>
                </c:pt>
                <c:pt idx="231">
                  <c:v>12</c:v>
                </c:pt>
                <c:pt idx="232">
                  <c:v>8</c:v>
                </c:pt>
                <c:pt idx="233">
                  <c:v>15</c:v>
                </c:pt>
                <c:pt idx="234">
                  <c:v>10</c:v>
                </c:pt>
                <c:pt idx="235">
                  <c:v>2</c:v>
                </c:pt>
                <c:pt idx="236">
                  <c:v>0</c:v>
                </c:pt>
                <c:pt idx="237">
                  <c:v>10</c:v>
                </c:pt>
                <c:pt idx="238">
                  <c:v>13</c:v>
                </c:pt>
                <c:pt idx="239">
                  <c:v>5</c:v>
                </c:pt>
                <c:pt idx="240">
                  <c:v>4</c:v>
                </c:pt>
                <c:pt idx="241">
                  <c:v>6</c:v>
                </c:pt>
                <c:pt idx="242">
                  <c:v>0</c:v>
                </c:pt>
                <c:pt idx="243">
                  <c:v>1</c:v>
                </c:pt>
                <c:pt idx="244">
                  <c:v>6</c:v>
                </c:pt>
                <c:pt idx="245">
                  <c:v>2</c:v>
                </c:pt>
                <c:pt idx="246">
                  <c:v>4</c:v>
                </c:pt>
                <c:pt idx="247">
                  <c:v>5</c:v>
                </c:pt>
                <c:pt idx="248">
                  <c:v>3</c:v>
                </c:pt>
                <c:pt idx="249">
                  <c:v>1</c:v>
                </c:pt>
                <c:pt idx="250">
                  <c:v>3</c:v>
                </c:pt>
                <c:pt idx="251">
                  <c:v>8</c:v>
                </c:pt>
                <c:pt idx="252">
                  <c:v>6</c:v>
                </c:pt>
                <c:pt idx="253">
                  <c:v>0</c:v>
                </c:pt>
                <c:pt idx="254">
                  <c:v>5</c:v>
                </c:pt>
                <c:pt idx="255">
                  <c:v>6</c:v>
                </c:pt>
                <c:pt idx="256">
                  <c:v>1</c:v>
                </c:pt>
                <c:pt idx="257">
                  <c:v>0</c:v>
                </c:pt>
                <c:pt idx="258">
                  <c:v>8</c:v>
                </c:pt>
                <c:pt idx="259">
                  <c:v>5</c:v>
                </c:pt>
                <c:pt idx="260">
                  <c:v>4</c:v>
                </c:pt>
                <c:pt idx="261">
                  <c:v>3</c:v>
                </c:pt>
                <c:pt idx="262">
                  <c:v>1</c:v>
                </c:pt>
                <c:pt idx="263">
                  <c:v>0</c:v>
                </c:pt>
                <c:pt idx="264">
                  <c:v>0</c:v>
                </c:pt>
                <c:pt idx="265">
                  <c:v>4</c:v>
                </c:pt>
                <c:pt idx="266">
                  <c:v>1</c:v>
                </c:pt>
                <c:pt idx="267">
                  <c:v>1</c:v>
                </c:pt>
                <c:pt idx="268">
                  <c:v>2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1</c:v>
                </c:pt>
                <c:pt idx="273">
                  <c:v>0</c:v>
                </c:pt>
                <c:pt idx="274">
                  <c:v>3</c:v>
                </c:pt>
                <c:pt idx="275">
                  <c:v>3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1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1</c:v>
                </c:pt>
                <c:pt idx="310">
                  <c:v>2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1</c:v>
                </c:pt>
                <c:pt idx="330">
                  <c:v>2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1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3</c:v>
                </c:pt>
                <c:pt idx="357">
                  <c:v>0</c:v>
                </c:pt>
                <c:pt idx="358">
                  <c:v>0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6</c:v>
                </c:pt>
                <c:pt idx="366">
                  <c:v>5</c:v>
                </c:pt>
                <c:pt idx="367">
                  <c:v>3</c:v>
                </c:pt>
                <c:pt idx="368">
                  <c:v>1</c:v>
                </c:pt>
                <c:pt idx="369">
                  <c:v>0</c:v>
                </c:pt>
                <c:pt idx="370">
                  <c:v>5</c:v>
                </c:pt>
                <c:pt idx="371">
                  <c:v>2</c:v>
                </c:pt>
                <c:pt idx="372">
                  <c:v>1</c:v>
                </c:pt>
                <c:pt idx="373">
                  <c:v>2</c:v>
                </c:pt>
                <c:pt idx="374">
                  <c:v>1</c:v>
                </c:pt>
                <c:pt idx="375">
                  <c:v>0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1</c:v>
                </c:pt>
                <c:pt idx="383">
                  <c:v>0</c:v>
                </c:pt>
                <c:pt idx="384">
                  <c:v>5</c:v>
                </c:pt>
                <c:pt idx="385">
                  <c:v>8</c:v>
                </c:pt>
                <c:pt idx="386">
                  <c:v>3</c:v>
                </c:pt>
                <c:pt idx="387">
                  <c:v>0</c:v>
                </c:pt>
                <c:pt idx="388">
                  <c:v>0</c:v>
                </c:pt>
                <c:pt idx="389">
                  <c:v>1</c:v>
                </c:pt>
                <c:pt idx="390">
                  <c:v>1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3</c:v>
                </c:pt>
                <c:pt idx="395">
                  <c:v>3</c:v>
                </c:pt>
                <c:pt idx="396">
                  <c:v>1</c:v>
                </c:pt>
                <c:pt idx="397">
                  <c:v>1</c:v>
                </c:pt>
                <c:pt idx="398">
                  <c:v>6</c:v>
                </c:pt>
                <c:pt idx="399">
                  <c:v>7</c:v>
                </c:pt>
                <c:pt idx="400">
                  <c:v>13</c:v>
                </c:pt>
                <c:pt idx="401">
                  <c:v>3</c:v>
                </c:pt>
                <c:pt idx="402">
                  <c:v>27</c:v>
                </c:pt>
                <c:pt idx="403">
                  <c:v>2</c:v>
                </c:pt>
                <c:pt idx="404">
                  <c:v>0</c:v>
                </c:pt>
                <c:pt idx="405">
                  <c:v>3</c:v>
                </c:pt>
                <c:pt idx="406">
                  <c:v>4</c:v>
                </c:pt>
                <c:pt idx="407">
                  <c:v>21</c:v>
                </c:pt>
                <c:pt idx="408">
                  <c:v>6</c:v>
                </c:pt>
                <c:pt idx="409">
                  <c:v>9</c:v>
                </c:pt>
                <c:pt idx="410">
                  <c:v>2</c:v>
                </c:pt>
                <c:pt idx="411">
                  <c:v>1</c:v>
                </c:pt>
                <c:pt idx="412">
                  <c:v>18</c:v>
                </c:pt>
                <c:pt idx="413">
                  <c:v>13</c:v>
                </c:pt>
                <c:pt idx="414">
                  <c:v>15</c:v>
                </c:pt>
                <c:pt idx="415">
                  <c:v>9</c:v>
                </c:pt>
                <c:pt idx="416">
                  <c:v>16</c:v>
                </c:pt>
                <c:pt idx="417">
                  <c:v>1</c:v>
                </c:pt>
                <c:pt idx="418">
                  <c:v>5</c:v>
                </c:pt>
                <c:pt idx="419">
                  <c:v>34</c:v>
                </c:pt>
                <c:pt idx="420">
                  <c:v>15</c:v>
                </c:pt>
                <c:pt idx="421">
                  <c:v>29</c:v>
                </c:pt>
                <c:pt idx="422">
                  <c:v>3</c:v>
                </c:pt>
                <c:pt idx="423">
                  <c:v>26</c:v>
                </c:pt>
                <c:pt idx="424">
                  <c:v>12</c:v>
                </c:pt>
                <c:pt idx="425">
                  <c:v>15</c:v>
                </c:pt>
                <c:pt idx="426">
                  <c:v>76</c:v>
                </c:pt>
                <c:pt idx="427">
                  <c:v>41</c:v>
                </c:pt>
                <c:pt idx="428">
                  <c:v>37</c:v>
                </c:pt>
                <c:pt idx="429">
                  <c:v>78</c:v>
                </c:pt>
                <c:pt idx="430">
                  <c:v>50</c:v>
                </c:pt>
                <c:pt idx="431">
                  <c:v>19</c:v>
                </c:pt>
                <c:pt idx="432">
                  <c:v>10</c:v>
                </c:pt>
                <c:pt idx="433">
                  <c:v>82</c:v>
                </c:pt>
                <c:pt idx="434">
                  <c:v>57</c:v>
                </c:pt>
                <c:pt idx="435">
                  <c:v>47</c:v>
                </c:pt>
                <c:pt idx="436">
                  <c:v>56</c:v>
                </c:pt>
                <c:pt idx="437">
                  <c:v>51</c:v>
                </c:pt>
                <c:pt idx="438">
                  <c:v>33</c:v>
                </c:pt>
                <c:pt idx="439">
                  <c:v>28</c:v>
                </c:pt>
                <c:pt idx="440">
                  <c:v>101</c:v>
                </c:pt>
                <c:pt idx="441">
                  <c:v>66</c:v>
                </c:pt>
                <c:pt idx="442">
                  <c:v>39</c:v>
                </c:pt>
                <c:pt idx="443">
                  <c:v>98</c:v>
                </c:pt>
                <c:pt idx="444">
                  <c:v>137</c:v>
                </c:pt>
                <c:pt idx="445">
                  <c:v>39</c:v>
                </c:pt>
                <c:pt idx="446">
                  <c:v>16</c:v>
                </c:pt>
                <c:pt idx="447">
                  <c:v>124</c:v>
                </c:pt>
                <c:pt idx="448">
                  <c:v>67</c:v>
                </c:pt>
                <c:pt idx="449">
                  <c:v>91</c:v>
                </c:pt>
                <c:pt idx="450">
                  <c:v>78</c:v>
                </c:pt>
                <c:pt idx="451">
                  <c:v>103</c:v>
                </c:pt>
                <c:pt idx="452">
                  <c:v>27</c:v>
                </c:pt>
                <c:pt idx="453">
                  <c:v>14</c:v>
                </c:pt>
                <c:pt idx="454">
                  <c:v>89</c:v>
                </c:pt>
                <c:pt idx="455">
                  <c:v>62</c:v>
                </c:pt>
                <c:pt idx="456">
                  <c:v>73</c:v>
                </c:pt>
                <c:pt idx="457">
                  <c:v>64</c:v>
                </c:pt>
                <c:pt idx="458">
                  <c:v>43</c:v>
                </c:pt>
                <c:pt idx="459">
                  <c:v>59</c:v>
                </c:pt>
                <c:pt idx="460">
                  <c:v>17</c:v>
                </c:pt>
                <c:pt idx="461">
                  <c:v>80</c:v>
                </c:pt>
                <c:pt idx="462">
                  <c:v>58</c:v>
                </c:pt>
                <c:pt idx="463">
                  <c:v>53</c:v>
                </c:pt>
                <c:pt idx="464">
                  <c:v>57</c:v>
                </c:pt>
                <c:pt idx="465">
                  <c:v>49</c:v>
                </c:pt>
                <c:pt idx="466">
                  <c:v>19</c:v>
                </c:pt>
                <c:pt idx="467">
                  <c:v>9</c:v>
                </c:pt>
                <c:pt idx="468">
                  <c:v>48</c:v>
                </c:pt>
                <c:pt idx="469">
                  <c:v>63</c:v>
                </c:pt>
                <c:pt idx="470">
                  <c:v>44</c:v>
                </c:pt>
                <c:pt idx="471">
                  <c:v>25</c:v>
                </c:pt>
                <c:pt idx="472">
                  <c:v>27</c:v>
                </c:pt>
                <c:pt idx="473">
                  <c:v>10</c:v>
                </c:pt>
                <c:pt idx="474">
                  <c:v>13</c:v>
                </c:pt>
                <c:pt idx="475">
                  <c:v>43</c:v>
                </c:pt>
                <c:pt idx="476">
                  <c:v>21</c:v>
                </c:pt>
                <c:pt idx="477">
                  <c:v>12</c:v>
                </c:pt>
                <c:pt idx="478">
                  <c:v>9</c:v>
                </c:pt>
                <c:pt idx="479">
                  <c:v>7</c:v>
                </c:pt>
                <c:pt idx="480">
                  <c:v>8</c:v>
                </c:pt>
                <c:pt idx="481">
                  <c:v>5</c:v>
                </c:pt>
                <c:pt idx="482">
                  <c:v>20</c:v>
                </c:pt>
                <c:pt idx="483">
                  <c:v>23</c:v>
                </c:pt>
                <c:pt idx="484">
                  <c:v>15</c:v>
                </c:pt>
                <c:pt idx="485">
                  <c:v>12</c:v>
                </c:pt>
                <c:pt idx="486">
                  <c:v>16</c:v>
                </c:pt>
                <c:pt idx="487">
                  <c:v>2</c:v>
                </c:pt>
                <c:pt idx="488">
                  <c:v>4</c:v>
                </c:pt>
                <c:pt idx="489">
                  <c:v>24</c:v>
                </c:pt>
                <c:pt idx="490">
                  <c:v>19</c:v>
                </c:pt>
                <c:pt idx="491">
                  <c:v>12</c:v>
                </c:pt>
                <c:pt idx="492">
                  <c:v>16</c:v>
                </c:pt>
                <c:pt idx="493">
                  <c:v>17</c:v>
                </c:pt>
                <c:pt idx="494">
                  <c:v>4</c:v>
                </c:pt>
                <c:pt idx="495">
                  <c:v>5</c:v>
                </c:pt>
                <c:pt idx="496">
                  <c:v>19</c:v>
                </c:pt>
                <c:pt idx="497">
                  <c:v>19</c:v>
                </c:pt>
                <c:pt idx="498">
                  <c:v>13</c:v>
                </c:pt>
                <c:pt idx="499">
                  <c:v>16</c:v>
                </c:pt>
                <c:pt idx="500">
                  <c:v>20</c:v>
                </c:pt>
                <c:pt idx="501">
                  <c:v>7</c:v>
                </c:pt>
                <c:pt idx="502">
                  <c:v>15</c:v>
                </c:pt>
                <c:pt idx="503">
                  <c:v>67</c:v>
                </c:pt>
                <c:pt idx="504">
                  <c:v>47</c:v>
                </c:pt>
                <c:pt idx="505">
                  <c:v>52</c:v>
                </c:pt>
                <c:pt idx="506">
                  <c:v>67</c:v>
                </c:pt>
                <c:pt idx="507">
                  <c:v>83</c:v>
                </c:pt>
                <c:pt idx="508">
                  <c:v>52</c:v>
                </c:pt>
                <c:pt idx="509">
                  <c:v>21</c:v>
                </c:pt>
                <c:pt idx="510">
                  <c:v>137</c:v>
                </c:pt>
                <c:pt idx="511">
                  <c:v>145</c:v>
                </c:pt>
                <c:pt idx="512">
                  <c:v>135</c:v>
                </c:pt>
                <c:pt idx="513">
                  <c:v>83</c:v>
                </c:pt>
                <c:pt idx="514">
                  <c:v>122</c:v>
                </c:pt>
                <c:pt idx="515">
                  <c:v>34</c:v>
                </c:pt>
                <c:pt idx="516">
                  <c:v>37</c:v>
                </c:pt>
                <c:pt idx="517">
                  <c:v>159</c:v>
                </c:pt>
                <c:pt idx="518">
                  <c:v>165</c:v>
                </c:pt>
                <c:pt idx="519">
                  <c:v>112</c:v>
                </c:pt>
                <c:pt idx="520">
                  <c:v>89</c:v>
                </c:pt>
                <c:pt idx="521">
                  <c:v>141</c:v>
                </c:pt>
                <c:pt idx="522">
                  <c:v>52</c:v>
                </c:pt>
                <c:pt idx="523">
                  <c:v>35</c:v>
                </c:pt>
                <c:pt idx="524">
                  <c:v>217</c:v>
                </c:pt>
                <c:pt idx="525">
                  <c:v>132</c:v>
                </c:pt>
                <c:pt idx="526">
                  <c:v>92</c:v>
                </c:pt>
                <c:pt idx="527">
                  <c:v>113</c:v>
                </c:pt>
                <c:pt idx="528">
                  <c:v>131</c:v>
                </c:pt>
                <c:pt idx="529" formatCode="General">
                  <c:v>55</c:v>
                </c:pt>
                <c:pt idx="530" formatCode="General">
                  <c:v>31</c:v>
                </c:pt>
                <c:pt idx="531" formatCode="General">
                  <c:v>127</c:v>
                </c:pt>
                <c:pt idx="532" formatCode="General">
                  <c:v>162</c:v>
                </c:pt>
                <c:pt idx="533" formatCode="General">
                  <c:v>136</c:v>
                </c:pt>
                <c:pt idx="534" formatCode="General">
                  <c:v>158</c:v>
                </c:pt>
                <c:pt idx="535" formatCode="General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C0-4B0C-A220-7796AA6DAF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umrti_klinet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Sheet1!$A$2:$A$537</c:f>
              <c:numCache>
                <c:formatCode>m/d/yyyy</c:formatCode>
                <c:ptCount val="5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</c:numCache>
            </c:numRef>
          </c:cat>
          <c:val>
            <c:numRef>
              <c:f>Sheet1!$B$2:$B$537</c:f>
              <c:numCache>
                <c:formatCode>General</c:formatCode>
                <c:ptCount val="5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3</c:v>
                </c:pt>
                <c:pt idx="34">
                  <c:v>5</c:v>
                </c:pt>
                <c:pt idx="35">
                  <c:v>6</c:v>
                </c:pt>
                <c:pt idx="36">
                  <c:v>5</c:v>
                </c:pt>
                <c:pt idx="37">
                  <c:v>4</c:v>
                </c:pt>
                <c:pt idx="38">
                  <c:v>9</c:v>
                </c:pt>
                <c:pt idx="39">
                  <c:v>6</c:v>
                </c:pt>
                <c:pt idx="40">
                  <c:v>1</c:v>
                </c:pt>
                <c:pt idx="41">
                  <c:v>11</c:v>
                </c:pt>
                <c:pt idx="42">
                  <c:v>9</c:v>
                </c:pt>
                <c:pt idx="43">
                  <c:v>12</c:v>
                </c:pt>
                <c:pt idx="44">
                  <c:v>7</c:v>
                </c:pt>
                <c:pt idx="45">
                  <c:v>8</c:v>
                </c:pt>
                <c:pt idx="46">
                  <c:v>7</c:v>
                </c:pt>
                <c:pt idx="47">
                  <c:v>17</c:v>
                </c:pt>
                <c:pt idx="48">
                  <c:v>20</c:v>
                </c:pt>
                <c:pt idx="49">
                  <c:v>13</c:v>
                </c:pt>
                <c:pt idx="50">
                  <c:v>28</c:v>
                </c:pt>
                <c:pt idx="51">
                  <c:v>17</c:v>
                </c:pt>
                <c:pt idx="52">
                  <c:v>15</c:v>
                </c:pt>
                <c:pt idx="53">
                  <c:v>21</c:v>
                </c:pt>
                <c:pt idx="54">
                  <c:v>25</c:v>
                </c:pt>
                <c:pt idx="55">
                  <c:v>34</c:v>
                </c:pt>
                <c:pt idx="56">
                  <c:v>42</c:v>
                </c:pt>
                <c:pt idx="57">
                  <c:v>27</c:v>
                </c:pt>
                <c:pt idx="58">
                  <c:v>46</c:v>
                </c:pt>
                <c:pt idx="59">
                  <c:v>36</c:v>
                </c:pt>
                <c:pt idx="60">
                  <c:v>46</c:v>
                </c:pt>
                <c:pt idx="61">
                  <c:v>47</c:v>
                </c:pt>
                <c:pt idx="62">
                  <c:v>52</c:v>
                </c:pt>
                <c:pt idx="63">
                  <c:v>48</c:v>
                </c:pt>
                <c:pt idx="64">
                  <c:v>54</c:v>
                </c:pt>
                <c:pt idx="65">
                  <c:v>43</c:v>
                </c:pt>
                <c:pt idx="66">
                  <c:v>45</c:v>
                </c:pt>
                <c:pt idx="67">
                  <c:v>42</c:v>
                </c:pt>
                <c:pt idx="68">
                  <c:v>40</c:v>
                </c:pt>
                <c:pt idx="69">
                  <c:v>37</c:v>
                </c:pt>
                <c:pt idx="70">
                  <c:v>44</c:v>
                </c:pt>
                <c:pt idx="71">
                  <c:v>43</c:v>
                </c:pt>
                <c:pt idx="72">
                  <c:v>48</c:v>
                </c:pt>
                <c:pt idx="73">
                  <c:v>48</c:v>
                </c:pt>
                <c:pt idx="74">
                  <c:v>36</c:v>
                </c:pt>
                <c:pt idx="75">
                  <c:v>25</c:v>
                </c:pt>
                <c:pt idx="76">
                  <c:v>35</c:v>
                </c:pt>
                <c:pt idx="77">
                  <c:v>41</c:v>
                </c:pt>
                <c:pt idx="78">
                  <c:v>40</c:v>
                </c:pt>
                <c:pt idx="79">
                  <c:v>37</c:v>
                </c:pt>
                <c:pt idx="80">
                  <c:v>34</c:v>
                </c:pt>
                <c:pt idx="81">
                  <c:v>39</c:v>
                </c:pt>
                <c:pt idx="82">
                  <c:v>29</c:v>
                </c:pt>
                <c:pt idx="83">
                  <c:v>37</c:v>
                </c:pt>
                <c:pt idx="84">
                  <c:v>41</c:v>
                </c:pt>
                <c:pt idx="85">
                  <c:v>28</c:v>
                </c:pt>
                <c:pt idx="86">
                  <c:v>36</c:v>
                </c:pt>
                <c:pt idx="87">
                  <c:v>31</c:v>
                </c:pt>
                <c:pt idx="88">
                  <c:v>31</c:v>
                </c:pt>
                <c:pt idx="89">
                  <c:v>27</c:v>
                </c:pt>
                <c:pt idx="90">
                  <c:v>41</c:v>
                </c:pt>
                <c:pt idx="91">
                  <c:v>24</c:v>
                </c:pt>
                <c:pt idx="92">
                  <c:v>25</c:v>
                </c:pt>
                <c:pt idx="93">
                  <c:v>20</c:v>
                </c:pt>
                <c:pt idx="94">
                  <c:v>19</c:v>
                </c:pt>
                <c:pt idx="95">
                  <c:v>30</c:v>
                </c:pt>
                <c:pt idx="96">
                  <c:v>17</c:v>
                </c:pt>
                <c:pt idx="97">
                  <c:v>21</c:v>
                </c:pt>
                <c:pt idx="98">
                  <c:v>19</c:v>
                </c:pt>
                <c:pt idx="99">
                  <c:v>15</c:v>
                </c:pt>
                <c:pt idx="100">
                  <c:v>25</c:v>
                </c:pt>
                <c:pt idx="101">
                  <c:v>19</c:v>
                </c:pt>
                <c:pt idx="102">
                  <c:v>25</c:v>
                </c:pt>
                <c:pt idx="103">
                  <c:v>18</c:v>
                </c:pt>
                <c:pt idx="104">
                  <c:v>23</c:v>
                </c:pt>
                <c:pt idx="105">
                  <c:v>26</c:v>
                </c:pt>
                <c:pt idx="106">
                  <c:v>25</c:v>
                </c:pt>
                <c:pt idx="107">
                  <c:v>30</c:v>
                </c:pt>
                <c:pt idx="108">
                  <c:v>22</c:v>
                </c:pt>
                <c:pt idx="109">
                  <c:v>11</c:v>
                </c:pt>
                <c:pt idx="110">
                  <c:v>11</c:v>
                </c:pt>
                <c:pt idx="111">
                  <c:v>34</c:v>
                </c:pt>
                <c:pt idx="112">
                  <c:v>19</c:v>
                </c:pt>
                <c:pt idx="113">
                  <c:v>22</c:v>
                </c:pt>
                <c:pt idx="114">
                  <c:v>14</c:v>
                </c:pt>
                <c:pt idx="115">
                  <c:v>21</c:v>
                </c:pt>
                <c:pt idx="116">
                  <c:v>20</c:v>
                </c:pt>
                <c:pt idx="117">
                  <c:v>11</c:v>
                </c:pt>
                <c:pt idx="118">
                  <c:v>25</c:v>
                </c:pt>
                <c:pt idx="119">
                  <c:v>13</c:v>
                </c:pt>
                <c:pt idx="120">
                  <c:v>14</c:v>
                </c:pt>
                <c:pt idx="121">
                  <c:v>13</c:v>
                </c:pt>
                <c:pt idx="122">
                  <c:v>14</c:v>
                </c:pt>
                <c:pt idx="123">
                  <c:v>24</c:v>
                </c:pt>
                <c:pt idx="124">
                  <c:v>19</c:v>
                </c:pt>
                <c:pt idx="125">
                  <c:v>20</c:v>
                </c:pt>
                <c:pt idx="126">
                  <c:v>20</c:v>
                </c:pt>
                <c:pt idx="127">
                  <c:v>23</c:v>
                </c:pt>
                <c:pt idx="128">
                  <c:v>15</c:v>
                </c:pt>
                <c:pt idx="129">
                  <c:v>21</c:v>
                </c:pt>
                <c:pt idx="130">
                  <c:v>13</c:v>
                </c:pt>
                <c:pt idx="131">
                  <c:v>14</c:v>
                </c:pt>
                <c:pt idx="132">
                  <c:v>21</c:v>
                </c:pt>
                <c:pt idx="133">
                  <c:v>20</c:v>
                </c:pt>
                <c:pt idx="134">
                  <c:v>17</c:v>
                </c:pt>
                <c:pt idx="135">
                  <c:v>23</c:v>
                </c:pt>
                <c:pt idx="136">
                  <c:v>21</c:v>
                </c:pt>
                <c:pt idx="137">
                  <c:v>17</c:v>
                </c:pt>
                <c:pt idx="138">
                  <c:v>18</c:v>
                </c:pt>
                <c:pt idx="139">
                  <c:v>22</c:v>
                </c:pt>
                <c:pt idx="140">
                  <c:v>19</c:v>
                </c:pt>
                <c:pt idx="141">
                  <c:v>17</c:v>
                </c:pt>
                <c:pt idx="142">
                  <c:v>14</c:v>
                </c:pt>
                <c:pt idx="143">
                  <c:v>15</c:v>
                </c:pt>
                <c:pt idx="144">
                  <c:v>10</c:v>
                </c:pt>
                <c:pt idx="145">
                  <c:v>13</c:v>
                </c:pt>
                <c:pt idx="146">
                  <c:v>10</c:v>
                </c:pt>
                <c:pt idx="147">
                  <c:v>17</c:v>
                </c:pt>
                <c:pt idx="148">
                  <c:v>14</c:v>
                </c:pt>
                <c:pt idx="149">
                  <c:v>16</c:v>
                </c:pt>
                <c:pt idx="150">
                  <c:v>16</c:v>
                </c:pt>
                <c:pt idx="151">
                  <c:v>11</c:v>
                </c:pt>
                <c:pt idx="152">
                  <c:v>11</c:v>
                </c:pt>
                <c:pt idx="153">
                  <c:v>15</c:v>
                </c:pt>
                <c:pt idx="154">
                  <c:v>9</c:v>
                </c:pt>
                <c:pt idx="155">
                  <c:v>9</c:v>
                </c:pt>
                <c:pt idx="156">
                  <c:v>12</c:v>
                </c:pt>
                <c:pt idx="157">
                  <c:v>10</c:v>
                </c:pt>
                <c:pt idx="158">
                  <c:v>8</c:v>
                </c:pt>
                <c:pt idx="159">
                  <c:v>7</c:v>
                </c:pt>
                <c:pt idx="160">
                  <c:v>8</c:v>
                </c:pt>
                <c:pt idx="161">
                  <c:v>9</c:v>
                </c:pt>
                <c:pt idx="162">
                  <c:v>7</c:v>
                </c:pt>
                <c:pt idx="163">
                  <c:v>8</c:v>
                </c:pt>
                <c:pt idx="164">
                  <c:v>12</c:v>
                </c:pt>
                <c:pt idx="165">
                  <c:v>9</c:v>
                </c:pt>
                <c:pt idx="166">
                  <c:v>12</c:v>
                </c:pt>
                <c:pt idx="167">
                  <c:v>12</c:v>
                </c:pt>
                <c:pt idx="168">
                  <c:v>6</c:v>
                </c:pt>
                <c:pt idx="169">
                  <c:v>6</c:v>
                </c:pt>
                <c:pt idx="170">
                  <c:v>4</c:v>
                </c:pt>
                <c:pt idx="171">
                  <c:v>6</c:v>
                </c:pt>
                <c:pt idx="172">
                  <c:v>6</c:v>
                </c:pt>
                <c:pt idx="173">
                  <c:v>5</c:v>
                </c:pt>
                <c:pt idx="174">
                  <c:v>8</c:v>
                </c:pt>
                <c:pt idx="175">
                  <c:v>6</c:v>
                </c:pt>
                <c:pt idx="176">
                  <c:v>5</c:v>
                </c:pt>
                <c:pt idx="177">
                  <c:v>7</c:v>
                </c:pt>
                <c:pt idx="178">
                  <c:v>4</c:v>
                </c:pt>
                <c:pt idx="179">
                  <c:v>6</c:v>
                </c:pt>
                <c:pt idx="180">
                  <c:v>5</c:v>
                </c:pt>
                <c:pt idx="181">
                  <c:v>14</c:v>
                </c:pt>
                <c:pt idx="182">
                  <c:v>16</c:v>
                </c:pt>
                <c:pt idx="183">
                  <c:v>10</c:v>
                </c:pt>
                <c:pt idx="184">
                  <c:v>4</c:v>
                </c:pt>
                <c:pt idx="185">
                  <c:v>6</c:v>
                </c:pt>
                <c:pt idx="186">
                  <c:v>9</c:v>
                </c:pt>
                <c:pt idx="187">
                  <c:v>4</c:v>
                </c:pt>
                <c:pt idx="188">
                  <c:v>5</c:v>
                </c:pt>
                <c:pt idx="189">
                  <c:v>5</c:v>
                </c:pt>
                <c:pt idx="190">
                  <c:v>6</c:v>
                </c:pt>
                <c:pt idx="191">
                  <c:v>2</c:v>
                </c:pt>
                <c:pt idx="192">
                  <c:v>6</c:v>
                </c:pt>
                <c:pt idx="193">
                  <c:v>5</c:v>
                </c:pt>
                <c:pt idx="194">
                  <c:v>6</c:v>
                </c:pt>
                <c:pt idx="195">
                  <c:v>8</c:v>
                </c:pt>
                <c:pt idx="196">
                  <c:v>9</c:v>
                </c:pt>
                <c:pt idx="197">
                  <c:v>5</c:v>
                </c:pt>
                <c:pt idx="198">
                  <c:v>6</c:v>
                </c:pt>
                <c:pt idx="199">
                  <c:v>1</c:v>
                </c:pt>
                <c:pt idx="200">
                  <c:v>5</c:v>
                </c:pt>
                <c:pt idx="201">
                  <c:v>7</c:v>
                </c:pt>
                <c:pt idx="202">
                  <c:v>5</c:v>
                </c:pt>
                <c:pt idx="203">
                  <c:v>2</c:v>
                </c:pt>
                <c:pt idx="204">
                  <c:v>3</c:v>
                </c:pt>
                <c:pt idx="205">
                  <c:v>3</c:v>
                </c:pt>
                <c:pt idx="206">
                  <c:v>4</c:v>
                </c:pt>
                <c:pt idx="207">
                  <c:v>2</c:v>
                </c:pt>
                <c:pt idx="208">
                  <c:v>1</c:v>
                </c:pt>
                <c:pt idx="209">
                  <c:v>4</c:v>
                </c:pt>
                <c:pt idx="210">
                  <c:v>2</c:v>
                </c:pt>
                <c:pt idx="211">
                  <c:v>2</c:v>
                </c:pt>
                <c:pt idx="212">
                  <c:v>1</c:v>
                </c:pt>
                <c:pt idx="213">
                  <c:v>2</c:v>
                </c:pt>
                <c:pt idx="214">
                  <c:v>1</c:v>
                </c:pt>
                <c:pt idx="215">
                  <c:v>2</c:v>
                </c:pt>
                <c:pt idx="216">
                  <c:v>3</c:v>
                </c:pt>
                <c:pt idx="217">
                  <c:v>2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2</c:v>
                </c:pt>
                <c:pt idx="223">
                  <c:v>0</c:v>
                </c:pt>
                <c:pt idx="224">
                  <c:v>2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1</c:v>
                </c:pt>
                <c:pt idx="230">
                  <c:v>1</c:v>
                </c:pt>
                <c:pt idx="231">
                  <c:v>0</c:v>
                </c:pt>
                <c:pt idx="232">
                  <c:v>2</c:v>
                </c:pt>
                <c:pt idx="233">
                  <c:v>0</c:v>
                </c:pt>
                <c:pt idx="234">
                  <c:v>2</c:v>
                </c:pt>
                <c:pt idx="235">
                  <c:v>1</c:v>
                </c:pt>
                <c:pt idx="236">
                  <c:v>1</c:v>
                </c:pt>
                <c:pt idx="237">
                  <c:v>0</c:v>
                </c:pt>
                <c:pt idx="238">
                  <c:v>1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0</c:v>
                </c:pt>
                <c:pt idx="249">
                  <c:v>0</c:v>
                </c:pt>
                <c:pt idx="250">
                  <c:v>2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2</c:v>
                </c:pt>
                <c:pt idx="256">
                  <c:v>0</c:v>
                </c:pt>
                <c:pt idx="257">
                  <c:v>0</c:v>
                </c:pt>
                <c:pt idx="258">
                  <c:v>1</c:v>
                </c:pt>
                <c:pt idx="259">
                  <c:v>0</c:v>
                </c:pt>
                <c:pt idx="260">
                  <c:v>1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1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1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1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1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1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2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1</c:v>
                </c:pt>
                <c:pt idx="409">
                  <c:v>0</c:v>
                </c:pt>
                <c:pt idx="410">
                  <c:v>0</c:v>
                </c:pt>
                <c:pt idx="411">
                  <c:v>2</c:v>
                </c:pt>
                <c:pt idx="412">
                  <c:v>2</c:v>
                </c:pt>
                <c:pt idx="413">
                  <c:v>0</c:v>
                </c:pt>
                <c:pt idx="414">
                  <c:v>0</c:v>
                </c:pt>
                <c:pt idx="415">
                  <c:v>1</c:v>
                </c:pt>
                <c:pt idx="416">
                  <c:v>0</c:v>
                </c:pt>
                <c:pt idx="417">
                  <c:v>0</c:v>
                </c:pt>
                <c:pt idx="418">
                  <c:v>1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3</c:v>
                </c:pt>
                <c:pt idx="424">
                  <c:v>1</c:v>
                </c:pt>
                <c:pt idx="425">
                  <c:v>0</c:v>
                </c:pt>
                <c:pt idx="426">
                  <c:v>1</c:v>
                </c:pt>
                <c:pt idx="427">
                  <c:v>2</c:v>
                </c:pt>
                <c:pt idx="428">
                  <c:v>0</c:v>
                </c:pt>
                <c:pt idx="429">
                  <c:v>2</c:v>
                </c:pt>
                <c:pt idx="430">
                  <c:v>7</c:v>
                </c:pt>
                <c:pt idx="431">
                  <c:v>5</c:v>
                </c:pt>
                <c:pt idx="432">
                  <c:v>3</c:v>
                </c:pt>
                <c:pt idx="433">
                  <c:v>5</c:v>
                </c:pt>
                <c:pt idx="434">
                  <c:v>4</c:v>
                </c:pt>
                <c:pt idx="435">
                  <c:v>3</c:v>
                </c:pt>
                <c:pt idx="436">
                  <c:v>3</c:v>
                </c:pt>
                <c:pt idx="437">
                  <c:v>3</c:v>
                </c:pt>
                <c:pt idx="438">
                  <c:v>4</c:v>
                </c:pt>
                <c:pt idx="439">
                  <c:v>5</c:v>
                </c:pt>
                <c:pt idx="440">
                  <c:v>4</c:v>
                </c:pt>
                <c:pt idx="441">
                  <c:v>1</c:v>
                </c:pt>
                <c:pt idx="442">
                  <c:v>1</c:v>
                </c:pt>
                <c:pt idx="443">
                  <c:v>3</c:v>
                </c:pt>
                <c:pt idx="444">
                  <c:v>4</c:v>
                </c:pt>
                <c:pt idx="445">
                  <c:v>4</c:v>
                </c:pt>
                <c:pt idx="446">
                  <c:v>3</c:v>
                </c:pt>
                <c:pt idx="447">
                  <c:v>3</c:v>
                </c:pt>
                <c:pt idx="448">
                  <c:v>6</c:v>
                </c:pt>
                <c:pt idx="449">
                  <c:v>3</c:v>
                </c:pt>
                <c:pt idx="450">
                  <c:v>3</c:v>
                </c:pt>
                <c:pt idx="451">
                  <c:v>12</c:v>
                </c:pt>
                <c:pt idx="452">
                  <c:v>4</c:v>
                </c:pt>
                <c:pt idx="453">
                  <c:v>5</c:v>
                </c:pt>
                <c:pt idx="454">
                  <c:v>4</c:v>
                </c:pt>
                <c:pt idx="455">
                  <c:v>6</c:v>
                </c:pt>
                <c:pt idx="456">
                  <c:v>4</c:v>
                </c:pt>
                <c:pt idx="457">
                  <c:v>0</c:v>
                </c:pt>
                <c:pt idx="458">
                  <c:v>0</c:v>
                </c:pt>
                <c:pt idx="459">
                  <c:v>1</c:v>
                </c:pt>
                <c:pt idx="460">
                  <c:v>5</c:v>
                </c:pt>
                <c:pt idx="461">
                  <c:v>4</c:v>
                </c:pt>
                <c:pt idx="462">
                  <c:v>3</c:v>
                </c:pt>
                <c:pt idx="463">
                  <c:v>5</c:v>
                </c:pt>
                <c:pt idx="464">
                  <c:v>4</c:v>
                </c:pt>
                <c:pt idx="465">
                  <c:v>2</c:v>
                </c:pt>
                <c:pt idx="466">
                  <c:v>2</c:v>
                </c:pt>
                <c:pt idx="467">
                  <c:v>2</c:v>
                </c:pt>
                <c:pt idx="468">
                  <c:v>1</c:v>
                </c:pt>
                <c:pt idx="469">
                  <c:v>3</c:v>
                </c:pt>
                <c:pt idx="470">
                  <c:v>2</c:v>
                </c:pt>
                <c:pt idx="471">
                  <c:v>5</c:v>
                </c:pt>
                <c:pt idx="472">
                  <c:v>6</c:v>
                </c:pt>
                <c:pt idx="473">
                  <c:v>1</c:v>
                </c:pt>
                <c:pt idx="474">
                  <c:v>1</c:v>
                </c:pt>
                <c:pt idx="475">
                  <c:v>5</c:v>
                </c:pt>
                <c:pt idx="476">
                  <c:v>0</c:v>
                </c:pt>
                <c:pt idx="477">
                  <c:v>0</c:v>
                </c:pt>
                <c:pt idx="478">
                  <c:v>1</c:v>
                </c:pt>
                <c:pt idx="479">
                  <c:v>1</c:v>
                </c:pt>
                <c:pt idx="480">
                  <c:v>4</c:v>
                </c:pt>
                <c:pt idx="481">
                  <c:v>1</c:v>
                </c:pt>
                <c:pt idx="482">
                  <c:v>0</c:v>
                </c:pt>
                <c:pt idx="483">
                  <c:v>1</c:v>
                </c:pt>
                <c:pt idx="484">
                  <c:v>1</c:v>
                </c:pt>
                <c:pt idx="485">
                  <c:v>4</c:v>
                </c:pt>
                <c:pt idx="486">
                  <c:v>0</c:v>
                </c:pt>
                <c:pt idx="487">
                  <c:v>2</c:v>
                </c:pt>
                <c:pt idx="488">
                  <c:v>0</c:v>
                </c:pt>
                <c:pt idx="489">
                  <c:v>0</c:v>
                </c:pt>
                <c:pt idx="490">
                  <c:v>3</c:v>
                </c:pt>
                <c:pt idx="491">
                  <c:v>0</c:v>
                </c:pt>
                <c:pt idx="492">
                  <c:v>3</c:v>
                </c:pt>
                <c:pt idx="493">
                  <c:v>1</c:v>
                </c:pt>
                <c:pt idx="494">
                  <c:v>0</c:v>
                </c:pt>
                <c:pt idx="495">
                  <c:v>1</c:v>
                </c:pt>
                <c:pt idx="496">
                  <c:v>0</c:v>
                </c:pt>
                <c:pt idx="497">
                  <c:v>1</c:v>
                </c:pt>
                <c:pt idx="498">
                  <c:v>1</c:v>
                </c:pt>
                <c:pt idx="499">
                  <c:v>0</c:v>
                </c:pt>
                <c:pt idx="500">
                  <c:v>1</c:v>
                </c:pt>
                <c:pt idx="501">
                  <c:v>0</c:v>
                </c:pt>
                <c:pt idx="502">
                  <c:v>1</c:v>
                </c:pt>
                <c:pt idx="503">
                  <c:v>1</c:v>
                </c:pt>
                <c:pt idx="504">
                  <c:v>0</c:v>
                </c:pt>
                <c:pt idx="505">
                  <c:v>0</c:v>
                </c:pt>
                <c:pt idx="506">
                  <c:v>3</c:v>
                </c:pt>
                <c:pt idx="507">
                  <c:v>1</c:v>
                </c:pt>
                <c:pt idx="508">
                  <c:v>1</c:v>
                </c:pt>
                <c:pt idx="509">
                  <c:v>3</c:v>
                </c:pt>
                <c:pt idx="510">
                  <c:v>0</c:v>
                </c:pt>
                <c:pt idx="511">
                  <c:v>2</c:v>
                </c:pt>
                <c:pt idx="512">
                  <c:v>0</c:v>
                </c:pt>
                <c:pt idx="513">
                  <c:v>1</c:v>
                </c:pt>
                <c:pt idx="514">
                  <c:v>1</c:v>
                </c:pt>
                <c:pt idx="515">
                  <c:v>2</c:v>
                </c:pt>
                <c:pt idx="516">
                  <c:v>0</c:v>
                </c:pt>
                <c:pt idx="517">
                  <c:v>1</c:v>
                </c:pt>
                <c:pt idx="518">
                  <c:v>5</c:v>
                </c:pt>
                <c:pt idx="519">
                  <c:v>2</c:v>
                </c:pt>
                <c:pt idx="520">
                  <c:v>2</c:v>
                </c:pt>
                <c:pt idx="521">
                  <c:v>1</c:v>
                </c:pt>
                <c:pt idx="522">
                  <c:v>4</c:v>
                </c:pt>
                <c:pt idx="523">
                  <c:v>0</c:v>
                </c:pt>
                <c:pt idx="524">
                  <c:v>3</c:v>
                </c:pt>
                <c:pt idx="525">
                  <c:v>3</c:v>
                </c:pt>
                <c:pt idx="526">
                  <c:v>2</c:v>
                </c:pt>
                <c:pt idx="527">
                  <c:v>1</c:v>
                </c:pt>
                <c:pt idx="528">
                  <c:v>2</c:v>
                </c:pt>
                <c:pt idx="529">
                  <c:v>3</c:v>
                </c:pt>
                <c:pt idx="530">
                  <c:v>1</c:v>
                </c:pt>
                <c:pt idx="531">
                  <c:v>3</c:v>
                </c:pt>
                <c:pt idx="532">
                  <c:v>3</c:v>
                </c:pt>
                <c:pt idx="533">
                  <c:v>3</c:v>
                </c:pt>
                <c:pt idx="534">
                  <c:v>3</c:v>
                </c:pt>
                <c:pt idx="53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151905390317288E-2"/>
          <c:y val="3.5493880780117011E-2"/>
          <c:w val="0.9259736925366634"/>
          <c:h val="0.804911412298308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Sheet1!$A$2:$A$448</c:f>
              <c:numCache>
                <c:formatCode>m/d/yyyy</c:formatCode>
                <c:ptCount val="447"/>
                <c:pt idx="1">
                  <c:v>44075</c:v>
                </c:pt>
                <c:pt idx="2">
                  <c:v>44078</c:v>
                </c:pt>
                <c:pt idx="3">
                  <c:v>44082</c:v>
                </c:pt>
                <c:pt idx="4">
                  <c:v>44083</c:v>
                </c:pt>
                <c:pt idx="5">
                  <c:v>44084</c:v>
                </c:pt>
                <c:pt idx="6">
                  <c:v>44085</c:v>
                </c:pt>
                <c:pt idx="7">
                  <c:v>44086</c:v>
                </c:pt>
                <c:pt idx="8">
                  <c:v>44087</c:v>
                </c:pt>
                <c:pt idx="9">
                  <c:v>44088</c:v>
                </c:pt>
                <c:pt idx="10">
                  <c:v>44089</c:v>
                </c:pt>
                <c:pt idx="11">
                  <c:v>44090</c:v>
                </c:pt>
                <c:pt idx="12">
                  <c:v>44091</c:v>
                </c:pt>
                <c:pt idx="13">
                  <c:v>44092</c:v>
                </c:pt>
                <c:pt idx="14">
                  <c:v>44093</c:v>
                </c:pt>
                <c:pt idx="15">
                  <c:v>44094</c:v>
                </c:pt>
                <c:pt idx="16">
                  <c:v>44095</c:v>
                </c:pt>
                <c:pt idx="17">
                  <c:v>44096</c:v>
                </c:pt>
                <c:pt idx="18">
                  <c:v>44097</c:v>
                </c:pt>
                <c:pt idx="19">
                  <c:v>44098</c:v>
                </c:pt>
                <c:pt idx="20">
                  <c:v>44099</c:v>
                </c:pt>
                <c:pt idx="21">
                  <c:v>44100</c:v>
                </c:pt>
                <c:pt idx="22">
                  <c:v>44101</c:v>
                </c:pt>
                <c:pt idx="23">
                  <c:v>44102</c:v>
                </c:pt>
                <c:pt idx="24">
                  <c:v>44103</c:v>
                </c:pt>
                <c:pt idx="25">
                  <c:v>44104</c:v>
                </c:pt>
                <c:pt idx="26">
                  <c:v>44105</c:v>
                </c:pt>
                <c:pt idx="27">
                  <c:v>44106</c:v>
                </c:pt>
                <c:pt idx="28">
                  <c:v>44107</c:v>
                </c:pt>
                <c:pt idx="29">
                  <c:v>44108</c:v>
                </c:pt>
                <c:pt idx="30">
                  <c:v>44109</c:v>
                </c:pt>
                <c:pt idx="31">
                  <c:v>44110</c:v>
                </c:pt>
                <c:pt idx="32">
                  <c:v>44111</c:v>
                </c:pt>
                <c:pt idx="33">
                  <c:v>44112</c:v>
                </c:pt>
                <c:pt idx="34">
                  <c:v>44113</c:v>
                </c:pt>
                <c:pt idx="35">
                  <c:v>44114</c:v>
                </c:pt>
                <c:pt idx="36">
                  <c:v>44115</c:v>
                </c:pt>
                <c:pt idx="37">
                  <c:v>44116</c:v>
                </c:pt>
                <c:pt idx="38">
                  <c:v>44117</c:v>
                </c:pt>
                <c:pt idx="39">
                  <c:v>44118</c:v>
                </c:pt>
                <c:pt idx="40">
                  <c:v>44119</c:v>
                </c:pt>
                <c:pt idx="41">
                  <c:v>44120</c:v>
                </c:pt>
                <c:pt idx="42">
                  <c:v>44121</c:v>
                </c:pt>
                <c:pt idx="43">
                  <c:v>44122</c:v>
                </c:pt>
                <c:pt idx="44">
                  <c:v>44123</c:v>
                </c:pt>
                <c:pt idx="45">
                  <c:v>44124</c:v>
                </c:pt>
                <c:pt idx="46">
                  <c:v>44125</c:v>
                </c:pt>
                <c:pt idx="47">
                  <c:v>44126</c:v>
                </c:pt>
                <c:pt idx="48">
                  <c:v>44127</c:v>
                </c:pt>
                <c:pt idx="49">
                  <c:v>44128</c:v>
                </c:pt>
                <c:pt idx="50">
                  <c:v>44129</c:v>
                </c:pt>
                <c:pt idx="51">
                  <c:v>44130</c:v>
                </c:pt>
                <c:pt idx="52">
                  <c:v>44131</c:v>
                </c:pt>
                <c:pt idx="53">
                  <c:v>44132</c:v>
                </c:pt>
                <c:pt idx="54">
                  <c:v>44133</c:v>
                </c:pt>
                <c:pt idx="55">
                  <c:v>44134</c:v>
                </c:pt>
                <c:pt idx="56">
                  <c:v>44135</c:v>
                </c:pt>
                <c:pt idx="57">
                  <c:v>44136</c:v>
                </c:pt>
                <c:pt idx="58">
                  <c:v>44137</c:v>
                </c:pt>
                <c:pt idx="59">
                  <c:v>44138</c:v>
                </c:pt>
                <c:pt idx="60">
                  <c:v>44139</c:v>
                </c:pt>
                <c:pt idx="61">
                  <c:v>44140</c:v>
                </c:pt>
                <c:pt idx="62">
                  <c:v>44141</c:v>
                </c:pt>
                <c:pt idx="63">
                  <c:v>44142</c:v>
                </c:pt>
                <c:pt idx="64">
                  <c:v>44143</c:v>
                </c:pt>
                <c:pt idx="65">
                  <c:v>44144</c:v>
                </c:pt>
                <c:pt idx="66">
                  <c:v>44145</c:v>
                </c:pt>
                <c:pt idx="67">
                  <c:v>44146</c:v>
                </c:pt>
                <c:pt idx="68">
                  <c:v>44147</c:v>
                </c:pt>
                <c:pt idx="69">
                  <c:v>44148</c:v>
                </c:pt>
                <c:pt idx="70">
                  <c:v>44149</c:v>
                </c:pt>
                <c:pt idx="71">
                  <c:v>44150</c:v>
                </c:pt>
                <c:pt idx="72">
                  <c:v>44151</c:v>
                </c:pt>
                <c:pt idx="73">
                  <c:v>44152</c:v>
                </c:pt>
                <c:pt idx="74">
                  <c:v>44153</c:v>
                </c:pt>
                <c:pt idx="75">
                  <c:v>44154</c:v>
                </c:pt>
                <c:pt idx="76">
                  <c:v>44155</c:v>
                </c:pt>
                <c:pt idx="77">
                  <c:v>44156</c:v>
                </c:pt>
                <c:pt idx="78">
                  <c:v>44157</c:v>
                </c:pt>
                <c:pt idx="79">
                  <c:v>44158</c:v>
                </c:pt>
                <c:pt idx="80">
                  <c:v>44159</c:v>
                </c:pt>
                <c:pt idx="81">
                  <c:v>44160</c:v>
                </c:pt>
                <c:pt idx="82">
                  <c:v>44161</c:v>
                </c:pt>
                <c:pt idx="83">
                  <c:v>44162</c:v>
                </c:pt>
                <c:pt idx="84">
                  <c:v>44163</c:v>
                </c:pt>
                <c:pt idx="85">
                  <c:v>44164</c:v>
                </c:pt>
                <c:pt idx="86">
                  <c:v>44165</c:v>
                </c:pt>
                <c:pt idx="87">
                  <c:v>44166</c:v>
                </c:pt>
                <c:pt idx="88">
                  <c:v>44167</c:v>
                </c:pt>
                <c:pt idx="89">
                  <c:v>44168</c:v>
                </c:pt>
                <c:pt idx="90">
                  <c:v>44169</c:v>
                </c:pt>
                <c:pt idx="91">
                  <c:v>44170</c:v>
                </c:pt>
                <c:pt idx="92">
                  <c:v>44171</c:v>
                </c:pt>
                <c:pt idx="93">
                  <c:v>44172</c:v>
                </c:pt>
                <c:pt idx="94">
                  <c:v>44173</c:v>
                </c:pt>
                <c:pt idx="95">
                  <c:v>44174</c:v>
                </c:pt>
                <c:pt idx="96">
                  <c:v>44175</c:v>
                </c:pt>
                <c:pt idx="97">
                  <c:v>44176</c:v>
                </c:pt>
                <c:pt idx="98">
                  <c:v>44177</c:v>
                </c:pt>
                <c:pt idx="99">
                  <c:v>44178</c:v>
                </c:pt>
                <c:pt idx="100">
                  <c:v>44179</c:v>
                </c:pt>
                <c:pt idx="101">
                  <c:v>44180</c:v>
                </c:pt>
                <c:pt idx="102">
                  <c:v>44181</c:v>
                </c:pt>
                <c:pt idx="103">
                  <c:v>44182</c:v>
                </c:pt>
                <c:pt idx="104">
                  <c:v>44183</c:v>
                </c:pt>
                <c:pt idx="105">
                  <c:v>44184</c:v>
                </c:pt>
                <c:pt idx="106">
                  <c:v>44185</c:v>
                </c:pt>
                <c:pt idx="107">
                  <c:v>44186</c:v>
                </c:pt>
                <c:pt idx="108">
                  <c:v>44187</c:v>
                </c:pt>
                <c:pt idx="109">
                  <c:v>44188</c:v>
                </c:pt>
                <c:pt idx="110">
                  <c:v>44189</c:v>
                </c:pt>
                <c:pt idx="111">
                  <c:v>44190</c:v>
                </c:pt>
                <c:pt idx="112">
                  <c:v>44191</c:v>
                </c:pt>
                <c:pt idx="113">
                  <c:v>44192</c:v>
                </c:pt>
                <c:pt idx="114">
                  <c:v>44193</c:v>
                </c:pt>
                <c:pt idx="115">
                  <c:v>44194</c:v>
                </c:pt>
                <c:pt idx="116">
                  <c:v>44195</c:v>
                </c:pt>
                <c:pt idx="117">
                  <c:v>44196</c:v>
                </c:pt>
                <c:pt idx="118">
                  <c:v>44197</c:v>
                </c:pt>
                <c:pt idx="119">
                  <c:v>44198</c:v>
                </c:pt>
                <c:pt idx="120">
                  <c:v>44199</c:v>
                </c:pt>
                <c:pt idx="121">
                  <c:v>44200</c:v>
                </c:pt>
                <c:pt idx="122">
                  <c:v>44201</c:v>
                </c:pt>
                <c:pt idx="123">
                  <c:v>44202</c:v>
                </c:pt>
                <c:pt idx="124">
                  <c:v>44203</c:v>
                </c:pt>
                <c:pt idx="125">
                  <c:v>44204</c:v>
                </c:pt>
                <c:pt idx="126">
                  <c:v>44205</c:v>
                </c:pt>
                <c:pt idx="127">
                  <c:v>44206</c:v>
                </c:pt>
                <c:pt idx="128">
                  <c:v>44207</c:v>
                </c:pt>
                <c:pt idx="129">
                  <c:v>44208</c:v>
                </c:pt>
                <c:pt idx="130">
                  <c:v>44209</c:v>
                </c:pt>
                <c:pt idx="131">
                  <c:v>44210</c:v>
                </c:pt>
                <c:pt idx="132">
                  <c:v>44211</c:v>
                </c:pt>
                <c:pt idx="133">
                  <c:v>44212</c:v>
                </c:pt>
                <c:pt idx="134">
                  <c:v>44213</c:v>
                </c:pt>
                <c:pt idx="135">
                  <c:v>44214</c:v>
                </c:pt>
                <c:pt idx="136">
                  <c:v>44215</c:v>
                </c:pt>
                <c:pt idx="137">
                  <c:v>44216</c:v>
                </c:pt>
                <c:pt idx="138">
                  <c:v>44217</c:v>
                </c:pt>
                <c:pt idx="139">
                  <c:v>44218</c:v>
                </c:pt>
                <c:pt idx="140">
                  <c:v>44219</c:v>
                </c:pt>
                <c:pt idx="141">
                  <c:v>44220</c:v>
                </c:pt>
                <c:pt idx="142">
                  <c:v>44221</c:v>
                </c:pt>
                <c:pt idx="143">
                  <c:v>44222</c:v>
                </c:pt>
                <c:pt idx="144">
                  <c:v>44223</c:v>
                </c:pt>
                <c:pt idx="145">
                  <c:v>44224</c:v>
                </c:pt>
                <c:pt idx="146">
                  <c:v>44225</c:v>
                </c:pt>
                <c:pt idx="147">
                  <c:v>44226</c:v>
                </c:pt>
                <c:pt idx="148">
                  <c:v>44227</c:v>
                </c:pt>
                <c:pt idx="149">
                  <c:v>44228</c:v>
                </c:pt>
                <c:pt idx="150">
                  <c:v>44229</c:v>
                </c:pt>
                <c:pt idx="151">
                  <c:v>44230</c:v>
                </c:pt>
                <c:pt idx="152">
                  <c:v>44231</c:v>
                </c:pt>
                <c:pt idx="153">
                  <c:v>44232</c:v>
                </c:pt>
                <c:pt idx="154">
                  <c:v>44233</c:v>
                </c:pt>
                <c:pt idx="155">
                  <c:v>44234</c:v>
                </c:pt>
                <c:pt idx="156">
                  <c:v>44235</c:v>
                </c:pt>
                <c:pt idx="157">
                  <c:v>44236</c:v>
                </c:pt>
                <c:pt idx="158">
                  <c:v>44237</c:v>
                </c:pt>
                <c:pt idx="159">
                  <c:v>44238</c:v>
                </c:pt>
                <c:pt idx="160">
                  <c:v>44239</c:v>
                </c:pt>
                <c:pt idx="161">
                  <c:v>44240</c:v>
                </c:pt>
                <c:pt idx="162">
                  <c:v>44241</c:v>
                </c:pt>
                <c:pt idx="163">
                  <c:v>44242</c:v>
                </c:pt>
                <c:pt idx="164">
                  <c:v>44243</c:v>
                </c:pt>
                <c:pt idx="165">
                  <c:v>44244</c:v>
                </c:pt>
                <c:pt idx="166">
                  <c:v>44245</c:v>
                </c:pt>
                <c:pt idx="167">
                  <c:v>44246</c:v>
                </c:pt>
                <c:pt idx="168">
                  <c:v>44247</c:v>
                </c:pt>
                <c:pt idx="169">
                  <c:v>44248</c:v>
                </c:pt>
                <c:pt idx="170">
                  <c:v>44249</c:v>
                </c:pt>
                <c:pt idx="171">
                  <c:v>44250</c:v>
                </c:pt>
                <c:pt idx="172">
                  <c:v>44251</c:v>
                </c:pt>
                <c:pt idx="173">
                  <c:v>44252</c:v>
                </c:pt>
                <c:pt idx="174">
                  <c:v>44253</c:v>
                </c:pt>
                <c:pt idx="175">
                  <c:v>44254</c:v>
                </c:pt>
                <c:pt idx="176">
                  <c:v>44255</c:v>
                </c:pt>
                <c:pt idx="177">
                  <c:v>44256</c:v>
                </c:pt>
                <c:pt idx="178">
                  <c:v>44257</c:v>
                </c:pt>
                <c:pt idx="179">
                  <c:v>44258</c:v>
                </c:pt>
                <c:pt idx="180">
                  <c:v>44259</c:v>
                </c:pt>
                <c:pt idx="181">
                  <c:v>44260</c:v>
                </c:pt>
                <c:pt idx="182">
                  <c:v>44261</c:v>
                </c:pt>
                <c:pt idx="183">
                  <c:v>44262</c:v>
                </c:pt>
                <c:pt idx="184">
                  <c:v>44263</c:v>
                </c:pt>
                <c:pt idx="185">
                  <c:v>44264</c:v>
                </c:pt>
                <c:pt idx="186">
                  <c:v>44265</c:v>
                </c:pt>
                <c:pt idx="187">
                  <c:v>44266</c:v>
                </c:pt>
                <c:pt idx="188">
                  <c:v>44267</c:v>
                </c:pt>
                <c:pt idx="189">
                  <c:v>44268</c:v>
                </c:pt>
                <c:pt idx="190">
                  <c:v>44269</c:v>
                </c:pt>
                <c:pt idx="191">
                  <c:v>44270</c:v>
                </c:pt>
                <c:pt idx="192">
                  <c:v>44271</c:v>
                </c:pt>
                <c:pt idx="193">
                  <c:v>44272</c:v>
                </c:pt>
                <c:pt idx="194">
                  <c:v>44273</c:v>
                </c:pt>
                <c:pt idx="195">
                  <c:v>44274</c:v>
                </c:pt>
                <c:pt idx="196">
                  <c:v>44275</c:v>
                </c:pt>
                <c:pt idx="197">
                  <c:v>44276</c:v>
                </c:pt>
                <c:pt idx="198">
                  <c:v>44277</c:v>
                </c:pt>
                <c:pt idx="199">
                  <c:v>44278</c:v>
                </c:pt>
                <c:pt idx="200">
                  <c:v>44279</c:v>
                </c:pt>
                <c:pt idx="201">
                  <c:v>44280</c:v>
                </c:pt>
                <c:pt idx="202">
                  <c:v>44281</c:v>
                </c:pt>
                <c:pt idx="203">
                  <c:v>44282</c:v>
                </c:pt>
                <c:pt idx="204">
                  <c:v>44283</c:v>
                </c:pt>
                <c:pt idx="205">
                  <c:v>44284</c:v>
                </c:pt>
                <c:pt idx="206">
                  <c:v>44285</c:v>
                </c:pt>
                <c:pt idx="207">
                  <c:v>44286</c:v>
                </c:pt>
                <c:pt idx="208">
                  <c:v>44287</c:v>
                </c:pt>
                <c:pt idx="209">
                  <c:v>44288</c:v>
                </c:pt>
                <c:pt idx="210">
                  <c:v>44289</c:v>
                </c:pt>
                <c:pt idx="211">
                  <c:v>44290</c:v>
                </c:pt>
                <c:pt idx="212">
                  <c:v>44291</c:v>
                </c:pt>
                <c:pt idx="213">
                  <c:v>44292</c:v>
                </c:pt>
                <c:pt idx="214">
                  <c:v>44293</c:v>
                </c:pt>
                <c:pt idx="215">
                  <c:v>44294</c:v>
                </c:pt>
                <c:pt idx="216">
                  <c:v>44295</c:v>
                </c:pt>
                <c:pt idx="217">
                  <c:v>44296</c:v>
                </c:pt>
                <c:pt idx="218">
                  <c:v>44297</c:v>
                </c:pt>
                <c:pt idx="219">
                  <c:v>44298</c:v>
                </c:pt>
                <c:pt idx="220">
                  <c:v>44299</c:v>
                </c:pt>
                <c:pt idx="221">
                  <c:v>44300</c:v>
                </c:pt>
                <c:pt idx="222">
                  <c:v>44301</c:v>
                </c:pt>
                <c:pt idx="223">
                  <c:v>44302</c:v>
                </c:pt>
                <c:pt idx="224">
                  <c:v>44303</c:v>
                </c:pt>
                <c:pt idx="225">
                  <c:v>44304</c:v>
                </c:pt>
                <c:pt idx="226">
                  <c:v>44305</c:v>
                </c:pt>
                <c:pt idx="227">
                  <c:v>44306</c:v>
                </c:pt>
                <c:pt idx="228">
                  <c:v>44307</c:v>
                </c:pt>
                <c:pt idx="229">
                  <c:v>44308</c:v>
                </c:pt>
                <c:pt idx="230">
                  <c:v>44309</c:v>
                </c:pt>
                <c:pt idx="231">
                  <c:v>44310</c:v>
                </c:pt>
                <c:pt idx="232">
                  <c:v>44312</c:v>
                </c:pt>
                <c:pt idx="233">
                  <c:v>44313</c:v>
                </c:pt>
                <c:pt idx="234">
                  <c:v>44314</c:v>
                </c:pt>
                <c:pt idx="235">
                  <c:v>44315</c:v>
                </c:pt>
                <c:pt idx="236">
                  <c:v>44316</c:v>
                </c:pt>
                <c:pt idx="237">
                  <c:v>44318</c:v>
                </c:pt>
                <c:pt idx="238">
                  <c:v>44319</c:v>
                </c:pt>
                <c:pt idx="239">
                  <c:v>44320</c:v>
                </c:pt>
                <c:pt idx="240">
                  <c:v>44321</c:v>
                </c:pt>
                <c:pt idx="241">
                  <c:v>44322</c:v>
                </c:pt>
                <c:pt idx="242">
                  <c:v>44323</c:v>
                </c:pt>
                <c:pt idx="243">
                  <c:v>44324</c:v>
                </c:pt>
                <c:pt idx="244">
                  <c:v>44325</c:v>
                </c:pt>
                <c:pt idx="245">
                  <c:v>44326</c:v>
                </c:pt>
                <c:pt idx="246">
                  <c:v>44327</c:v>
                </c:pt>
                <c:pt idx="247">
                  <c:v>44329</c:v>
                </c:pt>
                <c:pt idx="248">
                  <c:v>44330</c:v>
                </c:pt>
                <c:pt idx="249">
                  <c:v>44331</c:v>
                </c:pt>
                <c:pt idx="250">
                  <c:v>44333</c:v>
                </c:pt>
                <c:pt idx="251">
                  <c:v>44334</c:v>
                </c:pt>
                <c:pt idx="252">
                  <c:v>44335</c:v>
                </c:pt>
                <c:pt idx="253">
                  <c:v>44336</c:v>
                </c:pt>
                <c:pt idx="254">
                  <c:v>44337</c:v>
                </c:pt>
                <c:pt idx="255">
                  <c:v>44340</c:v>
                </c:pt>
                <c:pt idx="256">
                  <c:v>44341</c:v>
                </c:pt>
                <c:pt idx="257">
                  <c:v>44342</c:v>
                </c:pt>
                <c:pt idx="258">
                  <c:v>44343</c:v>
                </c:pt>
                <c:pt idx="259">
                  <c:v>44349</c:v>
                </c:pt>
                <c:pt idx="260">
                  <c:v>44350</c:v>
                </c:pt>
                <c:pt idx="261">
                  <c:v>44354</c:v>
                </c:pt>
                <c:pt idx="262">
                  <c:v>44358</c:v>
                </c:pt>
                <c:pt idx="263">
                  <c:v>44364</c:v>
                </c:pt>
                <c:pt idx="264">
                  <c:v>44370</c:v>
                </c:pt>
                <c:pt idx="265">
                  <c:v>44371</c:v>
                </c:pt>
                <c:pt idx="266">
                  <c:v>44377</c:v>
                </c:pt>
                <c:pt idx="267">
                  <c:v>44378</c:v>
                </c:pt>
                <c:pt idx="268">
                  <c:v>44381</c:v>
                </c:pt>
                <c:pt idx="269">
                  <c:v>44384</c:v>
                </c:pt>
                <c:pt idx="270">
                  <c:v>44385</c:v>
                </c:pt>
                <c:pt idx="271">
                  <c:v>44388</c:v>
                </c:pt>
                <c:pt idx="272">
                  <c:v>44398</c:v>
                </c:pt>
                <c:pt idx="273">
                  <c:v>44401</c:v>
                </c:pt>
                <c:pt idx="274">
                  <c:v>44404</c:v>
                </c:pt>
                <c:pt idx="275">
                  <c:v>44405</c:v>
                </c:pt>
                <c:pt idx="276">
                  <c:v>44416</c:v>
                </c:pt>
                <c:pt idx="277">
                  <c:v>44419</c:v>
                </c:pt>
                <c:pt idx="278">
                  <c:v>44424</c:v>
                </c:pt>
                <c:pt idx="279">
                  <c:v>44425</c:v>
                </c:pt>
                <c:pt idx="280">
                  <c:v>44427</c:v>
                </c:pt>
                <c:pt idx="281">
                  <c:v>44431</c:v>
                </c:pt>
                <c:pt idx="282">
                  <c:v>44434</c:v>
                </c:pt>
                <c:pt idx="283">
                  <c:v>44435</c:v>
                </c:pt>
                <c:pt idx="284">
                  <c:v>44436</c:v>
                </c:pt>
                <c:pt idx="285">
                  <c:v>44440</c:v>
                </c:pt>
                <c:pt idx="286">
                  <c:v>44441</c:v>
                </c:pt>
                <c:pt idx="287">
                  <c:v>44442</c:v>
                </c:pt>
                <c:pt idx="288">
                  <c:v>44443</c:v>
                </c:pt>
                <c:pt idx="289">
                  <c:v>44445</c:v>
                </c:pt>
                <c:pt idx="290">
                  <c:v>44446</c:v>
                </c:pt>
                <c:pt idx="291">
                  <c:v>44447</c:v>
                </c:pt>
                <c:pt idx="292">
                  <c:v>44448</c:v>
                </c:pt>
                <c:pt idx="293">
                  <c:v>44449</c:v>
                </c:pt>
                <c:pt idx="294">
                  <c:v>44451</c:v>
                </c:pt>
                <c:pt idx="295">
                  <c:v>44452</c:v>
                </c:pt>
                <c:pt idx="296">
                  <c:v>44453</c:v>
                </c:pt>
                <c:pt idx="297">
                  <c:v>44457</c:v>
                </c:pt>
                <c:pt idx="298">
                  <c:v>44459</c:v>
                </c:pt>
                <c:pt idx="299">
                  <c:v>44460</c:v>
                </c:pt>
                <c:pt idx="300">
                  <c:v>44461</c:v>
                </c:pt>
                <c:pt idx="301">
                  <c:v>44464</c:v>
                </c:pt>
                <c:pt idx="302">
                  <c:v>44465</c:v>
                </c:pt>
                <c:pt idx="303">
                  <c:v>44466</c:v>
                </c:pt>
                <c:pt idx="304">
                  <c:v>44467</c:v>
                </c:pt>
                <c:pt idx="305">
                  <c:v>44468</c:v>
                </c:pt>
                <c:pt idx="306">
                  <c:v>44469</c:v>
                </c:pt>
                <c:pt idx="307">
                  <c:v>44470</c:v>
                </c:pt>
                <c:pt idx="308">
                  <c:v>44471</c:v>
                </c:pt>
                <c:pt idx="309">
                  <c:v>44472</c:v>
                </c:pt>
                <c:pt idx="310">
                  <c:v>44473</c:v>
                </c:pt>
                <c:pt idx="311">
                  <c:v>44474</c:v>
                </c:pt>
                <c:pt idx="312">
                  <c:v>44475</c:v>
                </c:pt>
                <c:pt idx="313">
                  <c:v>44476</c:v>
                </c:pt>
                <c:pt idx="314">
                  <c:v>44477</c:v>
                </c:pt>
                <c:pt idx="315">
                  <c:v>44478</c:v>
                </c:pt>
                <c:pt idx="316">
                  <c:v>44480</c:v>
                </c:pt>
                <c:pt idx="317">
                  <c:v>44481</c:v>
                </c:pt>
                <c:pt idx="318">
                  <c:v>44482</c:v>
                </c:pt>
                <c:pt idx="319">
                  <c:v>44483</c:v>
                </c:pt>
                <c:pt idx="320">
                  <c:v>44484</c:v>
                </c:pt>
                <c:pt idx="321">
                  <c:v>44485</c:v>
                </c:pt>
                <c:pt idx="322">
                  <c:v>44486</c:v>
                </c:pt>
                <c:pt idx="323">
                  <c:v>44487</c:v>
                </c:pt>
                <c:pt idx="324">
                  <c:v>44488</c:v>
                </c:pt>
                <c:pt idx="325">
                  <c:v>44489</c:v>
                </c:pt>
                <c:pt idx="326">
                  <c:v>44490</c:v>
                </c:pt>
                <c:pt idx="327">
                  <c:v>44491</c:v>
                </c:pt>
                <c:pt idx="328">
                  <c:v>44492</c:v>
                </c:pt>
                <c:pt idx="329">
                  <c:v>44493</c:v>
                </c:pt>
                <c:pt idx="330">
                  <c:v>44494</c:v>
                </c:pt>
                <c:pt idx="331">
                  <c:v>44495</c:v>
                </c:pt>
                <c:pt idx="332">
                  <c:v>44496</c:v>
                </c:pt>
                <c:pt idx="333">
                  <c:v>44497</c:v>
                </c:pt>
                <c:pt idx="334">
                  <c:v>44498</c:v>
                </c:pt>
                <c:pt idx="335">
                  <c:v>44499</c:v>
                </c:pt>
                <c:pt idx="336">
                  <c:v>44500</c:v>
                </c:pt>
                <c:pt idx="337">
                  <c:v>44501</c:v>
                </c:pt>
                <c:pt idx="338">
                  <c:v>44502</c:v>
                </c:pt>
                <c:pt idx="339">
                  <c:v>44503</c:v>
                </c:pt>
                <c:pt idx="340">
                  <c:v>44504</c:v>
                </c:pt>
                <c:pt idx="341">
                  <c:v>44505</c:v>
                </c:pt>
                <c:pt idx="342">
                  <c:v>44506</c:v>
                </c:pt>
                <c:pt idx="343">
                  <c:v>44507</c:v>
                </c:pt>
                <c:pt idx="344">
                  <c:v>44508</c:v>
                </c:pt>
                <c:pt idx="345">
                  <c:v>44509</c:v>
                </c:pt>
                <c:pt idx="346">
                  <c:v>44510</c:v>
                </c:pt>
                <c:pt idx="347">
                  <c:v>44511</c:v>
                </c:pt>
                <c:pt idx="348">
                  <c:v>44512</c:v>
                </c:pt>
                <c:pt idx="349">
                  <c:v>44513</c:v>
                </c:pt>
                <c:pt idx="350">
                  <c:v>44514</c:v>
                </c:pt>
                <c:pt idx="351">
                  <c:v>44515</c:v>
                </c:pt>
                <c:pt idx="352">
                  <c:v>44516</c:v>
                </c:pt>
                <c:pt idx="353">
                  <c:v>44517</c:v>
                </c:pt>
                <c:pt idx="354">
                  <c:v>44518</c:v>
                </c:pt>
                <c:pt idx="355">
                  <c:v>44519</c:v>
                </c:pt>
                <c:pt idx="356">
                  <c:v>44520</c:v>
                </c:pt>
                <c:pt idx="357">
                  <c:v>44521</c:v>
                </c:pt>
                <c:pt idx="358">
                  <c:v>44522</c:v>
                </c:pt>
                <c:pt idx="359">
                  <c:v>44523</c:v>
                </c:pt>
                <c:pt idx="360">
                  <c:v>44524</c:v>
                </c:pt>
                <c:pt idx="361">
                  <c:v>44525</c:v>
                </c:pt>
                <c:pt idx="362">
                  <c:v>44526</c:v>
                </c:pt>
                <c:pt idx="363">
                  <c:v>44527</c:v>
                </c:pt>
                <c:pt idx="364">
                  <c:v>44528</c:v>
                </c:pt>
                <c:pt idx="365">
                  <c:v>44529</c:v>
                </c:pt>
                <c:pt idx="366">
                  <c:v>44530</c:v>
                </c:pt>
                <c:pt idx="367">
                  <c:v>44531</c:v>
                </c:pt>
                <c:pt idx="368">
                  <c:v>44532</c:v>
                </c:pt>
                <c:pt idx="369">
                  <c:v>44533</c:v>
                </c:pt>
                <c:pt idx="370">
                  <c:v>44534</c:v>
                </c:pt>
                <c:pt idx="371">
                  <c:v>44535</c:v>
                </c:pt>
                <c:pt idx="372">
                  <c:v>44536</c:v>
                </c:pt>
                <c:pt idx="373">
                  <c:v>44537</c:v>
                </c:pt>
                <c:pt idx="374">
                  <c:v>44538</c:v>
                </c:pt>
                <c:pt idx="375">
                  <c:v>44539</c:v>
                </c:pt>
                <c:pt idx="376">
                  <c:v>44540</c:v>
                </c:pt>
                <c:pt idx="377">
                  <c:v>44541</c:v>
                </c:pt>
                <c:pt idx="378">
                  <c:v>44542</c:v>
                </c:pt>
                <c:pt idx="379">
                  <c:v>44543</c:v>
                </c:pt>
                <c:pt idx="380">
                  <c:v>44544</c:v>
                </c:pt>
                <c:pt idx="381">
                  <c:v>44545</c:v>
                </c:pt>
                <c:pt idx="382">
                  <c:v>44546</c:v>
                </c:pt>
                <c:pt idx="383">
                  <c:v>44547</c:v>
                </c:pt>
                <c:pt idx="384">
                  <c:v>44548</c:v>
                </c:pt>
                <c:pt idx="385">
                  <c:v>44549</c:v>
                </c:pt>
                <c:pt idx="386">
                  <c:v>44550</c:v>
                </c:pt>
                <c:pt idx="387">
                  <c:v>44551</c:v>
                </c:pt>
                <c:pt idx="388">
                  <c:v>44552</c:v>
                </c:pt>
                <c:pt idx="389">
                  <c:v>44553</c:v>
                </c:pt>
                <c:pt idx="390">
                  <c:v>44554</c:v>
                </c:pt>
                <c:pt idx="391">
                  <c:v>44555</c:v>
                </c:pt>
                <c:pt idx="392">
                  <c:v>44556</c:v>
                </c:pt>
                <c:pt idx="393">
                  <c:v>44557</c:v>
                </c:pt>
                <c:pt idx="394">
                  <c:v>44558</c:v>
                </c:pt>
                <c:pt idx="395">
                  <c:v>44559</c:v>
                </c:pt>
                <c:pt idx="396">
                  <c:v>44560</c:v>
                </c:pt>
                <c:pt idx="397">
                  <c:v>44561</c:v>
                </c:pt>
                <c:pt idx="398">
                  <c:v>44562</c:v>
                </c:pt>
                <c:pt idx="399">
                  <c:v>44563</c:v>
                </c:pt>
                <c:pt idx="400">
                  <c:v>44564</c:v>
                </c:pt>
                <c:pt idx="401">
                  <c:v>44565</c:v>
                </c:pt>
                <c:pt idx="402">
                  <c:v>44566</c:v>
                </c:pt>
                <c:pt idx="403">
                  <c:v>44567</c:v>
                </c:pt>
                <c:pt idx="404">
                  <c:v>44568</c:v>
                </c:pt>
                <c:pt idx="405">
                  <c:v>44569</c:v>
                </c:pt>
                <c:pt idx="406">
                  <c:v>44570</c:v>
                </c:pt>
                <c:pt idx="407">
                  <c:v>44571</c:v>
                </c:pt>
                <c:pt idx="408">
                  <c:v>44572</c:v>
                </c:pt>
                <c:pt idx="409">
                  <c:v>44573</c:v>
                </c:pt>
                <c:pt idx="410">
                  <c:v>44574</c:v>
                </c:pt>
                <c:pt idx="411">
                  <c:v>44575</c:v>
                </c:pt>
                <c:pt idx="412">
                  <c:v>44576</c:v>
                </c:pt>
                <c:pt idx="413">
                  <c:v>44577</c:v>
                </c:pt>
                <c:pt idx="414">
                  <c:v>44578</c:v>
                </c:pt>
                <c:pt idx="415">
                  <c:v>44579</c:v>
                </c:pt>
                <c:pt idx="416">
                  <c:v>44580</c:v>
                </c:pt>
                <c:pt idx="417">
                  <c:v>44581</c:v>
                </c:pt>
                <c:pt idx="418">
                  <c:v>44582</c:v>
                </c:pt>
                <c:pt idx="419">
                  <c:v>44583</c:v>
                </c:pt>
                <c:pt idx="420">
                  <c:v>44584</c:v>
                </c:pt>
                <c:pt idx="421">
                  <c:v>44585</c:v>
                </c:pt>
                <c:pt idx="422">
                  <c:v>44586</c:v>
                </c:pt>
                <c:pt idx="423">
                  <c:v>44587</c:v>
                </c:pt>
                <c:pt idx="424">
                  <c:v>44588</c:v>
                </c:pt>
                <c:pt idx="425">
                  <c:v>44589</c:v>
                </c:pt>
                <c:pt idx="426">
                  <c:v>44590</c:v>
                </c:pt>
                <c:pt idx="427">
                  <c:v>44591</c:v>
                </c:pt>
                <c:pt idx="428">
                  <c:v>44592</c:v>
                </c:pt>
                <c:pt idx="429">
                  <c:v>44593</c:v>
                </c:pt>
                <c:pt idx="430">
                  <c:v>44594</c:v>
                </c:pt>
                <c:pt idx="431">
                  <c:v>44595</c:v>
                </c:pt>
                <c:pt idx="432">
                  <c:v>44596</c:v>
                </c:pt>
                <c:pt idx="433">
                  <c:v>44597</c:v>
                </c:pt>
                <c:pt idx="434">
                  <c:v>44598</c:v>
                </c:pt>
                <c:pt idx="435">
                  <c:v>44599</c:v>
                </c:pt>
                <c:pt idx="436">
                  <c:v>44600</c:v>
                </c:pt>
                <c:pt idx="437">
                  <c:v>44601</c:v>
                </c:pt>
                <c:pt idx="438">
                  <c:v>44602</c:v>
                </c:pt>
                <c:pt idx="439">
                  <c:v>44603</c:v>
                </c:pt>
                <c:pt idx="440">
                  <c:v>44604</c:v>
                </c:pt>
                <c:pt idx="441">
                  <c:v>44605</c:v>
                </c:pt>
                <c:pt idx="442">
                  <c:v>44606</c:v>
                </c:pt>
                <c:pt idx="443">
                  <c:v>44607</c:v>
                </c:pt>
                <c:pt idx="444">
                  <c:v>44608</c:v>
                </c:pt>
                <c:pt idx="445">
                  <c:v>44609</c:v>
                </c:pt>
                <c:pt idx="446">
                  <c:v>44610</c:v>
                </c:pt>
              </c:numCache>
            </c:numRef>
          </c:cat>
          <c:val>
            <c:numRef>
              <c:f>Sheet1!$B$2:$B$448</c:f>
              <c:numCache>
                <c:formatCode>General</c:formatCode>
                <c:ptCount val="447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2</c:v>
                </c:pt>
                <c:pt idx="23">
                  <c:v>4</c:v>
                </c:pt>
                <c:pt idx="24">
                  <c:v>1</c:v>
                </c:pt>
                <c:pt idx="25">
                  <c:v>8</c:v>
                </c:pt>
                <c:pt idx="26">
                  <c:v>9</c:v>
                </c:pt>
                <c:pt idx="27">
                  <c:v>19</c:v>
                </c:pt>
                <c:pt idx="28">
                  <c:v>10</c:v>
                </c:pt>
                <c:pt idx="29">
                  <c:v>7</c:v>
                </c:pt>
                <c:pt idx="30">
                  <c:v>46</c:v>
                </c:pt>
                <c:pt idx="31">
                  <c:v>15</c:v>
                </c:pt>
                <c:pt idx="32">
                  <c:v>8</c:v>
                </c:pt>
                <c:pt idx="33">
                  <c:v>17</c:v>
                </c:pt>
                <c:pt idx="34">
                  <c:v>28</c:v>
                </c:pt>
                <c:pt idx="35">
                  <c:v>12</c:v>
                </c:pt>
                <c:pt idx="36">
                  <c:v>2</c:v>
                </c:pt>
                <c:pt idx="37">
                  <c:v>28</c:v>
                </c:pt>
                <c:pt idx="38">
                  <c:v>39</c:v>
                </c:pt>
                <c:pt idx="39">
                  <c:v>50</c:v>
                </c:pt>
                <c:pt idx="40">
                  <c:v>33</c:v>
                </c:pt>
                <c:pt idx="41">
                  <c:v>41</c:v>
                </c:pt>
                <c:pt idx="42">
                  <c:v>25</c:v>
                </c:pt>
                <c:pt idx="43">
                  <c:v>16</c:v>
                </c:pt>
                <c:pt idx="44">
                  <c:v>42</c:v>
                </c:pt>
                <c:pt idx="45">
                  <c:v>40</c:v>
                </c:pt>
                <c:pt idx="46">
                  <c:v>55</c:v>
                </c:pt>
                <c:pt idx="47">
                  <c:v>63</c:v>
                </c:pt>
                <c:pt idx="48">
                  <c:v>76</c:v>
                </c:pt>
                <c:pt idx="49">
                  <c:v>45</c:v>
                </c:pt>
                <c:pt idx="50">
                  <c:v>35</c:v>
                </c:pt>
                <c:pt idx="51">
                  <c:v>80</c:v>
                </c:pt>
                <c:pt idx="52">
                  <c:v>72</c:v>
                </c:pt>
                <c:pt idx="53">
                  <c:v>42</c:v>
                </c:pt>
                <c:pt idx="54">
                  <c:v>86</c:v>
                </c:pt>
                <c:pt idx="55">
                  <c:v>100</c:v>
                </c:pt>
                <c:pt idx="56">
                  <c:v>37</c:v>
                </c:pt>
                <c:pt idx="57">
                  <c:v>37</c:v>
                </c:pt>
                <c:pt idx="58">
                  <c:v>63</c:v>
                </c:pt>
                <c:pt idx="59">
                  <c:v>64</c:v>
                </c:pt>
                <c:pt idx="60">
                  <c:v>66</c:v>
                </c:pt>
                <c:pt idx="61">
                  <c:v>81</c:v>
                </c:pt>
                <c:pt idx="62">
                  <c:v>84</c:v>
                </c:pt>
                <c:pt idx="63">
                  <c:v>32</c:v>
                </c:pt>
                <c:pt idx="64">
                  <c:v>17</c:v>
                </c:pt>
                <c:pt idx="65">
                  <c:v>53</c:v>
                </c:pt>
                <c:pt idx="66">
                  <c:v>73</c:v>
                </c:pt>
                <c:pt idx="67">
                  <c:v>120</c:v>
                </c:pt>
                <c:pt idx="68">
                  <c:v>94</c:v>
                </c:pt>
                <c:pt idx="69">
                  <c:v>80</c:v>
                </c:pt>
                <c:pt idx="70">
                  <c:v>44</c:v>
                </c:pt>
                <c:pt idx="71">
                  <c:v>27</c:v>
                </c:pt>
                <c:pt idx="72">
                  <c:v>69</c:v>
                </c:pt>
                <c:pt idx="73">
                  <c:v>26</c:v>
                </c:pt>
                <c:pt idx="74">
                  <c:v>49</c:v>
                </c:pt>
                <c:pt idx="75">
                  <c:v>60</c:v>
                </c:pt>
                <c:pt idx="76">
                  <c:v>52</c:v>
                </c:pt>
                <c:pt idx="77">
                  <c:v>20</c:v>
                </c:pt>
                <c:pt idx="78">
                  <c:v>13</c:v>
                </c:pt>
                <c:pt idx="79">
                  <c:v>73</c:v>
                </c:pt>
                <c:pt idx="80">
                  <c:v>44</c:v>
                </c:pt>
                <c:pt idx="81">
                  <c:v>29</c:v>
                </c:pt>
                <c:pt idx="82">
                  <c:v>36</c:v>
                </c:pt>
                <c:pt idx="83">
                  <c:v>27</c:v>
                </c:pt>
                <c:pt idx="84">
                  <c:v>15</c:v>
                </c:pt>
                <c:pt idx="85">
                  <c:v>14</c:v>
                </c:pt>
                <c:pt idx="86">
                  <c:v>42</c:v>
                </c:pt>
                <c:pt idx="87">
                  <c:v>33</c:v>
                </c:pt>
                <c:pt idx="88">
                  <c:v>28</c:v>
                </c:pt>
                <c:pt idx="89">
                  <c:v>22</c:v>
                </c:pt>
                <c:pt idx="90">
                  <c:v>39</c:v>
                </c:pt>
                <c:pt idx="91">
                  <c:v>20</c:v>
                </c:pt>
                <c:pt idx="92">
                  <c:v>10</c:v>
                </c:pt>
                <c:pt idx="93">
                  <c:v>36</c:v>
                </c:pt>
                <c:pt idx="94">
                  <c:v>29</c:v>
                </c:pt>
                <c:pt idx="95">
                  <c:v>33</c:v>
                </c:pt>
                <c:pt idx="96">
                  <c:v>27</c:v>
                </c:pt>
                <c:pt idx="97">
                  <c:v>35</c:v>
                </c:pt>
                <c:pt idx="98">
                  <c:v>18</c:v>
                </c:pt>
                <c:pt idx="99">
                  <c:v>24</c:v>
                </c:pt>
                <c:pt idx="100">
                  <c:v>36</c:v>
                </c:pt>
                <c:pt idx="101">
                  <c:v>26</c:v>
                </c:pt>
                <c:pt idx="102">
                  <c:v>29</c:v>
                </c:pt>
                <c:pt idx="103">
                  <c:v>14</c:v>
                </c:pt>
                <c:pt idx="104">
                  <c:v>39</c:v>
                </c:pt>
                <c:pt idx="105">
                  <c:v>15</c:v>
                </c:pt>
                <c:pt idx="106">
                  <c:v>7</c:v>
                </c:pt>
                <c:pt idx="107">
                  <c:v>30</c:v>
                </c:pt>
                <c:pt idx="108">
                  <c:v>41</c:v>
                </c:pt>
                <c:pt idx="109">
                  <c:v>21</c:v>
                </c:pt>
                <c:pt idx="110">
                  <c:v>5</c:v>
                </c:pt>
                <c:pt idx="111">
                  <c:v>23</c:v>
                </c:pt>
                <c:pt idx="112">
                  <c:v>18</c:v>
                </c:pt>
                <c:pt idx="113">
                  <c:v>19</c:v>
                </c:pt>
                <c:pt idx="114">
                  <c:v>20</c:v>
                </c:pt>
                <c:pt idx="115">
                  <c:v>45</c:v>
                </c:pt>
                <c:pt idx="116">
                  <c:v>25</c:v>
                </c:pt>
                <c:pt idx="117">
                  <c:v>36</c:v>
                </c:pt>
                <c:pt idx="118">
                  <c:v>19</c:v>
                </c:pt>
                <c:pt idx="119">
                  <c:v>14</c:v>
                </c:pt>
                <c:pt idx="120">
                  <c:v>5</c:v>
                </c:pt>
                <c:pt idx="121">
                  <c:v>33</c:v>
                </c:pt>
                <c:pt idx="122">
                  <c:v>31</c:v>
                </c:pt>
                <c:pt idx="123">
                  <c:v>36</c:v>
                </c:pt>
                <c:pt idx="124">
                  <c:v>41</c:v>
                </c:pt>
                <c:pt idx="125">
                  <c:v>36</c:v>
                </c:pt>
                <c:pt idx="126">
                  <c:v>16</c:v>
                </c:pt>
                <c:pt idx="127">
                  <c:v>8</c:v>
                </c:pt>
                <c:pt idx="128">
                  <c:v>55</c:v>
                </c:pt>
                <c:pt idx="129">
                  <c:v>26</c:v>
                </c:pt>
                <c:pt idx="130">
                  <c:v>22</c:v>
                </c:pt>
                <c:pt idx="131">
                  <c:v>13</c:v>
                </c:pt>
                <c:pt idx="132">
                  <c:v>20</c:v>
                </c:pt>
                <c:pt idx="133">
                  <c:v>12</c:v>
                </c:pt>
                <c:pt idx="134">
                  <c:v>15</c:v>
                </c:pt>
                <c:pt idx="135">
                  <c:v>30</c:v>
                </c:pt>
                <c:pt idx="136">
                  <c:v>25</c:v>
                </c:pt>
                <c:pt idx="137">
                  <c:v>38</c:v>
                </c:pt>
                <c:pt idx="138">
                  <c:v>24</c:v>
                </c:pt>
                <c:pt idx="139">
                  <c:v>24</c:v>
                </c:pt>
                <c:pt idx="140">
                  <c:v>8</c:v>
                </c:pt>
                <c:pt idx="141">
                  <c:v>10</c:v>
                </c:pt>
                <c:pt idx="142">
                  <c:v>23</c:v>
                </c:pt>
                <c:pt idx="143">
                  <c:v>14</c:v>
                </c:pt>
                <c:pt idx="144">
                  <c:v>21</c:v>
                </c:pt>
                <c:pt idx="145">
                  <c:v>11</c:v>
                </c:pt>
                <c:pt idx="146">
                  <c:v>8</c:v>
                </c:pt>
                <c:pt idx="147">
                  <c:v>10</c:v>
                </c:pt>
                <c:pt idx="148">
                  <c:v>7</c:v>
                </c:pt>
                <c:pt idx="149">
                  <c:v>23</c:v>
                </c:pt>
                <c:pt idx="150">
                  <c:v>20</c:v>
                </c:pt>
                <c:pt idx="151">
                  <c:v>15</c:v>
                </c:pt>
                <c:pt idx="152">
                  <c:v>20</c:v>
                </c:pt>
                <c:pt idx="153">
                  <c:v>15</c:v>
                </c:pt>
                <c:pt idx="154">
                  <c:v>6</c:v>
                </c:pt>
                <c:pt idx="155">
                  <c:v>5</c:v>
                </c:pt>
                <c:pt idx="156">
                  <c:v>14</c:v>
                </c:pt>
                <c:pt idx="157">
                  <c:v>15</c:v>
                </c:pt>
                <c:pt idx="158">
                  <c:v>16</c:v>
                </c:pt>
                <c:pt idx="159">
                  <c:v>13</c:v>
                </c:pt>
                <c:pt idx="160">
                  <c:v>13</c:v>
                </c:pt>
                <c:pt idx="161">
                  <c:v>2</c:v>
                </c:pt>
                <c:pt idx="162">
                  <c:v>4</c:v>
                </c:pt>
                <c:pt idx="163">
                  <c:v>8</c:v>
                </c:pt>
                <c:pt idx="164">
                  <c:v>8</c:v>
                </c:pt>
                <c:pt idx="165">
                  <c:v>7</c:v>
                </c:pt>
                <c:pt idx="166">
                  <c:v>10</c:v>
                </c:pt>
                <c:pt idx="167">
                  <c:v>6</c:v>
                </c:pt>
                <c:pt idx="168">
                  <c:v>10</c:v>
                </c:pt>
                <c:pt idx="169">
                  <c:v>4</c:v>
                </c:pt>
                <c:pt idx="170">
                  <c:v>21</c:v>
                </c:pt>
                <c:pt idx="171">
                  <c:v>15</c:v>
                </c:pt>
                <c:pt idx="172">
                  <c:v>8</c:v>
                </c:pt>
                <c:pt idx="173">
                  <c:v>11</c:v>
                </c:pt>
                <c:pt idx="174">
                  <c:v>8</c:v>
                </c:pt>
                <c:pt idx="175">
                  <c:v>4</c:v>
                </c:pt>
                <c:pt idx="176">
                  <c:v>1</c:v>
                </c:pt>
                <c:pt idx="177">
                  <c:v>10</c:v>
                </c:pt>
                <c:pt idx="178">
                  <c:v>7</c:v>
                </c:pt>
                <c:pt idx="179">
                  <c:v>8</c:v>
                </c:pt>
                <c:pt idx="180">
                  <c:v>4</c:v>
                </c:pt>
                <c:pt idx="181">
                  <c:v>8</c:v>
                </c:pt>
                <c:pt idx="182">
                  <c:v>2</c:v>
                </c:pt>
                <c:pt idx="183">
                  <c:v>3</c:v>
                </c:pt>
                <c:pt idx="184">
                  <c:v>6</c:v>
                </c:pt>
                <c:pt idx="185">
                  <c:v>8</c:v>
                </c:pt>
                <c:pt idx="186">
                  <c:v>10</c:v>
                </c:pt>
                <c:pt idx="187">
                  <c:v>4</c:v>
                </c:pt>
                <c:pt idx="188">
                  <c:v>5</c:v>
                </c:pt>
                <c:pt idx="189">
                  <c:v>5</c:v>
                </c:pt>
                <c:pt idx="190">
                  <c:v>3</c:v>
                </c:pt>
                <c:pt idx="191">
                  <c:v>9</c:v>
                </c:pt>
                <c:pt idx="192">
                  <c:v>9</c:v>
                </c:pt>
                <c:pt idx="193">
                  <c:v>2</c:v>
                </c:pt>
                <c:pt idx="194">
                  <c:v>8</c:v>
                </c:pt>
                <c:pt idx="195">
                  <c:v>11</c:v>
                </c:pt>
                <c:pt idx="196">
                  <c:v>4</c:v>
                </c:pt>
                <c:pt idx="197">
                  <c:v>2</c:v>
                </c:pt>
                <c:pt idx="198">
                  <c:v>5</c:v>
                </c:pt>
                <c:pt idx="199">
                  <c:v>8</c:v>
                </c:pt>
                <c:pt idx="200">
                  <c:v>3</c:v>
                </c:pt>
                <c:pt idx="201">
                  <c:v>2</c:v>
                </c:pt>
                <c:pt idx="202">
                  <c:v>1</c:v>
                </c:pt>
                <c:pt idx="203">
                  <c:v>2</c:v>
                </c:pt>
                <c:pt idx="204">
                  <c:v>0</c:v>
                </c:pt>
                <c:pt idx="205">
                  <c:v>3</c:v>
                </c:pt>
                <c:pt idx="206">
                  <c:v>1</c:v>
                </c:pt>
                <c:pt idx="207">
                  <c:v>2</c:v>
                </c:pt>
                <c:pt idx="208">
                  <c:v>2</c:v>
                </c:pt>
                <c:pt idx="209">
                  <c:v>1</c:v>
                </c:pt>
                <c:pt idx="210">
                  <c:v>3</c:v>
                </c:pt>
                <c:pt idx="211">
                  <c:v>2</c:v>
                </c:pt>
                <c:pt idx="212">
                  <c:v>0</c:v>
                </c:pt>
                <c:pt idx="213">
                  <c:v>0</c:v>
                </c:pt>
                <c:pt idx="214">
                  <c:v>6</c:v>
                </c:pt>
                <c:pt idx="215">
                  <c:v>0</c:v>
                </c:pt>
                <c:pt idx="216">
                  <c:v>1</c:v>
                </c:pt>
                <c:pt idx="217">
                  <c:v>0</c:v>
                </c:pt>
                <c:pt idx="218">
                  <c:v>0</c:v>
                </c:pt>
                <c:pt idx="219">
                  <c:v>1</c:v>
                </c:pt>
                <c:pt idx="220">
                  <c:v>3</c:v>
                </c:pt>
                <c:pt idx="221">
                  <c:v>0</c:v>
                </c:pt>
                <c:pt idx="222">
                  <c:v>2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1</c:v>
                </c:pt>
                <c:pt idx="227">
                  <c:v>1</c:v>
                </c:pt>
                <c:pt idx="228">
                  <c:v>2</c:v>
                </c:pt>
                <c:pt idx="229">
                  <c:v>3</c:v>
                </c:pt>
                <c:pt idx="230">
                  <c:v>2</c:v>
                </c:pt>
                <c:pt idx="231">
                  <c:v>0</c:v>
                </c:pt>
                <c:pt idx="232">
                  <c:v>1</c:v>
                </c:pt>
                <c:pt idx="233">
                  <c:v>5</c:v>
                </c:pt>
                <c:pt idx="234">
                  <c:v>0</c:v>
                </c:pt>
                <c:pt idx="235">
                  <c:v>1</c:v>
                </c:pt>
                <c:pt idx="236">
                  <c:v>0</c:v>
                </c:pt>
                <c:pt idx="237">
                  <c:v>0</c:v>
                </c:pt>
                <c:pt idx="238">
                  <c:v>2</c:v>
                </c:pt>
                <c:pt idx="239">
                  <c:v>0</c:v>
                </c:pt>
                <c:pt idx="240">
                  <c:v>1</c:v>
                </c:pt>
                <c:pt idx="241">
                  <c:v>0</c:v>
                </c:pt>
                <c:pt idx="242">
                  <c:v>1</c:v>
                </c:pt>
                <c:pt idx="243">
                  <c:v>0</c:v>
                </c:pt>
                <c:pt idx="244">
                  <c:v>2</c:v>
                </c:pt>
                <c:pt idx="245">
                  <c:v>3</c:v>
                </c:pt>
                <c:pt idx="246">
                  <c:v>1</c:v>
                </c:pt>
                <c:pt idx="247">
                  <c:v>3</c:v>
                </c:pt>
                <c:pt idx="248">
                  <c:v>4</c:v>
                </c:pt>
                <c:pt idx="249">
                  <c:v>1</c:v>
                </c:pt>
                <c:pt idx="250">
                  <c:v>1</c:v>
                </c:pt>
                <c:pt idx="251">
                  <c:v>0</c:v>
                </c:pt>
                <c:pt idx="252">
                  <c:v>2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2</c:v>
                </c:pt>
                <c:pt idx="260">
                  <c:v>1</c:v>
                </c:pt>
                <c:pt idx="261">
                  <c:v>0</c:v>
                </c:pt>
                <c:pt idx="262">
                  <c:v>0</c:v>
                </c:pt>
                <c:pt idx="263">
                  <c:v>1</c:v>
                </c:pt>
                <c:pt idx="264">
                  <c:v>1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1</c:v>
                </c:pt>
                <c:pt idx="269">
                  <c:v>0</c:v>
                </c:pt>
                <c:pt idx="270">
                  <c:v>1</c:v>
                </c:pt>
                <c:pt idx="271">
                  <c:v>0</c:v>
                </c:pt>
                <c:pt idx="272">
                  <c:v>0</c:v>
                </c:pt>
                <c:pt idx="273">
                  <c:v>1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1</c:v>
                </c:pt>
                <c:pt idx="280">
                  <c:v>1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2</c:v>
                </c:pt>
                <c:pt idx="286">
                  <c:v>2</c:v>
                </c:pt>
                <c:pt idx="287">
                  <c:v>1</c:v>
                </c:pt>
                <c:pt idx="288">
                  <c:v>0</c:v>
                </c:pt>
                <c:pt idx="289">
                  <c:v>2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2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1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3</c:v>
                </c:pt>
                <c:pt idx="313">
                  <c:v>1</c:v>
                </c:pt>
                <c:pt idx="314">
                  <c:v>2</c:v>
                </c:pt>
                <c:pt idx="315">
                  <c:v>0</c:v>
                </c:pt>
                <c:pt idx="316">
                  <c:v>1</c:v>
                </c:pt>
                <c:pt idx="317">
                  <c:v>1</c:v>
                </c:pt>
                <c:pt idx="318">
                  <c:v>3</c:v>
                </c:pt>
                <c:pt idx="319">
                  <c:v>1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4</c:v>
                </c:pt>
                <c:pt idx="324">
                  <c:v>0</c:v>
                </c:pt>
                <c:pt idx="325">
                  <c:v>1</c:v>
                </c:pt>
                <c:pt idx="326">
                  <c:v>0</c:v>
                </c:pt>
                <c:pt idx="327">
                  <c:v>2</c:v>
                </c:pt>
                <c:pt idx="328">
                  <c:v>0</c:v>
                </c:pt>
                <c:pt idx="329">
                  <c:v>0</c:v>
                </c:pt>
                <c:pt idx="330">
                  <c:v>4</c:v>
                </c:pt>
                <c:pt idx="331">
                  <c:v>2</c:v>
                </c:pt>
                <c:pt idx="332">
                  <c:v>2</c:v>
                </c:pt>
                <c:pt idx="333">
                  <c:v>0</c:v>
                </c:pt>
                <c:pt idx="334">
                  <c:v>5</c:v>
                </c:pt>
                <c:pt idx="335">
                  <c:v>3</c:v>
                </c:pt>
                <c:pt idx="336">
                  <c:v>2</c:v>
                </c:pt>
                <c:pt idx="337">
                  <c:v>9</c:v>
                </c:pt>
                <c:pt idx="338">
                  <c:v>7</c:v>
                </c:pt>
                <c:pt idx="339">
                  <c:v>5</c:v>
                </c:pt>
                <c:pt idx="340">
                  <c:v>3</c:v>
                </c:pt>
                <c:pt idx="341">
                  <c:v>6</c:v>
                </c:pt>
                <c:pt idx="342">
                  <c:v>1</c:v>
                </c:pt>
                <c:pt idx="343">
                  <c:v>1</c:v>
                </c:pt>
                <c:pt idx="344">
                  <c:v>6</c:v>
                </c:pt>
                <c:pt idx="345">
                  <c:v>7</c:v>
                </c:pt>
                <c:pt idx="346">
                  <c:v>5</c:v>
                </c:pt>
                <c:pt idx="347">
                  <c:v>6</c:v>
                </c:pt>
                <c:pt idx="348">
                  <c:v>2</c:v>
                </c:pt>
                <c:pt idx="349">
                  <c:v>5</c:v>
                </c:pt>
                <c:pt idx="350">
                  <c:v>2</c:v>
                </c:pt>
                <c:pt idx="351">
                  <c:v>7</c:v>
                </c:pt>
                <c:pt idx="352">
                  <c:v>7</c:v>
                </c:pt>
                <c:pt idx="353">
                  <c:v>6</c:v>
                </c:pt>
                <c:pt idx="354">
                  <c:v>13</c:v>
                </c:pt>
                <c:pt idx="355">
                  <c:v>7</c:v>
                </c:pt>
                <c:pt idx="356">
                  <c:v>3</c:v>
                </c:pt>
                <c:pt idx="357">
                  <c:v>3</c:v>
                </c:pt>
                <c:pt idx="358">
                  <c:v>14</c:v>
                </c:pt>
                <c:pt idx="359">
                  <c:v>5</c:v>
                </c:pt>
                <c:pt idx="360">
                  <c:v>16</c:v>
                </c:pt>
                <c:pt idx="361">
                  <c:v>3</c:v>
                </c:pt>
                <c:pt idx="362">
                  <c:v>8</c:v>
                </c:pt>
                <c:pt idx="363">
                  <c:v>1</c:v>
                </c:pt>
                <c:pt idx="364">
                  <c:v>3</c:v>
                </c:pt>
                <c:pt idx="365">
                  <c:v>8</c:v>
                </c:pt>
                <c:pt idx="366">
                  <c:v>4</c:v>
                </c:pt>
                <c:pt idx="367">
                  <c:v>7</c:v>
                </c:pt>
                <c:pt idx="368">
                  <c:v>6</c:v>
                </c:pt>
                <c:pt idx="369">
                  <c:v>4</c:v>
                </c:pt>
                <c:pt idx="370">
                  <c:v>5</c:v>
                </c:pt>
                <c:pt idx="371">
                  <c:v>3</c:v>
                </c:pt>
                <c:pt idx="372">
                  <c:v>9</c:v>
                </c:pt>
                <c:pt idx="373">
                  <c:v>2</c:v>
                </c:pt>
                <c:pt idx="374">
                  <c:v>6</c:v>
                </c:pt>
                <c:pt idx="375">
                  <c:v>5</c:v>
                </c:pt>
                <c:pt idx="376">
                  <c:v>6</c:v>
                </c:pt>
                <c:pt idx="377">
                  <c:v>2</c:v>
                </c:pt>
                <c:pt idx="378">
                  <c:v>0</c:v>
                </c:pt>
                <c:pt idx="379">
                  <c:v>5</c:v>
                </c:pt>
                <c:pt idx="380">
                  <c:v>2</c:v>
                </c:pt>
                <c:pt idx="381">
                  <c:v>1</c:v>
                </c:pt>
                <c:pt idx="382">
                  <c:v>3</c:v>
                </c:pt>
                <c:pt idx="383">
                  <c:v>3</c:v>
                </c:pt>
                <c:pt idx="384">
                  <c:v>0</c:v>
                </c:pt>
                <c:pt idx="385">
                  <c:v>1</c:v>
                </c:pt>
                <c:pt idx="386">
                  <c:v>7</c:v>
                </c:pt>
                <c:pt idx="387">
                  <c:v>3</c:v>
                </c:pt>
                <c:pt idx="388">
                  <c:v>3</c:v>
                </c:pt>
                <c:pt idx="389">
                  <c:v>1</c:v>
                </c:pt>
                <c:pt idx="390">
                  <c:v>0</c:v>
                </c:pt>
                <c:pt idx="391">
                  <c:v>1</c:v>
                </c:pt>
                <c:pt idx="392">
                  <c:v>0</c:v>
                </c:pt>
                <c:pt idx="393">
                  <c:v>3</c:v>
                </c:pt>
                <c:pt idx="394">
                  <c:v>3</c:v>
                </c:pt>
                <c:pt idx="395">
                  <c:v>3</c:v>
                </c:pt>
                <c:pt idx="396">
                  <c:v>0</c:v>
                </c:pt>
                <c:pt idx="397">
                  <c:v>3</c:v>
                </c:pt>
                <c:pt idx="398">
                  <c:v>1</c:v>
                </c:pt>
                <c:pt idx="399">
                  <c:v>0</c:v>
                </c:pt>
                <c:pt idx="400">
                  <c:v>3</c:v>
                </c:pt>
                <c:pt idx="401">
                  <c:v>1</c:v>
                </c:pt>
                <c:pt idx="402">
                  <c:v>3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1</c:v>
                </c:pt>
                <c:pt idx="407">
                  <c:v>2</c:v>
                </c:pt>
                <c:pt idx="408">
                  <c:v>0</c:v>
                </c:pt>
                <c:pt idx="409">
                  <c:v>1</c:v>
                </c:pt>
                <c:pt idx="410">
                  <c:v>0</c:v>
                </c:pt>
                <c:pt idx="411">
                  <c:v>5</c:v>
                </c:pt>
                <c:pt idx="412">
                  <c:v>0</c:v>
                </c:pt>
                <c:pt idx="413">
                  <c:v>2</c:v>
                </c:pt>
                <c:pt idx="414">
                  <c:v>2</c:v>
                </c:pt>
                <c:pt idx="415">
                  <c:v>5</c:v>
                </c:pt>
                <c:pt idx="416">
                  <c:v>1</c:v>
                </c:pt>
                <c:pt idx="417">
                  <c:v>2</c:v>
                </c:pt>
                <c:pt idx="418">
                  <c:v>2</c:v>
                </c:pt>
                <c:pt idx="419">
                  <c:v>0</c:v>
                </c:pt>
                <c:pt idx="420">
                  <c:v>1</c:v>
                </c:pt>
                <c:pt idx="421">
                  <c:v>9</c:v>
                </c:pt>
                <c:pt idx="422">
                  <c:v>8</c:v>
                </c:pt>
                <c:pt idx="423">
                  <c:v>7</c:v>
                </c:pt>
                <c:pt idx="424">
                  <c:v>3</c:v>
                </c:pt>
                <c:pt idx="425">
                  <c:v>6</c:v>
                </c:pt>
                <c:pt idx="426">
                  <c:v>2</c:v>
                </c:pt>
                <c:pt idx="427">
                  <c:v>2</c:v>
                </c:pt>
                <c:pt idx="428">
                  <c:v>3</c:v>
                </c:pt>
                <c:pt idx="429">
                  <c:v>8</c:v>
                </c:pt>
                <c:pt idx="430">
                  <c:v>4</c:v>
                </c:pt>
                <c:pt idx="431">
                  <c:v>6</c:v>
                </c:pt>
                <c:pt idx="432">
                  <c:v>11</c:v>
                </c:pt>
                <c:pt idx="433">
                  <c:v>3</c:v>
                </c:pt>
                <c:pt idx="434">
                  <c:v>4</c:v>
                </c:pt>
                <c:pt idx="435">
                  <c:v>6</c:v>
                </c:pt>
                <c:pt idx="436">
                  <c:v>7</c:v>
                </c:pt>
                <c:pt idx="437">
                  <c:v>4</c:v>
                </c:pt>
                <c:pt idx="438">
                  <c:v>3</c:v>
                </c:pt>
                <c:pt idx="439">
                  <c:v>5</c:v>
                </c:pt>
                <c:pt idx="440">
                  <c:v>3</c:v>
                </c:pt>
                <c:pt idx="441">
                  <c:v>1</c:v>
                </c:pt>
                <c:pt idx="442">
                  <c:v>7</c:v>
                </c:pt>
                <c:pt idx="443">
                  <c:v>4</c:v>
                </c:pt>
                <c:pt idx="444">
                  <c:v>5</c:v>
                </c:pt>
                <c:pt idx="445">
                  <c:v>3</c:v>
                </c:pt>
                <c:pt idx="44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040874970922984E-2"/>
          <c:y val="3.3230967698252123E-2"/>
          <c:w val="0.95352420550495698"/>
          <c:h val="0.91224779432792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Sheet1!$A$2:$A$448</c:f>
              <c:numCache>
                <c:formatCode>m/d/yyyy</c:formatCode>
                <c:ptCount val="447"/>
                <c:pt idx="1">
                  <c:v>44075</c:v>
                </c:pt>
                <c:pt idx="2">
                  <c:v>44078</c:v>
                </c:pt>
                <c:pt idx="3">
                  <c:v>44082</c:v>
                </c:pt>
                <c:pt idx="4">
                  <c:v>44083</c:v>
                </c:pt>
                <c:pt idx="5">
                  <c:v>44084</c:v>
                </c:pt>
                <c:pt idx="6">
                  <c:v>44085</c:v>
                </c:pt>
                <c:pt idx="7">
                  <c:v>44086</c:v>
                </c:pt>
                <c:pt idx="8">
                  <c:v>44087</c:v>
                </c:pt>
                <c:pt idx="9">
                  <c:v>44088</c:v>
                </c:pt>
                <c:pt idx="10">
                  <c:v>44089</c:v>
                </c:pt>
                <c:pt idx="11">
                  <c:v>44090</c:v>
                </c:pt>
                <c:pt idx="12">
                  <c:v>44091</c:v>
                </c:pt>
                <c:pt idx="13">
                  <c:v>44092</c:v>
                </c:pt>
                <c:pt idx="14">
                  <c:v>44093</c:v>
                </c:pt>
                <c:pt idx="15">
                  <c:v>44094</c:v>
                </c:pt>
                <c:pt idx="16">
                  <c:v>44095</c:v>
                </c:pt>
                <c:pt idx="17">
                  <c:v>44096</c:v>
                </c:pt>
                <c:pt idx="18">
                  <c:v>44097</c:v>
                </c:pt>
                <c:pt idx="19">
                  <c:v>44098</c:v>
                </c:pt>
                <c:pt idx="20">
                  <c:v>44099</c:v>
                </c:pt>
                <c:pt idx="21">
                  <c:v>44100</c:v>
                </c:pt>
                <c:pt idx="22">
                  <c:v>44101</c:v>
                </c:pt>
                <c:pt idx="23">
                  <c:v>44102</c:v>
                </c:pt>
                <c:pt idx="24">
                  <c:v>44103</c:v>
                </c:pt>
                <c:pt idx="25">
                  <c:v>44104</c:v>
                </c:pt>
                <c:pt idx="26">
                  <c:v>44105</c:v>
                </c:pt>
                <c:pt idx="27">
                  <c:v>44106</c:v>
                </c:pt>
                <c:pt idx="28">
                  <c:v>44107</c:v>
                </c:pt>
                <c:pt idx="29">
                  <c:v>44108</c:v>
                </c:pt>
                <c:pt idx="30">
                  <c:v>44109</c:v>
                </c:pt>
                <c:pt idx="31">
                  <c:v>44110</c:v>
                </c:pt>
                <c:pt idx="32">
                  <c:v>44111</c:v>
                </c:pt>
                <c:pt idx="33">
                  <c:v>44112</c:v>
                </c:pt>
                <c:pt idx="34">
                  <c:v>44113</c:v>
                </c:pt>
                <c:pt idx="35">
                  <c:v>44114</c:v>
                </c:pt>
                <c:pt idx="36">
                  <c:v>44115</c:v>
                </c:pt>
                <c:pt idx="37">
                  <c:v>44116</c:v>
                </c:pt>
                <c:pt idx="38">
                  <c:v>44117</c:v>
                </c:pt>
                <c:pt idx="39">
                  <c:v>44118</c:v>
                </c:pt>
                <c:pt idx="40">
                  <c:v>44119</c:v>
                </c:pt>
                <c:pt idx="41">
                  <c:v>44120</c:v>
                </c:pt>
                <c:pt idx="42">
                  <c:v>44121</c:v>
                </c:pt>
                <c:pt idx="43">
                  <c:v>44122</c:v>
                </c:pt>
                <c:pt idx="44">
                  <c:v>44123</c:v>
                </c:pt>
                <c:pt idx="45">
                  <c:v>44124</c:v>
                </c:pt>
                <c:pt idx="46">
                  <c:v>44125</c:v>
                </c:pt>
                <c:pt idx="47">
                  <c:v>44126</c:v>
                </c:pt>
                <c:pt idx="48">
                  <c:v>44127</c:v>
                </c:pt>
                <c:pt idx="49">
                  <c:v>44128</c:v>
                </c:pt>
                <c:pt idx="50">
                  <c:v>44129</c:v>
                </c:pt>
                <c:pt idx="51">
                  <c:v>44130</c:v>
                </c:pt>
                <c:pt idx="52">
                  <c:v>44131</c:v>
                </c:pt>
                <c:pt idx="53">
                  <c:v>44132</c:v>
                </c:pt>
                <c:pt idx="54">
                  <c:v>44133</c:v>
                </c:pt>
                <c:pt idx="55">
                  <c:v>44134</c:v>
                </c:pt>
                <c:pt idx="56">
                  <c:v>44135</c:v>
                </c:pt>
                <c:pt idx="57">
                  <c:v>44136</c:v>
                </c:pt>
                <c:pt idx="58">
                  <c:v>44137</c:v>
                </c:pt>
                <c:pt idx="59">
                  <c:v>44138</c:v>
                </c:pt>
                <c:pt idx="60">
                  <c:v>44139</c:v>
                </c:pt>
                <c:pt idx="61">
                  <c:v>44140</c:v>
                </c:pt>
                <c:pt idx="62">
                  <c:v>44141</c:v>
                </c:pt>
                <c:pt idx="63">
                  <c:v>44142</c:v>
                </c:pt>
                <c:pt idx="64">
                  <c:v>44143</c:v>
                </c:pt>
                <c:pt idx="65">
                  <c:v>44144</c:v>
                </c:pt>
                <c:pt idx="66">
                  <c:v>44145</c:v>
                </c:pt>
                <c:pt idx="67">
                  <c:v>44146</c:v>
                </c:pt>
                <c:pt idx="68">
                  <c:v>44147</c:v>
                </c:pt>
                <c:pt idx="69">
                  <c:v>44148</c:v>
                </c:pt>
                <c:pt idx="70">
                  <c:v>44149</c:v>
                </c:pt>
                <c:pt idx="71">
                  <c:v>44150</c:v>
                </c:pt>
                <c:pt idx="72">
                  <c:v>44151</c:v>
                </c:pt>
                <c:pt idx="73">
                  <c:v>44152</c:v>
                </c:pt>
                <c:pt idx="74">
                  <c:v>44153</c:v>
                </c:pt>
                <c:pt idx="75">
                  <c:v>44154</c:v>
                </c:pt>
                <c:pt idx="76">
                  <c:v>44155</c:v>
                </c:pt>
                <c:pt idx="77">
                  <c:v>44156</c:v>
                </c:pt>
                <c:pt idx="78">
                  <c:v>44157</c:v>
                </c:pt>
                <c:pt idx="79">
                  <c:v>44158</c:v>
                </c:pt>
                <c:pt idx="80">
                  <c:v>44159</c:v>
                </c:pt>
                <c:pt idx="81">
                  <c:v>44160</c:v>
                </c:pt>
                <c:pt idx="82">
                  <c:v>44161</c:v>
                </c:pt>
                <c:pt idx="83">
                  <c:v>44162</c:v>
                </c:pt>
                <c:pt idx="84">
                  <c:v>44163</c:v>
                </c:pt>
                <c:pt idx="85">
                  <c:v>44164</c:v>
                </c:pt>
                <c:pt idx="86">
                  <c:v>44165</c:v>
                </c:pt>
                <c:pt idx="87">
                  <c:v>44166</c:v>
                </c:pt>
                <c:pt idx="88">
                  <c:v>44167</c:v>
                </c:pt>
                <c:pt idx="89">
                  <c:v>44168</c:v>
                </c:pt>
                <c:pt idx="90">
                  <c:v>44169</c:v>
                </c:pt>
                <c:pt idx="91">
                  <c:v>44170</c:v>
                </c:pt>
                <c:pt idx="92">
                  <c:v>44171</c:v>
                </c:pt>
                <c:pt idx="93">
                  <c:v>44172</c:v>
                </c:pt>
                <c:pt idx="94">
                  <c:v>44173</c:v>
                </c:pt>
                <c:pt idx="95">
                  <c:v>44174</c:v>
                </c:pt>
                <c:pt idx="96">
                  <c:v>44175</c:v>
                </c:pt>
                <c:pt idx="97">
                  <c:v>44176</c:v>
                </c:pt>
                <c:pt idx="98">
                  <c:v>44177</c:v>
                </c:pt>
                <c:pt idx="99">
                  <c:v>44178</c:v>
                </c:pt>
                <c:pt idx="100">
                  <c:v>44179</c:v>
                </c:pt>
                <c:pt idx="101">
                  <c:v>44180</c:v>
                </c:pt>
                <c:pt idx="102">
                  <c:v>44181</c:v>
                </c:pt>
                <c:pt idx="103">
                  <c:v>44182</c:v>
                </c:pt>
                <c:pt idx="104">
                  <c:v>44183</c:v>
                </c:pt>
                <c:pt idx="105">
                  <c:v>44184</c:v>
                </c:pt>
                <c:pt idx="106">
                  <c:v>44185</c:v>
                </c:pt>
                <c:pt idx="107">
                  <c:v>44186</c:v>
                </c:pt>
                <c:pt idx="108">
                  <c:v>44187</c:v>
                </c:pt>
                <c:pt idx="109">
                  <c:v>44188</c:v>
                </c:pt>
                <c:pt idx="110">
                  <c:v>44189</c:v>
                </c:pt>
                <c:pt idx="111">
                  <c:v>44190</c:v>
                </c:pt>
                <c:pt idx="112">
                  <c:v>44191</c:v>
                </c:pt>
                <c:pt idx="113">
                  <c:v>44192</c:v>
                </c:pt>
                <c:pt idx="114">
                  <c:v>44193</c:v>
                </c:pt>
                <c:pt idx="115">
                  <c:v>44194</c:v>
                </c:pt>
                <c:pt idx="116">
                  <c:v>44195</c:v>
                </c:pt>
                <c:pt idx="117">
                  <c:v>44196</c:v>
                </c:pt>
                <c:pt idx="118">
                  <c:v>44197</c:v>
                </c:pt>
                <c:pt idx="119">
                  <c:v>44198</c:v>
                </c:pt>
                <c:pt idx="120">
                  <c:v>44199</c:v>
                </c:pt>
                <c:pt idx="121">
                  <c:v>44200</c:v>
                </c:pt>
                <c:pt idx="122">
                  <c:v>44201</c:v>
                </c:pt>
                <c:pt idx="123">
                  <c:v>44202</c:v>
                </c:pt>
                <c:pt idx="124">
                  <c:v>44203</c:v>
                </c:pt>
                <c:pt idx="125">
                  <c:v>44204</c:v>
                </c:pt>
                <c:pt idx="126">
                  <c:v>44205</c:v>
                </c:pt>
                <c:pt idx="127">
                  <c:v>44206</c:v>
                </c:pt>
                <c:pt idx="128">
                  <c:v>44207</c:v>
                </c:pt>
                <c:pt idx="129">
                  <c:v>44208</c:v>
                </c:pt>
                <c:pt idx="130">
                  <c:v>44209</c:v>
                </c:pt>
                <c:pt idx="131">
                  <c:v>44210</c:v>
                </c:pt>
                <c:pt idx="132">
                  <c:v>44211</c:v>
                </c:pt>
                <c:pt idx="133">
                  <c:v>44212</c:v>
                </c:pt>
                <c:pt idx="134">
                  <c:v>44213</c:v>
                </c:pt>
                <c:pt idx="135">
                  <c:v>44214</c:v>
                </c:pt>
                <c:pt idx="136">
                  <c:v>44215</c:v>
                </c:pt>
                <c:pt idx="137">
                  <c:v>44216</c:v>
                </c:pt>
                <c:pt idx="138">
                  <c:v>44217</c:v>
                </c:pt>
                <c:pt idx="139">
                  <c:v>44218</c:v>
                </c:pt>
                <c:pt idx="140">
                  <c:v>44219</c:v>
                </c:pt>
                <c:pt idx="141">
                  <c:v>44220</c:v>
                </c:pt>
                <c:pt idx="142">
                  <c:v>44221</c:v>
                </c:pt>
                <c:pt idx="143">
                  <c:v>44222</c:v>
                </c:pt>
                <c:pt idx="144">
                  <c:v>44223</c:v>
                </c:pt>
                <c:pt idx="145">
                  <c:v>44224</c:v>
                </c:pt>
                <c:pt idx="146">
                  <c:v>44225</c:v>
                </c:pt>
                <c:pt idx="147">
                  <c:v>44226</c:v>
                </c:pt>
                <c:pt idx="148">
                  <c:v>44227</c:v>
                </c:pt>
                <c:pt idx="149">
                  <c:v>44228</c:v>
                </c:pt>
                <c:pt idx="150">
                  <c:v>44229</c:v>
                </c:pt>
                <c:pt idx="151">
                  <c:v>44230</c:v>
                </c:pt>
                <c:pt idx="152">
                  <c:v>44231</c:v>
                </c:pt>
                <c:pt idx="153">
                  <c:v>44232</c:v>
                </c:pt>
                <c:pt idx="154">
                  <c:v>44233</c:v>
                </c:pt>
                <c:pt idx="155">
                  <c:v>44234</c:v>
                </c:pt>
                <c:pt idx="156">
                  <c:v>44235</c:v>
                </c:pt>
                <c:pt idx="157">
                  <c:v>44236</c:v>
                </c:pt>
                <c:pt idx="158">
                  <c:v>44237</c:v>
                </c:pt>
                <c:pt idx="159">
                  <c:v>44238</c:v>
                </c:pt>
                <c:pt idx="160">
                  <c:v>44239</c:v>
                </c:pt>
                <c:pt idx="161">
                  <c:v>44240</c:v>
                </c:pt>
                <c:pt idx="162">
                  <c:v>44241</c:v>
                </c:pt>
                <c:pt idx="163">
                  <c:v>44242</c:v>
                </c:pt>
                <c:pt idx="164">
                  <c:v>44243</c:v>
                </c:pt>
                <c:pt idx="165">
                  <c:v>44244</c:v>
                </c:pt>
                <c:pt idx="166">
                  <c:v>44245</c:v>
                </c:pt>
                <c:pt idx="167">
                  <c:v>44246</c:v>
                </c:pt>
                <c:pt idx="168">
                  <c:v>44247</c:v>
                </c:pt>
                <c:pt idx="169">
                  <c:v>44248</c:v>
                </c:pt>
                <c:pt idx="170">
                  <c:v>44249</c:v>
                </c:pt>
                <c:pt idx="171">
                  <c:v>44250</c:v>
                </c:pt>
                <c:pt idx="172">
                  <c:v>44251</c:v>
                </c:pt>
                <c:pt idx="173">
                  <c:v>44252</c:v>
                </c:pt>
                <c:pt idx="174">
                  <c:v>44253</c:v>
                </c:pt>
                <c:pt idx="175">
                  <c:v>44254</c:v>
                </c:pt>
                <c:pt idx="176">
                  <c:v>44255</c:v>
                </c:pt>
                <c:pt idx="177">
                  <c:v>44256</c:v>
                </c:pt>
                <c:pt idx="178">
                  <c:v>44257</c:v>
                </c:pt>
                <c:pt idx="179">
                  <c:v>44258</c:v>
                </c:pt>
                <c:pt idx="180">
                  <c:v>44259</c:v>
                </c:pt>
                <c:pt idx="181">
                  <c:v>44260</c:v>
                </c:pt>
                <c:pt idx="182">
                  <c:v>44261</c:v>
                </c:pt>
                <c:pt idx="183">
                  <c:v>44262</c:v>
                </c:pt>
                <c:pt idx="184">
                  <c:v>44263</c:v>
                </c:pt>
                <c:pt idx="185">
                  <c:v>44264</c:v>
                </c:pt>
                <c:pt idx="186">
                  <c:v>44265</c:v>
                </c:pt>
                <c:pt idx="187">
                  <c:v>44266</c:v>
                </c:pt>
                <c:pt idx="188">
                  <c:v>44267</c:v>
                </c:pt>
                <c:pt idx="189">
                  <c:v>44268</c:v>
                </c:pt>
                <c:pt idx="190">
                  <c:v>44269</c:v>
                </c:pt>
                <c:pt idx="191">
                  <c:v>44270</c:v>
                </c:pt>
                <c:pt idx="192">
                  <c:v>44271</c:v>
                </c:pt>
                <c:pt idx="193">
                  <c:v>44272</c:v>
                </c:pt>
                <c:pt idx="194">
                  <c:v>44273</c:v>
                </c:pt>
                <c:pt idx="195">
                  <c:v>44274</c:v>
                </c:pt>
                <c:pt idx="196">
                  <c:v>44275</c:v>
                </c:pt>
                <c:pt idx="197">
                  <c:v>44276</c:v>
                </c:pt>
                <c:pt idx="198">
                  <c:v>44277</c:v>
                </c:pt>
                <c:pt idx="199">
                  <c:v>44278</c:v>
                </c:pt>
                <c:pt idx="200">
                  <c:v>44279</c:v>
                </c:pt>
                <c:pt idx="201">
                  <c:v>44280</c:v>
                </c:pt>
                <c:pt idx="202">
                  <c:v>44281</c:v>
                </c:pt>
                <c:pt idx="203">
                  <c:v>44282</c:v>
                </c:pt>
                <c:pt idx="204">
                  <c:v>44283</c:v>
                </c:pt>
                <c:pt idx="205">
                  <c:v>44284</c:v>
                </c:pt>
                <c:pt idx="206">
                  <c:v>44285</c:v>
                </c:pt>
                <c:pt idx="207">
                  <c:v>44286</c:v>
                </c:pt>
                <c:pt idx="208">
                  <c:v>44287</c:v>
                </c:pt>
                <c:pt idx="209">
                  <c:v>44288</c:v>
                </c:pt>
                <c:pt idx="210">
                  <c:v>44289</c:v>
                </c:pt>
                <c:pt idx="211">
                  <c:v>44290</c:v>
                </c:pt>
                <c:pt idx="212">
                  <c:v>44291</c:v>
                </c:pt>
                <c:pt idx="213">
                  <c:v>44292</c:v>
                </c:pt>
                <c:pt idx="214">
                  <c:v>44293</c:v>
                </c:pt>
                <c:pt idx="215">
                  <c:v>44294</c:v>
                </c:pt>
                <c:pt idx="216">
                  <c:v>44295</c:v>
                </c:pt>
                <c:pt idx="217">
                  <c:v>44296</c:v>
                </c:pt>
                <c:pt idx="218">
                  <c:v>44297</c:v>
                </c:pt>
                <c:pt idx="219">
                  <c:v>44298</c:v>
                </c:pt>
                <c:pt idx="220">
                  <c:v>44299</c:v>
                </c:pt>
                <c:pt idx="221">
                  <c:v>44300</c:v>
                </c:pt>
                <c:pt idx="222">
                  <c:v>44301</c:v>
                </c:pt>
                <c:pt idx="223">
                  <c:v>44302</c:v>
                </c:pt>
                <c:pt idx="224">
                  <c:v>44303</c:v>
                </c:pt>
                <c:pt idx="225">
                  <c:v>44304</c:v>
                </c:pt>
                <c:pt idx="226">
                  <c:v>44305</c:v>
                </c:pt>
                <c:pt idx="227">
                  <c:v>44306</c:v>
                </c:pt>
                <c:pt idx="228">
                  <c:v>44307</c:v>
                </c:pt>
                <c:pt idx="229">
                  <c:v>44308</c:v>
                </c:pt>
                <c:pt idx="230">
                  <c:v>44309</c:v>
                </c:pt>
                <c:pt idx="231">
                  <c:v>44310</c:v>
                </c:pt>
                <c:pt idx="232">
                  <c:v>44312</c:v>
                </c:pt>
                <c:pt idx="233">
                  <c:v>44313</c:v>
                </c:pt>
                <c:pt idx="234">
                  <c:v>44314</c:v>
                </c:pt>
                <c:pt idx="235">
                  <c:v>44315</c:v>
                </c:pt>
                <c:pt idx="236">
                  <c:v>44316</c:v>
                </c:pt>
                <c:pt idx="237">
                  <c:v>44318</c:v>
                </c:pt>
                <c:pt idx="238">
                  <c:v>44319</c:v>
                </c:pt>
                <c:pt idx="239">
                  <c:v>44320</c:v>
                </c:pt>
                <c:pt idx="240">
                  <c:v>44321</c:v>
                </c:pt>
                <c:pt idx="241">
                  <c:v>44322</c:v>
                </c:pt>
                <c:pt idx="242">
                  <c:v>44323</c:v>
                </c:pt>
                <c:pt idx="243">
                  <c:v>44324</c:v>
                </c:pt>
                <c:pt idx="244">
                  <c:v>44325</c:v>
                </c:pt>
                <c:pt idx="245">
                  <c:v>44326</c:v>
                </c:pt>
                <c:pt idx="246">
                  <c:v>44327</c:v>
                </c:pt>
                <c:pt idx="247">
                  <c:v>44329</c:v>
                </c:pt>
                <c:pt idx="248">
                  <c:v>44330</c:v>
                </c:pt>
                <c:pt idx="249">
                  <c:v>44331</c:v>
                </c:pt>
                <c:pt idx="250">
                  <c:v>44333</c:v>
                </c:pt>
                <c:pt idx="251">
                  <c:v>44334</c:v>
                </c:pt>
                <c:pt idx="252">
                  <c:v>44335</c:v>
                </c:pt>
                <c:pt idx="253">
                  <c:v>44336</c:v>
                </c:pt>
                <c:pt idx="254">
                  <c:v>44337</c:v>
                </c:pt>
                <c:pt idx="255">
                  <c:v>44340</c:v>
                </c:pt>
                <c:pt idx="256">
                  <c:v>44341</c:v>
                </c:pt>
                <c:pt idx="257">
                  <c:v>44342</c:v>
                </c:pt>
                <c:pt idx="258">
                  <c:v>44343</c:v>
                </c:pt>
                <c:pt idx="259">
                  <c:v>44349</c:v>
                </c:pt>
                <c:pt idx="260">
                  <c:v>44350</c:v>
                </c:pt>
                <c:pt idx="261">
                  <c:v>44354</c:v>
                </c:pt>
                <c:pt idx="262">
                  <c:v>44358</c:v>
                </c:pt>
                <c:pt idx="263">
                  <c:v>44364</c:v>
                </c:pt>
                <c:pt idx="264">
                  <c:v>44370</c:v>
                </c:pt>
                <c:pt idx="265">
                  <c:v>44371</c:v>
                </c:pt>
                <c:pt idx="266">
                  <c:v>44377</c:v>
                </c:pt>
                <c:pt idx="267">
                  <c:v>44378</c:v>
                </c:pt>
                <c:pt idx="268">
                  <c:v>44381</c:v>
                </c:pt>
                <c:pt idx="269">
                  <c:v>44384</c:v>
                </c:pt>
                <c:pt idx="270">
                  <c:v>44385</c:v>
                </c:pt>
                <c:pt idx="271">
                  <c:v>44388</c:v>
                </c:pt>
                <c:pt idx="272">
                  <c:v>44398</c:v>
                </c:pt>
                <c:pt idx="273">
                  <c:v>44401</c:v>
                </c:pt>
                <c:pt idx="274">
                  <c:v>44404</c:v>
                </c:pt>
                <c:pt idx="275">
                  <c:v>44405</c:v>
                </c:pt>
                <c:pt idx="276">
                  <c:v>44416</c:v>
                </c:pt>
                <c:pt idx="277">
                  <c:v>44419</c:v>
                </c:pt>
                <c:pt idx="278">
                  <c:v>44424</c:v>
                </c:pt>
                <c:pt idx="279">
                  <c:v>44425</c:v>
                </c:pt>
                <c:pt idx="280">
                  <c:v>44427</c:v>
                </c:pt>
                <c:pt idx="281">
                  <c:v>44431</c:v>
                </c:pt>
                <c:pt idx="282">
                  <c:v>44434</c:v>
                </c:pt>
                <c:pt idx="283">
                  <c:v>44435</c:v>
                </c:pt>
                <c:pt idx="284">
                  <c:v>44436</c:v>
                </c:pt>
                <c:pt idx="285">
                  <c:v>44440</c:v>
                </c:pt>
                <c:pt idx="286">
                  <c:v>44441</c:v>
                </c:pt>
                <c:pt idx="287">
                  <c:v>44442</c:v>
                </c:pt>
                <c:pt idx="288">
                  <c:v>44443</c:v>
                </c:pt>
                <c:pt idx="289">
                  <c:v>44445</c:v>
                </c:pt>
                <c:pt idx="290">
                  <c:v>44446</c:v>
                </c:pt>
                <c:pt idx="291">
                  <c:v>44447</c:v>
                </c:pt>
                <c:pt idx="292">
                  <c:v>44448</c:v>
                </c:pt>
                <c:pt idx="293">
                  <c:v>44449</c:v>
                </c:pt>
                <c:pt idx="294">
                  <c:v>44451</c:v>
                </c:pt>
                <c:pt idx="295">
                  <c:v>44452</c:v>
                </c:pt>
                <c:pt idx="296">
                  <c:v>44453</c:v>
                </c:pt>
                <c:pt idx="297">
                  <c:v>44457</c:v>
                </c:pt>
                <c:pt idx="298">
                  <c:v>44459</c:v>
                </c:pt>
                <c:pt idx="299">
                  <c:v>44460</c:v>
                </c:pt>
                <c:pt idx="300">
                  <c:v>44461</c:v>
                </c:pt>
                <c:pt idx="301">
                  <c:v>44464</c:v>
                </c:pt>
                <c:pt idx="302">
                  <c:v>44465</c:v>
                </c:pt>
                <c:pt idx="303">
                  <c:v>44466</c:v>
                </c:pt>
                <c:pt idx="304">
                  <c:v>44467</c:v>
                </c:pt>
                <c:pt idx="305">
                  <c:v>44468</c:v>
                </c:pt>
                <c:pt idx="306">
                  <c:v>44469</c:v>
                </c:pt>
                <c:pt idx="307">
                  <c:v>44470</c:v>
                </c:pt>
                <c:pt idx="308">
                  <c:v>44471</c:v>
                </c:pt>
                <c:pt idx="309">
                  <c:v>44472</c:v>
                </c:pt>
                <c:pt idx="310">
                  <c:v>44473</c:v>
                </c:pt>
                <c:pt idx="311">
                  <c:v>44474</c:v>
                </c:pt>
                <c:pt idx="312">
                  <c:v>44475</c:v>
                </c:pt>
                <c:pt idx="313">
                  <c:v>44476</c:v>
                </c:pt>
                <c:pt idx="314">
                  <c:v>44477</c:v>
                </c:pt>
                <c:pt idx="315">
                  <c:v>44478</c:v>
                </c:pt>
                <c:pt idx="316">
                  <c:v>44480</c:v>
                </c:pt>
                <c:pt idx="317">
                  <c:v>44481</c:v>
                </c:pt>
                <c:pt idx="318">
                  <c:v>44482</c:v>
                </c:pt>
                <c:pt idx="319">
                  <c:v>44483</c:v>
                </c:pt>
                <c:pt idx="320">
                  <c:v>44484</c:v>
                </c:pt>
                <c:pt idx="321">
                  <c:v>44485</c:v>
                </c:pt>
                <c:pt idx="322">
                  <c:v>44486</c:v>
                </c:pt>
                <c:pt idx="323">
                  <c:v>44487</c:v>
                </c:pt>
                <c:pt idx="324">
                  <c:v>44488</c:v>
                </c:pt>
                <c:pt idx="325">
                  <c:v>44489</c:v>
                </c:pt>
                <c:pt idx="326">
                  <c:v>44490</c:v>
                </c:pt>
                <c:pt idx="327">
                  <c:v>44491</c:v>
                </c:pt>
                <c:pt idx="328">
                  <c:v>44492</c:v>
                </c:pt>
                <c:pt idx="329">
                  <c:v>44493</c:v>
                </c:pt>
                <c:pt idx="330">
                  <c:v>44494</c:v>
                </c:pt>
                <c:pt idx="331">
                  <c:v>44495</c:v>
                </c:pt>
                <c:pt idx="332">
                  <c:v>44496</c:v>
                </c:pt>
                <c:pt idx="333">
                  <c:v>44497</c:v>
                </c:pt>
                <c:pt idx="334">
                  <c:v>44498</c:v>
                </c:pt>
                <c:pt idx="335">
                  <c:v>44499</c:v>
                </c:pt>
                <c:pt idx="336">
                  <c:v>44500</c:v>
                </c:pt>
                <c:pt idx="337">
                  <c:v>44501</c:v>
                </c:pt>
                <c:pt idx="338">
                  <c:v>44502</c:v>
                </c:pt>
                <c:pt idx="339">
                  <c:v>44503</c:v>
                </c:pt>
                <c:pt idx="340">
                  <c:v>44504</c:v>
                </c:pt>
                <c:pt idx="341">
                  <c:v>44505</c:v>
                </c:pt>
                <c:pt idx="342">
                  <c:v>44506</c:v>
                </c:pt>
                <c:pt idx="343">
                  <c:v>44507</c:v>
                </c:pt>
                <c:pt idx="344">
                  <c:v>44508</c:v>
                </c:pt>
                <c:pt idx="345">
                  <c:v>44509</c:v>
                </c:pt>
                <c:pt idx="346">
                  <c:v>44510</c:v>
                </c:pt>
                <c:pt idx="347">
                  <c:v>44511</c:v>
                </c:pt>
                <c:pt idx="348">
                  <c:v>44512</c:v>
                </c:pt>
                <c:pt idx="349">
                  <c:v>44513</c:v>
                </c:pt>
                <c:pt idx="350">
                  <c:v>44514</c:v>
                </c:pt>
                <c:pt idx="351">
                  <c:v>44515</c:v>
                </c:pt>
                <c:pt idx="352">
                  <c:v>44516</c:v>
                </c:pt>
                <c:pt idx="353">
                  <c:v>44517</c:v>
                </c:pt>
                <c:pt idx="354">
                  <c:v>44518</c:v>
                </c:pt>
                <c:pt idx="355">
                  <c:v>44519</c:v>
                </c:pt>
                <c:pt idx="356">
                  <c:v>44520</c:v>
                </c:pt>
                <c:pt idx="357">
                  <c:v>44521</c:v>
                </c:pt>
                <c:pt idx="358">
                  <c:v>44522</c:v>
                </c:pt>
                <c:pt idx="359">
                  <c:v>44523</c:v>
                </c:pt>
                <c:pt idx="360">
                  <c:v>44524</c:v>
                </c:pt>
                <c:pt idx="361">
                  <c:v>44525</c:v>
                </c:pt>
                <c:pt idx="362">
                  <c:v>44526</c:v>
                </c:pt>
                <c:pt idx="363">
                  <c:v>44527</c:v>
                </c:pt>
                <c:pt idx="364">
                  <c:v>44528</c:v>
                </c:pt>
                <c:pt idx="365">
                  <c:v>44529</c:v>
                </c:pt>
                <c:pt idx="366">
                  <c:v>44530</c:v>
                </c:pt>
                <c:pt idx="367">
                  <c:v>44531</c:v>
                </c:pt>
                <c:pt idx="368">
                  <c:v>44532</c:v>
                </c:pt>
                <c:pt idx="369">
                  <c:v>44533</c:v>
                </c:pt>
                <c:pt idx="370">
                  <c:v>44534</c:v>
                </c:pt>
                <c:pt idx="371">
                  <c:v>44535</c:v>
                </c:pt>
                <c:pt idx="372">
                  <c:v>44536</c:v>
                </c:pt>
                <c:pt idx="373">
                  <c:v>44537</c:v>
                </c:pt>
                <c:pt idx="374">
                  <c:v>44538</c:v>
                </c:pt>
                <c:pt idx="375">
                  <c:v>44539</c:v>
                </c:pt>
                <c:pt idx="376">
                  <c:v>44540</c:v>
                </c:pt>
                <c:pt idx="377">
                  <c:v>44541</c:v>
                </c:pt>
                <c:pt idx="378">
                  <c:v>44542</c:v>
                </c:pt>
                <c:pt idx="379">
                  <c:v>44543</c:v>
                </c:pt>
                <c:pt idx="380">
                  <c:v>44544</c:v>
                </c:pt>
                <c:pt idx="381">
                  <c:v>44545</c:v>
                </c:pt>
                <c:pt idx="382">
                  <c:v>44546</c:v>
                </c:pt>
                <c:pt idx="383">
                  <c:v>44547</c:v>
                </c:pt>
                <c:pt idx="384">
                  <c:v>44548</c:v>
                </c:pt>
                <c:pt idx="385">
                  <c:v>44549</c:v>
                </c:pt>
                <c:pt idx="386">
                  <c:v>44550</c:v>
                </c:pt>
                <c:pt idx="387">
                  <c:v>44551</c:v>
                </c:pt>
                <c:pt idx="388">
                  <c:v>44552</c:v>
                </c:pt>
                <c:pt idx="389">
                  <c:v>44553</c:v>
                </c:pt>
                <c:pt idx="390">
                  <c:v>44554</c:v>
                </c:pt>
                <c:pt idx="391">
                  <c:v>44555</c:v>
                </c:pt>
                <c:pt idx="392">
                  <c:v>44556</c:v>
                </c:pt>
                <c:pt idx="393">
                  <c:v>44557</c:v>
                </c:pt>
                <c:pt idx="394">
                  <c:v>44558</c:v>
                </c:pt>
                <c:pt idx="395">
                  <c:v>44559</c:v>
                </c:pt>
                <c:pt idx="396">
                  <c:v>44560</c:v>
                </c:pt>
                <c:pt idx="397">
                  <c:v>44561</c:v>
                </c:pt>
                <c:pt idx="398">
                  <c:v>44562</c:v>
                </c:pt>
                <c:pt idx="399">
                  <c:v>44563</c:v>
                </c:pt>
                <c:pt idx="400">
                  <c:v>44564</c:v>
                </c:pt>
                <c:pt idx="401">
                  <c:v>44565</c:v>
                </c:pt>
                <c:pt idx="402">
                  <c:v>44566</c:v>
                </c:pt>
                <c:pt idx="403">
                  <c:v>44567</c:v>
                </c:pt>
                <c:pt idx="404">
                  <c:v>44568</c:v>
                </c:pt>
                <c:pt idx="405">
                  <c:v>44569</c:v>
                </c:pt>
                <c:pt idx="406">
                  <c:v>44570</c:v>
                </c:pt>
                <c:pt idx="407">
                  <c:v>44571</c:v>
                </c:pt>
                <c:pt idx="408">
                  <c:v>44572</c:v>
                </c:pt>
                <c:pt idx="409">
                  <c:v>44573</c:v>
                </c:pt>
                <c:pt idx="410">
                  <c:v>44574</c:v>
                </c:pt>
                <c:pt idx="411">
                  <c:v>44575</c:v>
                </c:pt>
                <c:pt idx="412">
                  <c:v>44576</c:v>
                </c:pt>
                <c:pt idx="413">
                  <c:v>44577</c:v>
                </c:pt>
                <c:pt idx="414">
                  <c:v>44578</c:v>
                </c:pt>
                <c:pt idx="415">
                  <c:v>44579</c:v>
                </c:pt>
                <c:pt idx="416">
                  <c:v>44580</c:v>
                </c:pt>
                <c:pt idx="417">
                  <c:v>44581</c:v>
                </c:pt>
                <c:pt idx="418">
                  <c:v>44582</c:v>
                </c:pt>
                <c:pt idx="419">
                  <c:v>44583</c:v>
                </c:pt>
                <c:pt idx="420">
                  <c:v>44584</c:v>
                </c:pt>
                <c:pt idx="421">
                  <c:v>44585</c:v>
                </c:pt>
                <c:pt idx="422">
                  <c:v>44586</c:v>
                </c:pt>
                <c:pt idx="423">
                  <c:v>44587</c:v>
                </c:pt>
                <c:pt idx="424">
                  <c:v>44588</c:v>
                </c:pt>
                <c:pt idx="425">
                  <c:v>44589</c:v>
                </c:pt>
                <c:pt idx="426">
                  <c:v>44590</c:v>
                </c:pt>
                <c:pt idx="427">
                  <c:v>44591</c:v>
                </c:pt>
                <c:pt idx="428">
                  <c:v>44592</c:v>
                </c:pt>
                <c:pt idx="429">
                  <c:v>44593</c:v>
                </c:pt>
                <c:pt idx="430">
                  <c:v>44594</c:v>
                </c:pt>
                <c:pt idx="431">
                  <c:v>44595</c:v>
                </c:pt>
                <c:pt idx="432">
                  <c:v>44596</c:v>
                </c:pt>
                <c:pt idx="433">
                  <c:v>44597</c:v>
                </c:pt>
                <c:pt idx="434">
                  <c:v>44598</c:v>
                </c:pt>
                <c:pt idx="435">
                  <c:v>44599</c:v>
                </c:pt>
                <c:pt idx="436">
                  <c:v>44600</c:v>
                </c:pt>
                <c:pt idx="437">
                  <c:v>44601</c:v>
                </c:pt>
                <c:pt idx="438">
                  <c:v>44602</c:v>
                </c:pt>
                <c:pt idx="439">
                  <c:v>44603</c:v>
                </c:pt>
                <c:pt idx="440">
                  <c:v>44604</c:v>
                </c:pt>
                <c:pt idx="441">
                  <c:v>44605</c:v>
                </c:pt>
                <c:pt idx="442">
                  <c:v>44606</c:v>
                </c:pt>
                <c:pt idx="443">
                  <c:v>44607</c:v>
                </c:pt>
                <c:pt idx="444">
                  <c:v>44608</c:v>
                </c:pt>
                <c:pt idx="445">
                  <c:v>44609</c:v>
                </c:pt>
                <c:pt idx="446">
                  <c:v>44610</c:v>
                </c:pt>
              </c:numCache>
            </c:numRef>
          </c:cat>
          <c:val>
            <c:numRef>
              <c:f>Sheet1!$B$2:$B$448</c:f>
              <c:numCache>
                <c:formatCode>General</c:formatCode>
                <c:ptCount val="44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2</c:v>
                </c:pt>
                <c:pt idx="23">
                  <c:v>3</c:v>
                </c:pt>
                <c:pt idx="24">
                  <c:v>1</c:v>
                </c:pt>
                <c:pt idx="25">
                  <c:v>4</c:v>
                </c:pt>
                <c:pt idx="26">
                  <c:v>4</c:v>
                </c:pt>
                <c:pt idx="27">
                  <c:v>7</c:v>
                </c:pt>
                <c:pt idx="28">
                  <c:v>5</c:v>
                </c:pt>
                <c:pt idx="29">
                  <c:v>5</c:v>
                </c:pt>
                <c:pt idx="30">
                  <c:v>23</c:v>
                </c:pt>
                <c:pt idx="31">
                  <c:v>8</c:v>
                </c:pt>
                <c:pt idx="32">
                  <c:v>7</c:v>
                </c:pt>
                <c:pt idx="33">
                  <c:v>2</c:v>
                </c:pt>
                <c:pt idx="34">
                  <c:v>7</c:v>
                </c:pt>
                <c:pt idx="35">
                  <c:v>3</c:v>
                </c:pt>
                <c:pt idx="36">
                  <c:v>0</c:v>
                </c:pt>
                <c:pt idx="37">
                  <c:v>8</c:v>
                </c:pt>
                <c:pt idx="38">
                  <c:v>13</c:v>
                </c:pt>
                <c:pt idx="39">
                  <c:v>13</c:v>
                </c:pt>
                <c:pt idx="40">
                  <c:v>15</c:v>
                </c:pt>
                <c:pt idx="41">
                  <c:v>18</c:v>
                </c:pt>
                <c:pt idx="42">
                  <c:v>9</c:v>
                </c:pt>
                <c:pt idx="43">
                  <c:v>5</c:v>
                </c:pt>
                <c:pt idx="44">
                  <c:v>18</c:v>
                </c:pt>
                <c:pt idx="45">
                  <c:v>14</c:v>
                </c:pt>
                <c:pt idx="46">
                  <c:v>21</c:v>
                </c:pt>
                <c:pt idx="47">
                  <c:v>18</c:v>
                </c:pt>
                <c:pt idx="48">
                  <c:v>28</c:v>
                </c:pt>
                <c:pt idx="49">
                  <c:v>7</c:v>
                </c:pt>
                <c:pt idx="50">
                  <c:v>7</c:v>
                </c:pt>
                <c:pt idx="51">
                  <c:v>28</c:v>
                </c:pt>
                <c:pt idx="52">
                  <c:v>19</c:v>
                </c:pt>
                <c:pt idx="53">
                  <c:v>11</c:v>
                </c:pt>
                <c:pt idx="54">
                  <c:v>20</c:v>
                </c:pt>
                <c:pt idx="55">
                  <c:v>27</c:v>
                </c:pt>
                <c:pt idx="56">
                  <c:v>9</c:v>
                </c:pt>
                <c:pt idx="57">
                  <c:v>14</c:v>
                </c:pt>
                <c:pt idx="58">
                  <c:v>15</c:v>
                </c:pt>
                <c:pt idx="59">
                  <c:v>13</c:v>
                </c:pt>
                <c:pt idx="60">
                  <c:v>22</c:v>
                </c:pt>
                <c:pt idx="61">
                  <c:v>9</c:v>
                </c:pt>
                <c:pt idx="62">
                  <c:v>16</c:v>
                </c:pt>
                <c:pt idx="63">
                  <c:v>10</c:v>
                </c:pt>
                <c:pt idx="64">
                  <c:v>7</c:v>
                </c:pt>
                <c:pt idx="65">
                  <c:v>10</c:v>
                </c:pt>
                <c:pt idx="66">
                  <c:v>16</c:v>
                </c:pt>
                <c:pt idx="67">
                  <c:v>25</c:v>
                </c:pt>
                <c:pt idx="68">
                  <c:v>14</c:v>
                </c:pt>
                <c:pt idx="69">
                  <c:v>19</c:v>
                </c:pt>
                <c:pt idx="70">
                  <c:v>9</c:v>
                </c:pt>
                <c:pt idx="71">
                  <c:v>5</c:v>
                </c:pt>
                <c:pt idx="72">
                  <c:v>18</c:v>
                </c:pt>
                <c:pt idx="73">
                  <c:v>9</c:v>
                </c:pt>
                <c:pt idx="74">
                  <c:v>12</c:v>
                </c:pt>
                <c:pt idx="75">
                  <c:v>12</c:v>
                </c:pt>
                <c:pt idx="76">
                  <c:v>13</c:v>
                </c:pt>
                <c:pt idx="77">
                  <c:v>4</c:v>
                </c:pt>
                <c:pt idx="78">
                  <c:v>3</c:v>
                </c:pt>
                <c:pt idx="79">
                  <c:v>15</c:v>
                </c:pt>
                <c:pt idx="80">
                  <c:v>9</c:v>
                </c:pt>
                <c:pt idx="81">
                  <c:v>9</c:v>
                </c:pt>
                <c:pt idx="82">
                  <c:v>10</c:v>
                </c:pt>
                <c:pt idx="83">
                  <c:v>5</c:v>
                </c:pt>
                <c:pt idx="84">
                  <c:v>1</c:v>
                </c:pt>
                <c:pt idx="85">
                  <c:v>2</c:v>
                </c:pt>
                <c:pt idx="86">
                  <c:v>10</c:v>
                </c:pt>
                <c:pt idx="87">
                  <c:v>9</c:v>
                </c:pt>
                <c:pt idx="88">
                  <c:v>5</c:v>
                </c:pt>
                <c:pt idx="89">
                  <c:v>2</c:v>
                </c:pt>
                <c:pt idx="90">
                  <c:v>9</c:v>
                </c:pt>
                <c:pt idx="91">
                  <c:v>2</c:v>
                </c:pt>
                <c:pt idx="92">
                  <c:v>1</c:v>
                </c:pt>
                <c:pt idx="93">
                  <c:v>3</c:v>
                </c:pt>
                <c:pt idx="94">
                  <c:v>4</c:v>
                </c:pt>
                <c:pt idx="95">
                  <c:v>6</c:v>
                </c:pt>
                <c:pt idx="96">
                  <c:v>6</c:v>
                </c:pt>
                <c:pt idx="97">
                  <c:v>6</c:v>
                </c:pt>
                <c:pt idx="98">
                  <c:v>3</c:v>
                </c:pt>
                <c:pt idx="99">
                  <c:v>3</c:v>
                </c:pt>
                <c:pt idx="100">
                  <c:v>4</c:v>
                </c:pt>
                <c:pt idx="101">
                  <c:v>3</c:v>
                </c:pt>
                <c:pt idx="102">
                  <c:v>6</c:v>
                </c:pt>
                <c:pt idx="103">
                  <c:v>3</c:v>
                </c:pt>
                <c:pt idx="104">
                  <c:v>7</c:v>
                </c:pt>
                <c:pt idx="105">
                  <c:v>6</c:v>
                </c:pt>
                <c:pt idx="106">
                  <c:v>1</c:v>
                </c:pt>
                <c:pt idx="107">
                  <c:v>5</c:v>
                </c:pt>
                <c:pt idx="108">
                  <c:v>10</c:v>
                </c:pt>
                <c:pt idx="109">
                  <c:v>2</c:v>
                </c:pt>
                <c:pt idx="110">
                  <c:v>1</c:v>
                </c:pt>
                <c:pt idx="111">
                  <c:v>6</c:v>
                </c:pt>
                <c:pt idx="112">
                  <c:v>5</c:v>
                </c:pt>
                <c:pt idx="113">
                  <c:v>7</c:v>
                </c:pt>
                <c:pt idx="114">
                  <c:v>4</c:v>
                </c:pt>
                <c:pt idx="115">
                  <c:v>6</c:v>
                </c:pt>
                <c:pt idx="116">
                  <c:v>8</c:v>
                </c:pt>
                <c:pt idx="117">
                  <c:v>7</c:v>
                </c:pt>
                <c:pt idx="118">
                  <c:v>4</c:v>
                </c:pt>
                <c:pt idx="119">
                  <c:v>5</c:v>
                </c:pt>
                <c:pt idx="120">
                  <c:v>1</c:v>
                </c:pt>
                <c:pt idx="121">
                  <c:v>9</c:v>
                </c:pt>
                <c:pt idx="122">
                  <c:v>5</c:v>
                </c:pt>
                <c:pt idx="123">
                  <c:v>4</c:v>
                </c:pt>
                <c:pt idx="124">
                  <c:v>7</c:v>
                </c:pt>
                <c:pt idx="125">
                  <c:v>8</c:v>
                </c:pt>
                <c:pt idx="126">
                  <c:v>3</c:v>
                </c:pt>
                <c:pt idx="127">
                  <c:v>2</c:v>
                </c:pt>
                <c:pt idx="128">
                  <c:v>8</c:v>
                </c:pt>
                <c:pt idx="129">
                  <c:v>4</c:v>
                </c:pt>
                <c:pt idx="130">
                  <c:v>3</c:v>
                </c:pt>
                <c:pt idx="131">
                  <c:v>3</c:v>
                </c:pt>
                <c:pt idx="132">
                  <c:v>12</c:v>
                </c:pt>
                <c:pt idx="133">
                  <c:v>4</c:v>
                </c:pt>
                <c:pt idx="134">
                  <c:v>2</c:v>
                </c:pt>
                <c:pt idx="135">
                  <c:v>5</c:v>
                </c:pt>
                <c:pt idx="136">
                  <c:v>4</c:v>
                </c:pt>
                <c:pt idx="137">
                  <c:v>8</c:v>
                </c:pt>
                <c:pt idx="138">
                  <c:v>5</c:v>
                </c:pt>
                <c:pt idx="139">
                  <c:v>5</c:v>
                </c:pt>
                <c:pt idx="140">
                  <c:v>0</c:v>
                </c:pt>
                <c:pt idx="141">
                  <c:v>3</c:v>
                </c:pt>
                <c:pt idx="142">
                  <c:v>7</c:v>
                </c:pt>
                <c:pt idx="143">
                  <c:v>1</c:v>
                </c:pt>
                <c:pt idx="144">
                  <c:v>2</c:v>
                </c:pt>
                <c:pt idx="145">
                  <c:v>2</c:v>
                </c:pt>
                <c:pt idx="146">
                  <c:v>1</c:v>
                </c:pt>
                <c:pt idx="147">
                  <c:v>2</c:v>
                </c:pt>
                <c:pt idx="148">
                  <c:v>1</c:v>
                </c:pt>
                <c:pt idx="149">
                  <c:v>3</c:v>
                </c:pt>
                <c:pt idx="150">
                  <c:v>3</c:v>
                </c:pt>
                <c:pt idx="151">
                  <c:v>2</c:v>
                </c:pt>
                <c:pt idx="152">
                  <c:v>4</c:v>
                </c:pt>
                <c:pt idx="153">
                  <c:v>2</c:v>
                </c:pt>
                <c:pt idx="154">
                  <c:v>4</c:v>
                </c:pt>
                <c:pt idx="155">
                  <c:v>1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3</c:v>
                </c:pt>
                <c:pt idx="160">
                  <c:v>3</c:v>
                </c:pt>
                <c:pt idx="161">
                  <c:v>0</c:v>
                </c:pt>
                <c:pt idx="162">
                  <c:v>1</c:v>
                </c:pt>
                <c:pt idx="163">
                  <c:v>2</c:v>
                </c:pt>
                <c:pt idx="164">
                  <c:v>2</c:v>
                </c:pt>
                <c:pt idx="165">
                  <c:v>3</c:v>
                </c:pt>
                <c:pt idx="166">
                  <c:v>2</c:v>
                </c:pt>
                <c:pt idx="167">
                  <c:v>0</c:v>
                </c:pt>
                <c:pt idx="168">
                  <c:v>6</c:v>
                </c:pt>
                <c:pt idx="169">
                  <c:v>1</c:v>
                </c:pt>
                <c:pt idx="170">
                  <c:v>1</c:v>
                </c:pt>
                <c:pt idx="171">
                  <c:v>4</c:v>
                </c:pt>
                <c:pt idx="172">
                  <c:v>1</c:v>
                </c:pt>
                <c:pt idx="173">
                  <c:v>0</c:v>
                </c:pt>
                <c:pt idx="174">
                  <c:v>1</c:v>
                </c:pt>
                <c:pt idx="175">
                  <c:v>1</c:v>
                </c:pt>
                <c:pt idx="176">
                  <c:v>0</c:v>
                </c:pt>
                <c:pt idx="177">
                  <c:v>2</c:v>
                </c:pt>
                <c:pt idx="178">
                  <c:v>4</c:v>
                </c:pt>
                <c:pt idx="179">
                  <c:v>1</c:v>
                </c:pt>
                <c:pt idx="180">
                  <c:v>1</c:v>
                </c:pt>
                <c:pt idx="181">
                  <c:v>3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2</c:v>
                </c:pt>
                <c:pt idx="186">
                  <c:v>4</c:v>
                </c:pt>
                <c:pt idx="187">
                  <c:v>1</c:v>
                </c:pt>
                <c:pt idx="188">
                  <c:v>0</c:v>
                </c:pt>
                <c:pt idx="189">
                  <c:v>1</c:v>
                </c:pt>
                <c:pt idx="190">
                  <c:v>1</c:v>
                </c:pt>
                <c:pt idx="191">
                  <c:v>0</c:v>
                </c:pt>
                <c:pt idx="192">
                  <c:v>2</c:v>
                </c:pt>
                <c:pt idx="193">
                  <c:v>1</c:v>
                </c:pt>
                <c:pt idx="194">
                  <c:v>3</c:v>
                </c:pt>
                <c:pt idx="195">
                  <c:v>0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1</c:v>
                </c:pt>
                <c:pt idx="207">
                  <c:v>1</c:v>
                </c:pt>
                <c:pt idx="208">
                  <c:v>0</c:v>
                </c:pt>
                <c:pt idx="209">
                  <c:v>0</c:v>
                </c:pt>
                <c:pt idx="210">
                  <c:v>1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2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1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2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2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1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1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1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1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1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1</c:v>
                </c:pt>
                <c:pt idx="318">
                  <c:v>1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3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1</c:v>
                </c:pt>
                <c:pt idx="328">
                  <c:v>0</c:v>
                </c:pt>
                <c:pt idx="329">
                  <c:v>0</c:v>
                </c:pt>
                <c:pt idx="330">
                  <c:v>1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1</c:v>
                </c:pt>
                <c:pt idx="335">
                  <c:v>0</c:v>
                </c:pt>
                <c:pt idx="336">
                  <c:v>1</c:v>
                </c:pt>
                <c:pt idx="337">
                  <c:v>2</c:v>
                </c:pt>
                <c:pt idx="338">
                  <c:v>2</c:v>
                </c:pt>
                <c:pt idx="339">
                  <c:v>1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1</c:v>
                </c:pt>
                <c:pt idx="344">
                  <c:v>0</c:v>
                </c:pt>
                <c:pt idx="345">
                  <c:v>3</c:v>
                </c:pt>
                <c:pt idx="346">
                  <c:v>0</c:v>
                </c:pt>
                <c:pt idx="347">
                  <c:v>1</c:v>
                </c:pt>
                <c:pt idx="348">
                  <c:v>0</c:v>
                </c:pt>
                <c:pt idx="349">
                  <c:v>2</c:v>
                </c:pt>
                <c:pt idx="350">
                  <c:v>2</c:v>
                </c:pt>
                <c:pt idx="351">
                  <c:v>1</c:v>
                </c:pt>
                <c:pt idx="352">
                  <c:v>1</c:v>
                </c:pt>
                <c:pt idx="353">
                  <c:v>0</c:v>
                </c:pt>
                <c:pt idx="354">
                  <c:v>6</c:v>
                </c:pt>
                <c:pt idx="355">
                  <c:v>3</c:v>
                </c:pt>
                <c:pt idx="356">
                  <c:v>1</c:v>
                </c:pt>
                <c:pt idx="357">
                  <c:v>2</c:v>
                </c:pt>
                <c:pt idx="358">
                  <c:v>2</c:v>
                </c:pt>
                <c:pt idx="359">
                  <c:v>0</c:v>
                </c:pt>
                <c:pt idx="360">
                  <c:v>5</c:v>
                </c:pt>
                <c:pt idx="361">
                  <c:v>0</c:v>
                </c:pt>
                <c:pt idx="362">
                  <c:v>1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1</c:v>
                </c:pt>
                <c:pt idx="369">
                  <c:v>0</c:v>
                </c:pt>
                <c:pt idx="370">
                  <c:v>0</c:v>
                </c:pt>
                <c:pt idx="371">
                  <c:v>1</c:v>
                </c:pt>
                <c:pt idx="372">
                  <c:v>1</c:v>
                </c:pt>
                <c:pt idx="373">
                  <c:v>0</c:v>
                </c:pt>
                <c:pt idx="374">
                  <c:v>1</c:v>
                </c:pt>
                <c:pt idx="375">
                  <c:v>2</c:v>
                </c:pt>
                <c:pt idx="376">
                  <c:v>1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1</c:v>
                </c:pt>
                <c:pt idx="384">
                  <c:v>0</c:v>
                </c:pt>
                <c:pt idx="385">
                  <c:v>0</c:v>
                </c:pt>
                <c:pt idx="386">
                  <c:v>2</c:v>
                </c:pt>
                <c:pt idx="387">
                  <c:v>0</c:v>
                </c:pt>
                <c:pt idx="388">
                  <c:v>1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1</c:v>
                </c:pt>
                <c:pt idx="401">
                  <c:v>0</c:v>
                </c:pt>
                <c:pt idx="402">
                  <c:v>1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1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3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3</c:v>
                </c:pt>
                <c:pt idx="424">
                  <c:v>0</c:v>
                </c:pt>
                <c:pt idx="425">
                  <c:v>1</c:v>
                </c:pt>
                <c:pt idx="426">
                  <c:v>0</c:v>
                </c:pt>
                <c:pt idx="427">
                  <c:v>0</c:v>
                </c:pt>
                <c:pt idx="428">
                  <c:v>1</c:v>
                </c:pt>
                <c:pt idx="429">
                  <c:v>3</c:v>
                </c:pt>
                <c:pt idx="430">
                  <c:v>1</c:v>
                </c:pt>
                <c:pt idx="431">
                  <c:v>2</c:v>
                </c:pt>
                <c:pt idx="432">
                  <c:v>2</c:v>
                </c:pt>
                <c:pt idx="433">
                  <c:v>1</c:v>
                </c:pt>
                <c:pt idx="434">
                  <c:v>0</c:v>
                </c:pt>
                <c:pt idx="435">
                  <c:v>2</c:v>
                </c:pt>
                <c:pt idx="436">
                  <c:v>1</c:v>
                </c:pt>
                <c:pt idx="437">
                  <c:v>0</c:v>
                </c:pt>
                <c:pt idx="438">
                  <c:v>0</c:v>
                </c:pt>
                <c:pt idx="439">
                  <c:v>1</c:v>
                </c:pt>
                <c:pt idx="440">
                  <c:v>1</c:v>
                </c:pt>
                <c:pt idx="441">
                  <c:v>0</c:v>
                </c:pt>
                <c:pt idx="442">
                  <c:v>0</c:v>
                </c:pt>
                <c:pt idx="443">
                  <c:v>1</c:v>
                </c:pt>
                <c:pt idx="444">
                  <c:v>0</c:v>
                </c:pt>
                <c:pt idx="445">
                  <c:v>1</c:v>
                </c:pt>
                <c:pt idx="44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27.4.–
3.5.</c:v>
                </c:pt>
                <c:pt idx="1">
                  <c:v>4.5.–
10.5.</c:v>
                </c:pt>
                <c:pt idx="2">
                  <c:v>11.5.–
17.5.</c:v>
                </c:pt>
                <c:pt idx="3">
                  <c:v>18.5.–
24.5.</c:v>
                </c:pt>
                <c:pt idx="4">
                  <c:v>25.5.–
31.5.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1.6.–
7.6.</c:v>
                </c:pt>
                <c:pt idx="1">
                  <c:v>8.6.–
14.6.</c:v>
                </c:pt>
                <c:pt idx="2">
                  <c:v>15.6.–
21.6.</c:v>
                </c:pt>
                <c:pt idx="3">
                  <c:v>22.6.–
28.6.</c:v>
                </c:pt>
                <c:pt idx="4">
                  <c:v>29.6.–
5.7.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35</c:v>
                </c:pt>
                <c:pt idx="1">
                  <c:v>0</c:v>
                </c:pt>
                <c:pt idx="2">
                  <c:v>45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29.6.–
5.7.</c:v>
                </c:pt>
                <c:pt idx="1">
                  <c:v>6.7.–
12.7.</c:v>
                </c:pt>
                <c:pt idx="2">
                  <c:v>13.7.–
19.7.</c:v>
                </c:pt>
                <c:pt idx="3">
                  <c:v>20.7.–
26.7.</c:v>
                </c:pt>
                <c:pt idx="4">
                  <c:v>27.7.–
2.8.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110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27.7.–
2.8.</c:v>
                </c:pt>
                <c:pt idx="1">
                  <c:v>3.8.–
9.8.</c:v>
                </c:pt>
                <c:pt idx="2">
                  <c:v>10.8.–
16.8.</c:v>
                </c:pt>
                <c:pt idx="3">
                  <c:v>17.8.–
23.8.</c:v>
                </c:pt>
                <c:pt idx="4">
                  <c:v>24.8.–
30.8.</c:v>
                </c:pt>
                <c:pt idx="5">
                  <c:v>31.8.–
6.9.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</c:v>
                </c:pt>
                <c:pt idx="1">
                  <c:v>86</c:v>
                </c:pt>
                <c:pt idx="2">
                  <c:v>40</c:v>
                </c:pt>
                <c:pt idx="3">
                  <c:v>44</c:v>
                </c:pt>
                <c:pt idx="4">
                  <c:v>1</c:v>
                </c:pt>
                <c:pt idx="5">
                  <c:v>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31.8.–
6.9.</c:v>
                </c:pt>
                <c:pt idx="1">
                  <c:v>7.9.–
13.9.</c:v>
                </c:pt>
                <c:pt idx="2">
                  <c:v>14.9.–
20.9.</c:v>
                </c:pt>
                <c:pt idx="3">
                  <c:v>21.9.–
27.9.</c:v>
                </c:pt>
                <c:pt idx="4">
                  <c:v>28.9.–
4.10.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196</c:v>
                </c:pt>
                <c:pt idx="1">
                  <c:v>138</c:v>
                </c:pt>
                <c:pt idx="2">
                  <c:v>100</c:v>
                </c:pt>
                <c:pt idx="3">
                  <c:v>627</c:v>
                </c:pt>
                <c:pt idx="4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28.9.–
4.10.</c:v>
                </c:pt>
                <c:pt idx="1">
                  <c:v>5.10.–
11.10.</c:v>
                </c:pt>
                <c:pt idx="2">
                  <c:v>12.10.–
18.10.</c:v>
                </c:pt>
                <c:pt idx="3">
                  <c:v>19.10.–
25.10.</c:v>
                </c:pt>
                <c:pt idx="4">
                  <c:v>26.10.–
1.11.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290</c:v>
                </c:pt>
                <c:pt idx="1">
                  <c:v>1325</c:v>
                </c:pt>
                <c:pt idx="2">
                  <c:v>3258</c:v>
                </c:pt>
                <c:pt idx="3">
                  <c:v>2610</c:v>
                </c:pt>
                <c:pt idx="4">
                  <c:v>2702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1.11.–
7.11.</c:v>
                </c:pt>
                <c:pt idx="1">
                  <c:v>8.11.–
14.11.</c:v>
                </c:pt>
                <c:pt idx="2">
                  <c:v>15.11.–
21.11.</c:v>
                </c:pt>
                <c:pt idx="3">
                  <c:v>22.11.–
28.11.</c:v>
                </c:pt>
                <c:pt idx="4">
                  <c:v>29.11.–
5.12.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313</c:v>
                </c:pt>
                <c:pt idx="1">
                  <c:v>90</c:v>
                </c:pt>
                <c:pt idx="2">
                  <c:v>107</c:v>
                </c:pt>
                <c:pt idx="3">
                  <c:v>119</c:v>
                </c:pt>
                <c:pt idx="4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26.10.–
1.11.</c:v>
                </c:pt>
                <c:pt idx="1">
                  <c:v>2.11.–
8.11.</c:v>
                </c:pt>
                <c:pt idx="2">
                  <c:v>9.11.–
15.11.</c:v>
                </c:pt>
                <c:pt idx="3">
                  <c:v>16.11.–
22.11.</c:v>
                </c:pt>
                <c:pt idx="4">
                  <c:v>23.11.–
29.11.</c:v>
                </c:pt>
                <c:pt idx="5">
                  <c:v>30.11.–
6.12.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2702</c:v>
                </c:pt>
                <c:pt idx="1">
                  <c:v>2109</c:v>
                </c:pt>
                <c:pt idx="2">
                  <c:v>3034</c:v>
                </c:pt>
                <c:pt idx="3">
                  <c:v>2017</c:v>
                </c:pt>
                <c:pt idx="4">
                  <c:v>788</c:v>
                </c:pt>
                <c:pt idx="5">
                  <c:v>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30.11.–
6.12.</c:v>
                </c:pt>
                <c:pt idx="1">
                  <c:v>7.12.–
13.12.</c:v>
                </c:pt>
                <c:pt idx="2">
                  <c:v>14.12.–
20.12.</c:v>
                </c:pt>
                <c:pt idx="3">
                  <c:v>21.12.–
27.12.</c:v>
                </c:pt>
                <c:pt idx="4">
                  <c:v>28.12.–
3.1.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772</c:v>
                </c:pt>
                <c:pt idx="1">
                  <c:v>1444</c:v>
                </c:pt>
                <c:pt idx="2">
                  <c:v>992</c:v>
                </c:pt>
                <c:pt idx="3">
                  <c:v>582</c:v>
                </c:pt>
                <c:pt idx="4">
                  <c:v>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28.12.–
3.1.</c:v>
                </c:pt>
                <c:pt idx="1">
                  <c:v>4.1.–
10.1.</c:v>
                </c:pt>
                <c:pt idx="2">
                  <c:v>11.1.–
17.1.</c:v>
                </c:pt>
                <c:pt idx="3">
                  <c:v>18.1.–
24.1.</c:v>
                </c:pt>
                <c:pt idx="4">
                  <c:v>25.1.–
31.1.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943</c:v>
                </c:pt>
                <c:pt idx="1">
                  <c:v>1069</c:v>
                </c:pt>
                <c:pt idx="2">
                  <c:v>910</c:v>
                </c:pt>
                <c:pt idx="3">
                  <c:v>885</c:v>
                </c:pt>
                <c:pt idx="4">
                  <c:v>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List1!$B$1:$E$1</c:f>
              <c:strCache>
                <c:ptCount val="4"/>
                <c:pt idx="0">
                  <c:v>1.2.–
7.2.</c:v>
                </c:pt>
                <c:pt idx="1">
                  <c:v>8.2.–
14.2.</c:v>
                </c:pt>
                <c:pt idx="2">
                  <c:v>15.2.–
21.2.</c:v>
                </c:pt>
                <c:pt idx="3">
                  <c:v>22.2.–
28.2.</c:v>
                </c:pt>
              </c:strCache>
            </c:strRef>
          </c:cat>
          <c:val>
            <c:numRef>
              <c:f>List1!$B$2:$E$2</c:f>
              <c:numCache>
                <c:formatCode>General</c:formatCode>
                <c:ptCount val="4"/>
                <c:pt idx="0">
                  <c:v>650</c:v>
                </c:pt>
                <c:pt idx="1">
                  <c:v>590</c:v>
                </c:pt>
                <c:pt idx="2">
                  <c:v>204</c:v>
                </c:pt>
                <c:pt idx="3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1.3.–
7.3.</c:v>
                </c:pt>
                <c:pt idx="1">
                  <c:v>8.3.–
14.3.</c:v>
                </c:pt>
                <c:pt idx="2">
                  <c:v>15.3.–
21.3.</c:v>
                </c:pt>
                <c:pt idx="3">
                  <c:v>22.3.–
28.3.</c:v>
                </c:pt>
                <c:pt idx="4">
                  <c:v>29.3.–
4.4.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143</c:v>
                </c:pt>
                <c:pt idx="1">
                  <c:v>223</c:v>
                </c:pt>
                <c:pt idx="2">
                  <c:v>295</c:v>
                </c:pt>
                <c:pt idx="3">
                  <c:v>192</c:v>
                </c:pt>
                <c:pt idx="4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29.3.–
4.4.</c:v>
                </c:pt>
                <c:pt idx="1">
                  <c:v>5.4.–
11.4.</c:v>
                </c:pt>
                <c:pt idx="2">
                  <c:v>12.4.–
18.4.</c:v>
                </c:pt>
                <c:pt idx="3">
                  <c:v>19.4.–
25.4.</c:v>
                </c:pt>
                <c:pt idx="4">
                  <c:v>26.4.–
2.5.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122</c:v>
                </c:pt>
                <c:pt idx="1">
                  <c:v>72</c:v>
                </c:pt>
                <c:pt idx="2">
                  <c:v>32</c:v>
                </c:pt>
                <c:pt idx="3">
                  <c:v>16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26.4.–
2.5.</c:v>
                </c:pt>
                <c:pt idx="1">
                  <c:v>3.5.–
9.5.</c:v>
                </c:pt>
                <c:pt idx="2">
                  <c:v>10.5.–
16.5.</c:v>
                </c:pt>
                <c:pt idx="3">
                  <c:v>17.5.–
23.5.</c:v>
                </c:pt>
                <c:pt idx="4">
                  <c:v>24.5.–
30.5.</c:v>
                </c:pt>
                <c:pt idx="5">
                  <c:v>31.5.–
6.6.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15</c:v>
                </c:pt>
                <c:pt idx="1">
                  <c:v>0</c:v>
                </c:pt>
                <c:pt idx="2">
                  <c:v>14</c:v>
                </c:pt>
                <c:pt idx="3">
                  <c:v>9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31.5.–
6.6.</c:v>
                </c:pt>
                <c:pt idx="1">
                  <c:v>7.6.–
13.6.</c:v>
                </c:pt>
                <c:pt idx="2">
                  <c:v>14.6.–
20.6.</c:v>
                </c:pt>
                <c:pt idx="3">
                  <c:v>21.6.–
27.6.</c:v>
                </c:pt>
                <c:pt idx="4">
                  <c:v>28.6.–
4.7.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28.6.–
4.7.</c:v>
                </c:pt>
                <c:pt idx="1">
                  <c:v>5.7.–
11.7.</c:v>
                </c:pt>
                <c:pt idx="2">
                  <c:v>12.7.–
18.7.</c:v>
                </c:pt>
                <c:pt idx="3">
                  <c:v>19.7.–
25.7.</c:v>
                </c:pt>
                <c:pt idx="4">
                  <c:v>26.7.–
1.8.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26.7.–
1.8.</c:v>
                </c:pt>
                <c:pt idx="1">
                  <c:v>2.8.–
8.8.</c:v>
                </c:pt>
                <c:pt idx="2">
                  <c:v>9.8.–
15.8.</c:v>
                </c:pt>
                <c:pt idx="3">
                  <c:v>16.8.–
22.8.</c:v>
                </c:pt>
                <c:pt idx="4">
                  <c:v>23.8.–
29.8.</c:v>
                </c:pt>
                <c:pt idx="5">
                  <c:v>30.8.–
5.9.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29.11.–
5.12.</c:v>
                </c:pt>
                <c:pt idx="1">
                  <c:v>6.12.–
12.12.</c:v>
                </c:pt>
                <c:pt idx="2">
                  <c:v>13.12.–
19.12.</c:v>
                </c:pt>
                <c:pt idx="3">
                  <c:v>20.12.–
26.12.</c:v>
                </c:pt>
                <c:pt idx="4">
                  <c:v>27.12.–
2.1.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105</c:v>
                </c:pt>
                <c:pt idx="1">
                  <c:v>173</c:v>
                </c:pt>
                <c:pt idx="2">
                  <c:v>106</c:v>
                </c:pt>
                <c:pt idx="3">
                  <c:v>70</c:v>
                </c:pt>
                <c:pt idx="4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30.8.–
5.9.</c:v>
                </c:pt>
                <c:pt idx="1">
                  <c:v>6.9.–
12.9.</c:v>
                </c:pt>
                <c:pt idx="2">
                  <c:v>13.9.–
19.9.</c:v>
                </c:pt>
                <c:pt idx="3">
                  <c:v>20.9.–
26.9.</c:v>
                </c:pt>
                <c:pt idx="4">
                  <c:v>27.9.–
3.10.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28</c:v>
                </c:pt>
                <c:pt idx="1">
                  <c:v>0</c:v>
                </c:pt>
                <c:pt idx="2">
                  <c:v>6</c:v>
                </c:pt>
                <c:pt idx="3">
                  <c:v>14</c:v>
                </c:pt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27.9.–
3.10.</c:v>
                </c:pt>
                <c:pt idx="1">
                  <c:v>4.10.–
10.10.</c:v>
                </c:pt>
                <c:pt idx="2">
                  <c:v>11.10.–
17.10.</c:v>
                </c:pt>
                <c:pt idx="3">
                  <c:v>18.10.–
24.10.</c:v>
                </c:pt>
                <c:pt idx="4">
                  <c:v>25.10.–
31.10.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46</c:v>
                </c:pt>
                <c:pt idx="1">
                  <c:v>30</c:v>
                </c:pt>
                <c:pt idx="2">
                  <c:v>58</c:v>
                </c:pt>
                <c:pt idx="3">
                  <c:v>28</c:v>
                </c:pt>
                <c:pt idx="4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27.12.–
2.1.</c:v>
                </c:pt>
                <c:pt idx="1">
                  <c:v>3.1.–
9.1.</c:v>
                </c:pt>
                <c:pt idx="2">
                  <c:v>10.1.–
16.1.</c:v>
                </c:pt>
                <c:pt idx="3">
                  <c:v>17.1.–
23.1.</c:v>
                </c:pt>
                <c:pt idx="4">
                  <c:v>24.1.–
30.1.</c:v>
                </c:pt>
                <c:pt idx="5">
                  <c:v>31.1.–
6.2.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154</c:v>
                </c:pt>
                <c:pt idx="1">
                  <c:v>46</c:v>
                </c:pt>
                <c:pt idx="2">
                  <c:v>28</c:v>
                </c:pt>
                <c:pt idx="3">
                  <c:v>248</c:v>
                </c:pt>
                <c:pt idx="4">
                  <c:v>258</c:v>
                </c:pt>
                <c:pt idx="5">
                  <c:v>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31.1.–
6.2.</c:v>
                </c:pt>
                <c:pt idx="1">
                  <c:v>7.2.–
13.2.</c:v>
                </c:pt>
                <c:pt idx="2">
                  <c:v>14.2.–
20.2.</c:v>
                </c:pt>
                <c:pt idx="3">
                  <c:v>21.2.–
27.2.</c:v>
                </c:pt>
                <c:pt idx="4">
                  <c:v>28.2.–
6.3.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434</c:v>
                </c:pt>
                <c:pt idx="1">
                  <c:v>612</c:v>
                </c:pt>
                <c:pt idx="2">
                  <c:v>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E9-40FD-BA37-B2E6F93584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  <a:r>
              <a:rPr lang="cs-CZ" baseline="0" dirty="0"/>
              <a:t> a pracovníci</a:t>
            </a:r>
            <a:endParaRPr lang="cs-CZ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D-43EC-ACB6-2CFB565CA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D-43EC-ACB6-2CFB565CAD69}"/>
              </c:ext>
            </c:extLst>
          </c:dPt>
          <c:dLbls>
            <c:dLbl>
              <c:idx val="0"/>
              <c:layout>
                <c:manualLayout>
                  <c:x val="3.5487344412856947E-2"/>
                  <c:y val="-5.323017573025565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4DD-43EC-ACB6-2CFB565CAD69}"/>
                </c:ext>
              </c:extLst>
            </c:dLbl>
            <c:dLbl>
              <c:idx val="1"/>
              <c:layout>
                <c:manualLayout>
                  <c:x val="-3.4963343241499231E-2"/>
                  <c:y val="4.311518910451101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4DD-43EC-ACB6-2CFB565CAD69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Zadávají do Sociálního mdulu ISIN</c:v>
                </c:pt>
                <c:pt idx="1">
                  <c:v>Nezadávají</c:v>
                </c:pt>
              </c:strCache>
            </c:strRef>
          </c:cat>
          <c:val>
            <c:numRef>
              <c:f>List1!$B$2:$B$3</c:f>
              <c:numCache>
                <c:formatCode>0.00%</c:formatCode>
                <c:ptCount val="2"/>
                <c:pt idx="0">
                  <c:v>0.8180899612484871</c:v>
                </c:pt>
                <c:pt idx="1">
                  <c:v>0.1819100387515129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DD-43EC-ACB6-2CFB565CAD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List1!$C$1</c:f>
              <c:strCache>
                <c:ptCount val="1"/>
                <c:pt idx="0">
                  <c:v>Sloupec2</c:v>
                </c:pt>
              </c:strCache>
            </c:strRef>
          </c:tx>
          <c:explosion val="1"/>
          <c:dPt>
            <c:idx val="0"/>
            <c:bubble3D val="0"/>
            <c:explosion val="3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C4E-4B6D-BC39-F29FC08BBE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4E-4B6D-BC39-F29FC08BBEF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List1!$C$2:$C$3</c:f>
              <c:numCache>
                <c:formatCode>0.0%</c:formatCode>
                <c:ptCount val="2"/>
                <c:pt idx="0">
                  <c:v>0.72821061979261892</c:v>
                </c:pt>
                <c:pt idx="1">
                  <c:v>0.27178938020738108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4E-4B6D-BC39-F29FC08BBEF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7D-4055-8756-BCAC7661DC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7D-4055-8756-BCAC7661DC44}"/>
              </c:ext>
            </c:extLst>
          </c:dPt>
          <c:dLbls>
            <c:dLbl>
              <c:idx val="0"/>
              <c:layout>
                <c:manualLayout>
                  <c:x val="-0.29351597816452135"/>
                  <c:y val="-4.639816307613770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C7D-4055-8756-BCAC7661DC44}"/>
                </c:ext>
              </c:extLst>
            </c:dLbl>
            <c:dLbl>
              <c:idx val="1"/>
              <c:layout>
                <c:manualLayout>
                  <c:x val="0.19018843929624771"/>
                  <c:y val="9.517620917852170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C7D-4055-8756-BCAC7661DC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0.61013622033192561</c:v>
                </c:pt>
                <c:pt idx="1">
                  <c:v>0.38986377966807445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7D-4055-8756-BCAC7661DC4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19.02.2022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19.02.2022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chart" Target="../charts/chart7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chart" Target="../charts/chart10.xml"/><Relationship Id="rId5" Type="http://schemas.openxmlformats.org/officeDocument/2006/relationships/tags" Target="../tags/tag15.xml"/><Relationship Id="rId10" Type="http://schemas.openxmlformats.org/officeDocument/2006/relationships/chart" Target="../charts/chart9.xml"/><Relationship Id="rId4" Type="http://schemas.openxmlformats.org/officeDocument/2006/relationships/tags" Target="../tags/tag14.xml"/><Relationship Id="rId9" Type="http://schemas.openxmlformats.org/officeDocument/2006/relationships/chart" Target="../charts/char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chart" Target="../charts/chart13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chart" Target="../charts/chart12.xml"/><Relationship Id="rId5" Type="http://schemas.openxmlformats.org/officeDocument/2006/relationships/tags" Target="../tags/tag22.xml"/><Relationship Id="rId10" Type="http://schemas.openxmlformats.org/officeDocument/2006/relationships/chart" Target="../charts/chart11.xml"/><Relationship Id="rId4" Type="http://schemas.openxmlformats.org/officeDocument/2006/relationships/tags" Target="../tags/tag21.xml"/><Relationship Id="rId9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chart" Target="../charts/char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03" y="4066289"/>
            <a:ext cx="9869424" cy="1564690"/>
          </a:xfrm>
        </p:spPr>
        <p:txBody>
          <a:bodyPr>
            <a:noAutofit/>
          </a:bodyPr>
          <a:lstStyle/>
          <a:p>
            <a:r>
              <a:rPr lang="cs-CZ" sz="4000" b="1" dirty="0">
                <a:solidFill>
                  <a:schemeClr val="tx1"/>
                </a:solidFill>
              </a:rPr>
              <a:t>Ohniska nákazy a individuální přehledy </a:t>
            </a:r>
          </a:p>
          <a:p>
            <a:r>
              <a:rPr lang="cs-CZ" sz="4000" b="1" dirty="0">
                <a:solidFill>
                  <a:schemeClr val="tx1"/>
                </a:solidFill>
              </a:rPr>
              <a:t>o nákazách v zařízeních sociálních </a:t>
            </a:r>
          </a:p>
          <a:p>
            <a:r>
              <a:rPr lang="cs-CZ" sz="4000" b="1" dirty="0">
                <a:solidFill>
                  <a:schemeClr val="tx1"/>
                </a:solidFill>
              </a:rPr>
              <a:t>služeb</a:t>
            </a:r>
          </a:p>
        </p:txBody>
      </p:sp>
    </p:spTree>
    <p:extLst>
      <p:ext uri="{BB962C8B-B14F-4D97-AF65-F5344CB8AC3E}">
        <p14:creationId xmlns:p14="http://schemas.microsoft.com/office/powerpoint/2010/main" val="345460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17. 11. – 14. 12.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081177"/>
              </p:ext>
            </p:extLst>
          </p:nvPr>
        </p:nvGraphicFramePr>
        <p:xfrm>
          <a:off x="1372685" y="1009672"/>
          <a:ext cx="9684753" cy="550315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89492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SEN pro SEN Javorník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 - 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Geriatrické centrum Týniště nad Orlicí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 Praha 15, DPS Janovská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Habrová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Centrin Unhošť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Pilníkov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ve Věži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303711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Integrované centrum Vilémov pro osoby se zdr. postižením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4759251"/>
                  </a:ext>
                </a:extLst>
              </a:tr>
              <a:tr h="35727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Čtyřlístek - centrum pro osoby se zdravotním postižením Ostrava, příspěvková organizace  Domov Třebovice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9483758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7129260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Marianska 4 -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9774051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dobré vůle Žáry, M.Albrechtice, Žáry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2678755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Salvátor Krnov, M.Švabinského 10, Krnov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2866978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Pouchov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2837375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Soukromé senior centrum Nechanice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7036618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DSNEZDENICE21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4005470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Anna Český Brod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176228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domácí péče Samopše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4288581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Čtyřlístek - Domov Barevný svět, Petřkovice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3903459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Maxov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018896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DSS Skřivany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8683019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DPSROŽNOV21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7293062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DPSVALMEZ21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a DPS Zákupy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Pampeliška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Přístav, Sněženková,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spolek Klidné stáří, Březová 372/83, Děčín III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01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15. 12. – 31. 12.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266196"/>
              </p:ext>
            </p:extLst>
          </p:nvPr>
        </p:nvGraphicFramePr>
        <p:xfrm>
          <a:off x="1372685" y="1009673"/>
          <a:ext cx="9684753" cy="53816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1922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K srdci klíč Most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sv. Karla Boromejského, K Šancím 50, Praha 6 Řepy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Horní Branná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pečovatelský dům U Jakuba II, Červený Kostelec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humanity - Azylový dům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domov Moravec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Pečovatelská služby RUAH Benešov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DOMOVSVKŘÍŽEKM21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DSUMORAVYKM21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DZPVALMEZ21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9170398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TOPASVIZOVICE21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4812885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Dolní Počernice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5832265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Pohoda Netolice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8278122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Světlo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6165555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 Nemocnice Vimperk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5636792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 Loucký Mlýn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8858216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ALZEIMER HOME Ostrov -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729976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DKS SVATAVA -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1434954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5 -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9807813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 CPS Vodňany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6458843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DOZPZAŠOVÁ21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6120778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SAGAPO Bruntál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2835001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Šluknov-Krásná Lípa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9029633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Severka Jiříkov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43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1. – 31. 1. 2022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36223"/>
              </p:ext>
            </p:extLst>
          </p:nvPr>
        </p:nvGraphicFramePr>
        <p:xfrm>
          <a:off x="1372685" y="1009672"/>
          <a:ext cx="9684753" cy="55031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8854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Hluboká nad Vltavou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Libnič a Centrum sociálních služeb Empatie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Dačice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Ječmínek ZR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s.Zdislavy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sv. Ludmila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u Agáty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U Vršovického nádraží, Praha 10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ÚSP Vlašská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DKS Sousedovice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165242358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Stachy Kůsov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271433143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LDN AMICA 3 - CH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738112332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Vršovická zdravotní, rehabilitace, Praha 10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624200414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Velké Hamry, příspěvková organizace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683461722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DZRVALMEZ22 VS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92690310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Papírenská Praha 6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662641440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534014768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Vrchlabí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88813584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zrakově postižené Palata, Praha 5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901493290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LDN Oblouková, Praha 10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632911813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PETRA Mačkov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873131533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Seniorcentrum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Svitavy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776942257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sv. Hedviky Kravaře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79170398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Modrý kámen Mnichovo Hradiště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354812885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Horní Planá, Komenského 6, 382 26 Horní Planá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15832265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Týdenní stacionář DS Máj české Budějovice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98585515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6 - SO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98278122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JAVOROVA K. VARY - KV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188438172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DZPZBOROVICE22 KM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05090635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SENIOROTROK22 ZL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58575557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Zahradní město Praha 10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736165555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Alzheimercentrum Loucký Mlýn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835636792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Rakovice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975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2. – 9. 2. 2022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19. 2. 2022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F7E221A7-C6C9-47E2-BB32-2A8D1AB67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443502"/>
              </p:ext>
            </p:extLst>
          </p:nvPr>
        </p:nvGraphicFramePr>
        <p:xfrm>
          <a:off x="1372685" y="1009672"/>
          <a:ext cx="9684753" cy="542922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9880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868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 Hagibor,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868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Česká JH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868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Máchova Praha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868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868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DPSLUKOV22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1868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DPSVALMEZ22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1868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DZPKUNOVICE22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1868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DZPVELEHRAD22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1868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NADĚJEZLÍN22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1868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centrum Kolín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5242358"/>
                  </a:ext>
                </a:extLst>
              </a:tr>
              <a:tr h="1868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Jablonecké Paseky, p. 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1433143"/>
                  </a:ext>
                </a:extLst>
              </a:tr>
              <a:tr h="1868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 zvláštním režimem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8112332"/>
                  </a:ext>
                </a:extLst>
              </a:tr>
              <a:tr h="1868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ALZHEIMERCENTRUMZLÍN22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4200414"/>
                  </a:ext>
                </a:extLst>
              </a:tr>
              <a:tr h="1868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Vrbno p.P., Mnichov 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3461722"/>
                  </a:ext>
                </a:extLst>
              </a:tr>
              <a:tr h="1868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Jasmín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2690310"/>
                  </a:ext>
                </a:extLst>
              </a:tr>
              <a:tr h="1868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Rožmitál p. Třemšínem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641440"/>
                  </a:ext>
                </a:extLst>
              </a:tr>
              <a:tr h="1868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Zběšičky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4014768"/>
                  </a:ext>
                </a:extLst>
              </a:tr>
              <a:tr h="1868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DD Náchod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8813584"/>
                  </a:ext>
                </a:extLst>
              </a:tr>
              <a:tr h="1868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NA-DD Malá Čermná 42 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1493290"/>
                  </a:ext>
                </a:extLst>
              </a:tr>
              <a:tr h="1868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Horizont,p.o. - odd B1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2911813"/>
                  </a:ext>
                </a:extLst>
              </a:tr>
              <a:tr h="1868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Krnov, Rooseveltova 51, 79401, Krnov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3131533"/>
                  </a:ext>
                </a:extLst>
              </a:tr>
              <a:tr h="1868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Třeboň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6942257"/>
                  </a:ext>
                </a:extLst>
              </a:tr>
              <a:tr h="1868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MARIANSKA 5 -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9170398"/>
                  </a:ext>
                </a:extLst>
              </a:tr>
              <a:tr h="1868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Paprsek Olšany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4812885"/>
                  </a:ext>
                </a:extLst>
              </a:tr>
              <a:tr h="1868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Anežky Luštěnice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7657475"/>
                  </a:ext>
                </a:extLst>
              </a:tr>
              <a:tr h="1868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Alzheimercentrum České Budějovice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127476"/>
                  </a:ext>
                </a:extLst>
              </a:tr>
              <a:tr h="1868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Senuior centrum Nechanice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5832265"/>
                  </a:ext>
                </a:extLst>
              </a:tr>
              <a:tr h="1868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manž. Curieových Třebíč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036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10. 2. – 19. 2. 2022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19. 2. 2022</a:t>
            </a: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4ADC1232-1C09-47EC-83F6-9D189A376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8643"/>
              </p:ext>
            </p:extLst>
          </p:nvPr>
        </p:nvGraphicFramePr>
        <p:xfrm>
          <a:off x="1372685" y="1009673"/>
          <a:ext cx="9684753" cy="541017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8391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685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Malešice, Praha 10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685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Clementas Mlékovice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685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Emausy Dobrá Voda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685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Osek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685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Pohoda Netolice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1685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sv. Anežky Velký Újezd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1685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DSNEZDENICE22 UH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1685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DSSNÁVOJNÁ22 ZL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1685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DZRVÁŽANY22 KM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1685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Osoblaha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165242358"/>
                  </a:ext>
                </a:extLst>
              </a:tr>
              <a:tr h="1685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spásy, Sněženková 8, Praha 10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271433143"/>
                  </a:ext>
                </a:extLst>
              </a:tr>
              <a:tr h="1685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Otín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738112332"/>
                  </a:ext>
                </a:extLst>
              </a:tr>
              <a:tr h="1685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MSSS Oáza IIl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624200414"/>
                  </a:ext>
                </a:extLst>
              </a:tr>
              <a:tr h="1685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Seniorprojekt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s.r.o. DZR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683461722"/>
                  </a:ext>
                </a:extLst>
              </a:tr>
              <a:tr h="1685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13.02.2022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Svoboda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92690310"/>
                  </a:ext>
                </a:extLst>
              </a:tr>
              <a:tr h="1685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 15, Parmská, Praha 10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662641440"/>
                  </a:ext>
                </a:extLst>
              </a:tr>
              <a:tr h="1685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Hvízdal České Budějovice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534014768"/>
                  </a:ext>
                </a:extLst>
              </a:tr>
              <a:tr h="1685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Náměšť nad Oslavou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88813584"/>
                  </a:ext>
                </a:extLst>
              </a:tr>
              <a:tr h="1685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IGF Alzheimer centrum Třebíč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901493290"/>
                  </a:ext>
                </a:extLst>
              </a:tr>
              <a:tr h="1685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Hortenzie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632911813"/>
                  </a:ext>
                </a:extLst>
              </a:tr>
              <a:tr h="1685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Krč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873131533"/>
                  </a:ext>
                </a:extLst>
              </a:tr>
              <a:tr h="1685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Ďáblice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776942257"/>
                  </a:ext>
                </a:extLst>
              </a:tr>
              <a:tr h="1685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Fontány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221649236"/>
                  </a:ext>
                </a:extLst>
              </a:tr>
              <a:tr h="1685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Velké Meziříčí, Zdenky Vorlové 2160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92798790"/>
                  </a:ext>
                </a:extLst>
              </a:tr>
              <a:tr h="1685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Hejnická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985711495"/>
                  </a:ext>
                </a:extLst>
              </a:tr>
              <a:tr h="1685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Světlo Písek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79170398"/>
                  </a:ext>
                </a:extLst>
              </a:tr>
              <a:tr h="1685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U Přehrady, z. s.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354812885"/>
                  </a:ext>
                </a:extLst>
              </a:tr>
              <a:tr h="1685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307657475"/>
                  </a:ext>
                </a:extLst>
              </a:tr>
              <a:tr h="1685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Kubešova Třebíč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943127476"/>
                  </a:ext>
                </a:extLst>
              </a:tr>
              <a:tr h="1685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DSBUREŠOV22 ZL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15832265"/>
                  </a:ext>
                </a:extLst>
              </a:tr>
              <a:tr h="1685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SNLP Therapon 98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21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075944" y="3790246"/>
            <a:ext cx="9869424" cy="1564690"/>
          </a:xfrm>
        </p:spPr>
        <p:txBody>
          <a:bodyPr>
            <a:normAutofit/>
          </a:bodyPr>
          <a:lstStyle/>
          <a:p>
            <a:r>
              <a:rPr lang="cs-CZ" sz="3600" b="1" dirty="0">
                <a:solidFill>
                  <a:srgbClr val="C00000"/>
                </a:solidFill>
              </a:rPr>
              <a:t>Nákaza COVID-19 v zařízeních </a:t>
            </a:r>
          </a:p>
          <a:p>
            <a:r>
              <a:rPr lang="cs-CZ" sz="3600" b="1" dirty="0">
                <a:solidFill>
                  <a:srgbClr val="C00000"/>
                </a:solidFill>
              </a:rPr>
              <a:t>sociálních služeb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3608199" y="5354936"/>
            <a:ext cx="480491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Individuálně hlášené případy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448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>
            <p:custDataLst>
              <p:tags r:id="rId1"/>
            </p:custDataLst>
          </p:nvPr>
        </p:nvSpPr>
        <p:spPr>
          <a:xfrm>
            <a:off x="237831" y="622249"/>
            <a:ext cx="113270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Hlášení o šíření nákazy v pobytových sociálních službách je ze strany poskytovatelů reprezentativní, celý systém dosahuje více než 81% pokrytí tohoto segmentu péče. Za celé období sledování od podzimu 2020 bylo registrováno přes 2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r>
              <a:rPr kumimoji="0" lang="cs-CZ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cs-CZ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 nakažených klientů a více než 20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r>
              <a:rPr kumimoji="0" lang="cs-CZ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 nakažených pracovníků. Hlášení o úmrtích COVID pozitivních klientů přesáhlo 3 500, pracovníků zemřelo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</a:t>
            </a:r>
            <a:r>
              <a:rPr kumimoji="0" lang="cs-CZ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  <p:sp>
        <p:nvSpPr>
          <p:cNvPr id="5" name="Šipka dolů 4"/>
          <p:cNvSpPr/>
          <p:nvPr/>
        </p:nvSpPr>
        <p:spPr>
          <a:xfrm>
            <a:off x="5353656" y="1948875"/>
            <a:ext cx="1095375" cy="53801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ovéPole 7"/>
          <p:cNvSpPr txBox="1"/>
          <p:nvPr>
            <p:custDataLst>
              <p:tags r:id="rId2"/>
            </p:custDataLst>
          </p:nvPr>
        </p:nvSpPr>
        <p:spPr>
          <a:xfrm>
            <a:off x="237830" y="2483419"/>
            <a:ext cx="116874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listopadu byl z těchto individuálních hlášení patrný nárůst počtu nakažených ve srovnání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říjnem 2021. Tato data tedy nezávisle potvrzují nálezy zjištěné epidemiologickými šetřeními ze strany KHS. Za měsíc listopad bylo nahlášeno 9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83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nákaz pracovníků a 8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nákaz klientů pobytových sociálních služeb. Počet hlášených úmrtí klientů dosáhnul v listopadu hodnoty 11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Ačkoli šlo o výrazný nárůst, stále se jednalo o počty významně nižší než v zimních až jarních měsících 2021. Za prosinec bylo na bázi přímého hlášení od poskytovatelů sociálních služeb registrováno 5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92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nákaz u personálu a 4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nákaz u klientů. Celkem 69 nakažených klientů zemřelo. 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Šipka dolů 4">
            <a:extLst>
              <a:ext uri="{FF2B5EF4-FFF2-40B4-BE49-F238E27FC236}">
                <a16:creationId xmlns:a16="http://schemas.microsoft.com/office/drawing/2014/main" id="{5B31F110-680C-4708-9C37-E3C235162FCA}"/>
              </a:ext>
            </a:extLst>
          </p:cNvPr>
          <p:cNvSpPr/>
          <p:nvPr/>
        </p:nvSpPr>
        <p:spPr>
          <a:xfrm>
            <a:off x="5353656" y="4967765"/>
            <a:ext cx="1095375" cy="53801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757E8C22-BEEA-45FF-855F-3C6D2A98514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2046" y="5480176"/>
            <a:ext cx="115785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lednu bylo nahlášeno 10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případů nákazy personálu a 42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klientů, z nichž 30 zemřelo. V únoru dosud bylo nahlášeno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1212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nákaz pracovníků a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776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nákaz klientů, z nichž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42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zemřelo. Počty případů s těžkým průběhem nákazy, zejména vyžadujícím hospitalizaci, zůstávají nízké,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jednotkách případů denně v celé ČR. 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odnadpis 4">
            <a:extLst>
              <a:ext uri="{FF2B5EF4-FFF2-40B4-BE49-F238E27FC236}">
                <a16:creationId xmlns:a16="http://schemas.microsoft.com/office/drawing/2014/main" id="{8B62E79B-CD80-47C0-8863-8E66984EC330}"/>
              </a:ext>
            </a:extLst>
          </p:cNvPr>
          <p:cNvSpPr txBox="1">
            <a:spLocks/>
          </p:cNvSpPr>
          <p:nvPr/>
        </p:nvSpPr>
        <p:spPr>
          <a:xfrm>
            <a:off x="266699" y="118297"/>
            <a:ext cx="11658601" cy="603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3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Hlášení poskytovatelů: souhrn vývoje od podzimu 2021</a:t>
            </a:r>
          </a:p>
        </p:txBody>
      </p:sp>
    </p:spTree>
    <p:extLst>
      <p:ext uri="{BB962C8B-B14F-4D97-AF65-F5344CB8AC3E}">
        <p14:creationId xmlns:p14="http://schemas.microsoft.com/office/powerpoint/2010/main" val="110816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ulka 13">
            <a:extLst>
              <a:ext uri="{FF2B5EF4-FFF2-40B4-BE49-F238E27FC236}">
                <a16:creationId xmlns:a16="http://schemas.microsoft.com/office/drawing/2014/main" id="{4046FEE0-D8D1-4831-AB60-A1F7DA460B1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093976" y="3310410"/>
          <a:ext cx="8649221" cy="3202305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391567">
                  <a:extLst>
                    <a:ext uri="{9D8B030D-6E8A-4147-A177-3AD203B41FA5}">
                      <a16:colId xmlns:a16="http://schemas.microsoft.com/office/drawing/2014/main" val="2551148758"/>
                    </a:ext>
                  </a:extLst>
                </a:gridCol>
                <a:gridCol w="1256029">
                  <a:extLst>
                    <a:ext uri="{9D8B030D-6E8A-4147-A177-3AD203B41FA5}">
                      <a16:colId xmlns:a16="http://schemas.microsoft.com/office/drawing/2014/main" val="2213013832"/>
                    </a:ext>
                  </a:extLst>
                </a:gridCol>
                <a:gridCol w="1611850">
                  <a:extLst>
                    <a:ext uri="{9D8B030D-6E8A-4147-A177-3AD203B41FA5}">
                      <a16:colId xmlns:a16="http://schemas.microsoft.com/office/drawing/2014/main" val="4088924505"/>
                    </a:ext>
                  </a:extLst>
                </a:gridCol>
                <a:gridCol w="1343884">
                  <a:extLst>
                    <a:ext uri="{9D8B030D-6E8A-4147-A177-3AD203B41FA5}">
                      <a16:colId xmlns:a16="http://schemas.microsoft.com/office/drawing/2014/main" val="607463107"/>
                    </a:ext>
                  </a:extLst>
                </a:gridCol>
                <a:gridCol w="2045891">
                  <a:extLst>
                    <a:ext uri="{9D8B030D-6E8A-4147-A177-3AD203B41FA5}">
                      <a16:colId xmlns:a16="http://schemas.microsoft.com/office/drawing/2014/main" val="1349585136"/>
                    </a:ext>
                  </a:extLst>
                </a:gridCol>
              </a:tblGrid>
              <a:tr h="20544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Zařízení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Zadávání do ISIN: pokrytí v % z hlediska osob 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9643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66.14%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33338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10 199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11 976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80.83%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2476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85.27%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39332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87.60%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75146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78.00%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5411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7 986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10 378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83.75%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59723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2 282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68.19%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90187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75.32%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93839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84.61%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07271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76.81%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33514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11 279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89.71%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27956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6 740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79.35%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4067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7 452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91.17%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99306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548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9 777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12 464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82.95%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413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4 160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77 547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102 575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81.81%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7979411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" name="Šipka doprava 2"/>
          <p:cNvSpPr/>
          <p:nvPr/>
        </p:nvSpPr>
        <p:spPr>
          <a:xfrm>
            <a:off x="4078224" y="1341581"/>
            <a:ext cx="1280160" cy="850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FB02E70-00BE-4217-BFFA-D3CA15770A9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64696" y="659894"/>
            <a:ext cx="36618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 24.1.2020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bylo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databázi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MPSV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vedeno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4 438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zařízení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s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77 547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klienty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 102 575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pracovníky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(Tyto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údaje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nejsou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u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zařízení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zadány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). Z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tohoto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zadává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sociálního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ISIN 1724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zařízení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Z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hlediska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osob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je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pokrytí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81,8%												</a:t>
            </a:r>
          </a:p>
        </p:txBody>
      </p:sp>
      <p:graphicFrame>
        <p:nvGraphicFramePr>
          <p:cNvPr id="28" name="Graf 27">
            <a:extLst>
              <a:ext uri="{FF2B5EF4-FFF2-40B4-BE49-F238E27FC236}">
                <a16:creationId xmlns:a16="http://schemas.microsoft.com/office/drawing/2014/main" id="{070C962C-17CB-4943-9A26-6B0649A6731C}"/>
              </a:ext>
            </a:extLst>
          </p:cNvPr>
          <p:cNvGraphicFramePr/>
          <p:nvPr>
            <p:custDataLst>
              <p:tags r:id="rId3"/>
            </p:custDataLst>
          </p:nvPr>
        </p:nvGraphicFramePr>
        <p:xfrm>
          <a:off x="6192046" y="713780"/>
          <a:ext cx="3858770" cy="234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AE754366-DA2D-456F-993B-3DC23336EE76}"/>
              </a:ext>
            </a:extLst>
          </p:cNvPr>
          <p:cNvSpPr/>
          <p:nvPr/>
        </p:nvSpPr>
        <p:spPr>
          <a:xfrm>
            <a:off x="10368318" y="1371074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9C1BC83-8B2D-4CEB-9068-2C41D10CA1AC}"/>
              </a:ext>
            </a:extLst>
          </p:cNvPr>
          <p:cNvSpPr/>
          <p:nvPr/>
        </p:nvSpPr>
        <p:spPr>
          <a:xfrm>
            <a:off x="10368317" y="1888577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A97C3952-A85E-447F-A446-C31B07748CAD}"/>
              </a:ext>
            </a:extLst>
          </p:cNvPr>
          <p:cNvSpPr txBox="1"/>
          <p:nvPr/>
        </p:nvSpPr>
        <p:spPr>
          <a:xfrm>
            <a:off x="10635556" y="1338037"/>
            <a:ext cx="14734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Zadávají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Nezadávají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sociálního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modulu v ISIN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C809B18B-7C7D-43CA-B6B5-0397532BC5C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5966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0299713B-111D-4B25-B8CB-B6E1B62ADA57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63624" y="3303770"/>
          <a:ext cx="10232136" cy="3331345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1976410">
                  <a:extLst>
                    <a:ext uri="{9D8B030D-6E8A-4147-A177-3AD203B41FA5}">
                      <a16:colId xmlns:a16="http://schemas.microsoft.com/office/drawing/2014/main" val="1751799772"/>
                    </a:ext>
                  </a:extLst>
                </a:gridCol>
                <a:gridCol w="892342">
                  <a:extLst>
                    <a:ext uri="{9D8B030D-6E8A-4147-A177-3AD203B41FA5}">
                      <a16:colId xmlns:a16="http://schemas.microsoft.com/office/drawing/2014/main" val="902193333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364489532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10038520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91593423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612252977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618545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75051404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75659276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0982301"/>
                    </a:ext>
                  </a:extLst>
                </a:gridCol>
              </a:tblGrid>
              <a:tr h="1821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Kumulativní počet pozitivních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Prevalence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631"/>
                  </a:ext>
                </a:extLst>
              </a:tr>
              <a:tr h="263108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90663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1 789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2 888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32.4%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1120267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38.5%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16811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2 340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4 283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37.6%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293416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1 568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80.6%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1161169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17.8%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4463784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65.6%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307135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35.7%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343430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18.7%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741139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32.0%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612172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1 201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25.3%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8760682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2 454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1 928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4 382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55.7%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712928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1 630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18.0%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567351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29.8%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918007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2 356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2 323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4 679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32.4%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28.6%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30.4%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580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26 216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20 812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47 028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39.0%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27.2%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32.7%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633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1 097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3636442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3" name="Tabulka 5">
            <a:extLst>
              <a:ext uri="{FF2B5EF4-FFF2-40B4-BE49-F238E27FC236}">
                <a16:creationId xmlns:a16="http://schemas.microsoft.com/office/drawing/2014/main" id="{6F1BE403-568C-4410-92A9-A495D2FAEF4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96240" y="703131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Pozitivní kumulativně od 1. 9. 2020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26 216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20 812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47 028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03F2B12B-C7FB-433C-B31C-39BA29874352}"/>
              </a:ext>
            </a:extLst>
          </p:cNvPr>
          <p:cNvGraphicFramePr/>
          <p:nvPr>
            <p:custDataLst>
              <p:tags r:id="rId3"/>
            </p:custDataLst>
          </p:nvPr>
        </p:nvGraphicFramePr>
        <p:xfrm>
          <a:off x="6827777" y="94014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6" name="Graf 15">
            <a:extLst>
              <a:ext uri="{FF2B5EF4-FFF2-40B4-BE49-F238E27FC236}">
                <a16:creationId xmlns:a16="http://schemas.microsoft.com/office/drawing/2014/main" id="{4423F0C7-01F1-48B0-8558-9204B4FCEBBD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5005129" y="95823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7" name="Graf 16">
            <a:extLst>
              <a:ext uri="{FF2B5EF4-FFF2-40B4-BE49-F238E27FC236}">
                <a16:creationId xmlns:a16="http://schemas.microsoft.com/office/drawing/2014/main" id="{3CFFE266-D6AE-4802-A847-9E0F891F1121}"/>
              </a:ext>
            </a:extLst>
          </p:cNvPr>
          <p:cNvGraphicFramePr/>
          <p:nvPr>
            <p:custDataLst>
              <p:tags r:id="rId5"/>
            </p:custDataLst>
          </p:nvPr>
        </p:nvGraphicFramePr>
        <p:xfrm>
          <a:off x="8650425" y="93784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4" name="Tabulka 5">
            <a:extLst>
              <a:ext uri="{FF2B5EF4-FFF2-40B4-BE49-F238E27FC236}">
                <a16:creationId xmlns:a16="http://schemas.microsoft.com/office/drawing/2014/main" id="{56437C1F-4D10-4D3E-B0A8-9518E5C68D69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396240" y="2014267"/>
          <a:ext cx="42898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035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3689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7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Prevalence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BD5140DF-3074-4F6E-8ED2-520771412FF8}"/>
              </a:ext>
            </a:extLst>
          </p:cNvPr>
          <p:cNvSpPr/>
          <p:nvPr/>
        </p:nvSpPr>
        <p:spPr>
          <a:xfrm>
            <a:off x="10603771" y="1639953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021D8A8-D008-4697-AC1C-88E72BFFF03A}"/>
              </a:ext>
            </a:extLst>
          </p:cNvPr>
          <p:cNvSpPr/>
          <p:nvPr/>
        </p:nvSpPr>
        <p:spPr>
          <a:xfrm>
            <a:off x="10603770" y="2157456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413E6CF2-B54B-44CC-B0E1-F5F79475BD0F}"/>
              </a:ext>
            </a:extLst>
          </p:cNvPr>
          <p:cNvSpPr txBox="1"/>
          <p:nvPr/>
        </p:nvSpPr>
        <p:spPr>
          <a:xfrm>
            <a:off x="10825623" y="1598768"/>
            <a:ext cx="970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Ostatní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Pozitivní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2F49224-0D50-4D73-8F2F-C6E32D1DD99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095626" y="6599244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9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2. 2022</a:t>
            </a:r>
          </a:p>
        </p:txBody>
      </p:sp>
    </p:spTree>
    <p:extLst>
      <p:ext uri="{BB962C8B-B14F-4D97-AF65-F5344CB8AC3E}">
        <p14:creationId xmlns:p14="http://schemas.microsoft.com/office/powerpoint/2010/main" val="3123737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4FC8911-8549-4A16-8D1B-80DFEF2A7C3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062389" y="1134877"/>
            <a:ext cx="9364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Ostatní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pozitivní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Zemřelí</a:t>
            </a:r>
          </a:p>
        </p:txBody>
      </p:sp>
      <p:sp>
        <p:nvSpPr>
          <p:cNvPr id="25" name="Obdélník 30">
            <a:extLst>
              <a:ext uri="{FF2B5EF4-FFF2-40B4-BE49-F238E27FC236}">
                <a16:creationId xmlns:a16="http://schemas.microsoft.com/office/drawing/2014/main" id="{DB9838B0-0A33-4A4B-986E-9D9F71AF81E2}"/>
              </a:ext>
            </a:extLst>
          </p:cNvPr>
          <p:cNvSpPr/>
          <p:nvPr/>
        </p:nvSpPr>
        <p:spPr>
          <a:xfrm>
            <a:off x="10825441" y="1345021"/>
            <a:ext cx="232229" cy="222358"/>
          </a:xfrm>
          <a:prstGeom prst="rect">
            <a:avLst/>
          </a:prstGeom>
          <a:solidFill>
            <a:srgbClr val="D311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Obdélník 31">
            <a:extLst>
              <a:ext uri="{FF2B5EF4-FFF2-40B4-BE49-F238E27FC236}">
                <a16:creationId xmlns:a16="http://schemas.microsoft.com/office/drawing/2014/main" id="{DEA0E672-4606-4BB6-81AF-B5D1874019D7}"/>
              </a:ext>
            </a:extLst>
          </p:cNvPr>
          <p:cNvSpPr/>
          <p:nvPr/>
        </p:nvSpPr>
        <p:spPr>
          <a:xfrm>
            <a:off x="10825442" y="2161275"/>
            <a:ext cx="232229" cy="222358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30" name="Tabulka 5">
            <a:extLst>
              <a:ext uri="{FF2B5EF4-FFF2-40B4-BE49-F238E27FC236}">
                <a16:creationId xmlns:a16="http://schemas.microsoft.com/office/drawing/2014/main" id="{6EB11C65-1CDD-4550-89B7-A08D02ED313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96240" y="1294785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Úmrtí z pozitivních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35" name="Graf 34">
            <a:extLst>
              <a:ext uri="{FF2B5EF4-FFF2-40B4-BE49-F238E27FC236}">
                <a16:creationId xmlns:a16="http://schemas.microsoft.com/office/drawing/2014/main" id="{9825F808-DBDA-4681-8826-95CA8D4BD0F6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6827777" y="84489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6" name="Graf 35">
            <a:extLst>
              <a:ext uri="{FF2B5EF4-FFF2-40B4-BE49-F238E27FC236}">
                <a16:creationId xmlns:a16="http://schemas.microsoft.com/office/drawing/2014/main" id="{57DC76AD-7CE7-40BD-9E22-DF3C22F51241}"/>
              </a:ext>
            </a:extLst>
          </p:cNvPr>
          <p:cNvGraphicFramePr/>
          <p:nvPr>
            <p:custDataLst>
              <p:tags r:id="rId5"/>
            </p:custDataLst>
          </p:nvPr>
        </p:nvGraphicFramePr>
        <p:xfrm>
          <a:off x="5005129" y="86298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7" name="Graf 36">
            <a:extLst>
              <a:ext uri="{FF2B5EF4-FFF2-40B4-BE49-F238E27FC236}">
                <a16:creationId xmlns:a16="http://schemas.microsoft.com/office/drawing/2014/main" id="{8BB4745F-03D5-4071-8407-C7CEC07B41AF}"/>
              </a:ext>
            </a:extLst>
          </p:cNvPr>
          <p:cNvGraphicFramePr/>
          <p:nvPr>
            <p:custDataLst>
              <p:tags r:id="rId6"/>
            </p:custDataLst>
          </p:nvPr>
        </p:nvGraphicFramePr>
        <p:xfrm>
          <a:off x="8650425" y="84259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D16BFC76-C19B-4A8D-8DDB-FDA0B234E699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1540765" y="2971287"/>
          <a:ext cx="10115198" cy="3255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143">
                  <a:extLst>
                    <a:ext uri="{9D8B030D-6E8A-4147-A177-3AD203B41FA5}">
                      <a16:colId xmlns:a16="http://schemas.microsoft.com/office/drawing/2014/main" val="879520779"/>
                    </a:ext>
                  </a:extLst>
                </a:gridCol>
                <a:gridCol w="1279542">
                  <a:extLst>
                    <a:ext uri="{9D8B030D-6E8A-4147-A177-3AD203B41FA5}">
                      <a16:colId xmlns:a16="http://schemas.microsoft.com/office/drawing/2014/main" val="3367828616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1646545094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611571609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934922861"/>
                    </a:ext>
                  </a:extLst>
                </a:gridCol>
                <a:gridCol w="2369088">
                  <a:extLst>
                    <a:ext uri="{9D8B030D-6E8A-4147-A177-3AD203B41FA5}">
                      <a16:colId xmlns:a16="http://schemas.microsoft.com/office/drawing/2014/main" val="49330528"/>
                    </a:ext>
                  </a:extLst>
                </a:gridCol>
              </a:tblGrid>
              <a:tr h="268887">
                <a:tc rowSpan="2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3114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Pozitivní celkem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3114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Úmrtí s COVID-19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094322"/>
                  </a:ext>
                </a:extLst>
              </a:tr>
              <a:tr h="337976">
                <a:tc vMerge="1">
                  <a:txBody>
                    <a:bodyPr/>
                    <a:lstStyle/>
                    <a:p>
                      <a:pPr algn="l" fontAlgn="b"/>
                      <a:endParaRPr lang="cs-C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6" marR="6906" marT="6906" marB="0" anchor="b">
                    <a:solidFill>
                      <a:srgbClr val="D3114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 pobytových službách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z nakažených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Celkový počet úmrtí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v pobytových službách z celkového počtu úmrtí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901625"/>
                  </a:ext>
                </a:extLst>
              </a:tr>
              <a:tr h="92896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2 888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3 413 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796716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6 450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2155320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4 283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500357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2 626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2 298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979925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279305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4 469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39150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1 314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00148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3 350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21525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3 082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1 816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6383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2 039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677124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4 382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136076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3 148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497106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3 356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2 188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8908529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4 679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7.9%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4 881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0237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47 028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3 544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38 187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9.3%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4811687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84C2B06D-1EA4-4221-AB94-49921297612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9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2. 2022</a:t>
            </a:r>
          </a:p>
        </p:txBody>
      </p:sp>
    </p:spTree>
    <p:extLst>
      <p:ext uri="{BB962C8B-B14F-4D97-AF65-F5344CB8AC3E}">
        <p14:creationId xmlns:p14="http://schemas.microsoft.com/office/powerpoint/2010/main" val="392268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719673" cy="576000"/>
          </a:xfrm>
        </p:spPr>
        <p:txBody>
          <a:bodyPr/>
          <a:lstStyle/>
          <a:p>
            <a:r>
              <a:rPr lang="cs-CZ" dirty="0"/>
              <a:t>Úvod – zdroje dat a koncepce analýz </a:t>
            </a:r>
          </a:p>
        </p:txBody>
      </p:sp>
      <p:pic>
        <p:nvPicPr>
          <p:cNvPr id="12" name="Obrázek 11"/>
          <p:cNvPicPr>
            <a:picLocks noChangeAspect="1"/>
          </p:cNvPicPr>
          <p:nvPr/>
        </p:nvPicPr>
        <p:blipFill rotWithShape="1">
          <a:blip r:embed="rId2"/>
          <a:srcRect l="29757"/>
          <a:stretch/>
        </p:blipFill>
        <p:spPr>
          <a:xfrm>
            <a:off x="1762433" y="4150796"/>
            <a:ext cx="2770419" cy="2283052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201" y="896112"/>
            <a:ext cx="3168556" cy="2484490"/>
          </a:xfrm>
          <a:prstGeom prst="rect">
            <a:avLst/>
          </a:prstGeom>
        </p:spPr>
      </p:pic>
      <p:sp>
        <p:nvSpPr>
          <p:cNvPr id="14" name="Šipka nahoru, doprava i doleva 13"/>
          <p:cNvSpPr/>
          <p:nvPr/>
        </p:nvSpPr>
        <p:spPr>
          <a:xfrm rot="16200000">
            <a:off x="-2074261" y="3478063"/>
            <a:ext cx="6194017" cy="467360"/>
          </a:xfrm>
          <a:prstGeom prst="leftRightUp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6200000">
            <a:off x="-2606131" y="3332358"/>
            <a:ext cx="5971034" cy="75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COVID-19: </a:t>
            </a:r>
            <a:r>
              <a:rPr lang="cs-CZ" sz="1800" b="1" dirty="0">
                <a:solidFill>
                  <a:srgbClr val="2E5982"/>
                </a:solidFill>
                <a:latin typeface="Roboto" pitchFamily="2" charset="0"/>
                <a:ea typeface="Roboto" pitchFamily="2" charset="0"/>
              </a:rPr>
              <a:t>Komponenty informačního systému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pokrývají individuální</a:t>
            </a:r>
            <a:r>
              <a:rPr kumimoji="0" lang="cs-CZ" sz="1800" b="0" i="0" u="none" strike="noStrike" kern="1200" cap="none" spc="0" normalizeH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 záznamy o nákaze i šetření ohnisek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2E5982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16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92727">
            <a:off x="4215712" y="1258975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Epidemická šetření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záznamy o ohniscích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22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77356">
            <a:off x="4103084" y="4232334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Centrální systém ISIN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jeho komponenty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788152" y="4746649"/>
            <a:ext cx="59710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hlášení o nákaze v sociálních zařízeních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data o nákazách klientů a pracovníků sociálních zařízení. Zdrojem dat je Informační systém infekčních nemocí a jeho modul vyvinutý pro pobytová sociální zřízení.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Záznam o nákaze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nemusí být nutně spojen s konkrétním ohniskem, jde o nezávislý paralelní zdroj dat.</a:t>
            </a:r>
            <a:r>
              <a:rPr kumimoji="0" lang="cs-CZ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Zejména nákaza pracovníků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může proběhnout v rodině, v běžném životě, při volnočasových aktivitách, …. 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6263640" y="1638360"/>
            <a:ext cx="5148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Identifikace</a:t>
            </a:r>
            <a:r>
              <a:rPr kumimoji="0" lang="cs-CZ" sz="16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ohnisek nákazy při šetřeních KHS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Ohniska nákazy a jejich identifikace, velikost a rozsah. Popis sociálních zařízení jako možného zdroje šíření nákazy s identifikací rozsahu tohoto šíření. Srovnání rizikovosti s jinými typy ohnisek, provozů a aktivit. Výstup epidemických šetření KHS. </a:t>
            </a:r>
          </a:p>
        </p:txBody>
      </p:sp>
    </p:spTree>
    <p:extLst>
      <p:ext uri="{BB962C8B-B14F-4D97-AF65-F5344CB8AC3E}">
        <p14:creationId xmlns:p14="http://schemas.microsoft.com/office/powerpoint/2010/main" val="91595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6EE5A5A9-1D77-4373-8BAE-354735C4B92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17499" y="1113735"/>
          <a:ext cx="5445129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Graf 10">
            <a:extLst>
              <a:ext uri="{FF2B5EF4-FFF2-40B4-BE49-F238E27FC236}">
                <a16:creationId xmlns:a16="http://schemas.microsoft.com/office/drawing/2014/main" id="{24F8B5FE-5BCC-438A-9460-39F409715533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6096000" y="1113736"/>
          <a:ext cx="5543552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34BC6512-09A9-45C7-9C64-6483F36FCDF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9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2. 2022</a:t>
            </a:r>
          </a:p>
        </p:txBody>
      </p:sp>
    </p:spTree>
    <p:extLst>
      <p:ext uri="{BB962C8B-B14F-4D97-AF65-F5344CB8AC3E}">
        <p14:creationId xmlns:p14="http://schemas.microsoft.com/office/powerpoint/2010/main" val="2076889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A5AC5B58-68B4-4B88-BC43-BA177AD2572A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6096000" y="1130962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2CC91C51-DB83-45AB-9039-0844F5E7892A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494659" y="1130963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6D4CE99E-2646-4004-897D-BD3135C0FC1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83595" y="6581001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9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2. 2022</a:t>
            </a:r>
          </a:p>
        </p:txBody>
      </p:sp>
    </p:spTree>
    <p:extLst>
      <p:ext uri="{BB962C8B-B14F-4D97-AF65-F5344CB8AC3E}">
        <p14:creationId xmlns:p14="http://schemas.microsoft.com/office/powerpoint/2010/main" val="2020169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30006DBE-A660-415B-AEC3-B17DAF8F0BB4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1C6E9E-768E-466F-BF16-2898D9FD2D57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942127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10" name="Straight Connector 4">
            <a:extLst>
              <a:ext uri="{FF2B5EF4-FFF2-40B4-BE49-F238E27FC236}">
                <a16:creationId xmlns:a16="http://schemas.microsoft.com/office/drawing/2014/main" id="{9D7E5688-CECF-4F5B-A73A-AB5B8E86B898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86979FC1-366B-46FD-B231-EEADA63DBE0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525176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osob v sociálních službách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graphicFrame>
        <p:nvGraphicFramePr>
          <p:cNvPr id="10" name="Chart 31">
            <a:extLst>
              <a:ext uri="{FF2B5EF4-FFF2-40B4-BE49-F238E27FC236}">
                <a16:creationId xmlns:a16="http://schemas.microsoft.com/office/drawing/2014/main" id="{BE5C8BE7-0F1A-4F58-98DB-BC5FB33B5BD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479571" y="969185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E23433FB-4692-4304-9144-77DE8AA9A529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792623A3-E899-4D9F-85FF-B10B9C35CD76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3432158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a klientů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graphicFrame>
        <p:nvGraphicFramePr>
          <p:cNvPr id="6" name="Tabulka 3">
            <a:extLst>
              <a:ext uri="{FF2B5EF4-FFF2-40B4-BE49-F238E27FC236}">
                <a16:creationId xmlns:a16="http://schemas.microsoft.com/office/drawing/2014/main" id="{53E0F6FE-76CB-4C62-8B30-56DAF497A36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2368681"/>
              </p:ext>
            </p:extLst>
          </p:nvPr>
        </p:nvGraphicFramePr>
        <p:xfrm>
          <a:off x="136358" y="951384"/>
          <a:ext cx="11724467" cy="5641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795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2146802987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6635052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629925830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2698107976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4234489596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1871110924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715990891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1852910522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502735584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3074888153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301560235"/>
                    </a:ext>
                  </a:extLst>
                </a:gridCol>
                <a:gridCol w="312102">
                  <a:extLst>
                    <a:ext uri="{9D8B030D-6E8A-4147-A177-3AD203B41FA5}">
                      <a16:colId xmlns:a16="http://schemas.microsoft.com/office/drawing/2014/main" val="1874325632"/>
                    </a:ext>
                  </a:extLst>
                </a:gridCol>
              </a:tblGrid>
              <a:tr h="602838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800" dirty="0"/>
                        <a:t>Září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800" dirty="0"/>
                        <a:t>Říjen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800" dirty="0"/>
                        <a:t>Listopad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800" dirty="0"/>
                        <a:t>Prosinec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800" dirty="0"/>
                        <a:t>Leden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800" dirty="0"/>
                        <a:t>Září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Říjen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Listopad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Prosinec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Leden 2022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Únor 2022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 19.2.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7283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65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65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342057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 součet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097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201932" y="3135089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nově zemřelých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FA40DFCF-4D37-4845-98CB-EE8BCD3CF07B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5136B3-EEEC-483C-9FC4-B83BA247145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1047144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a pracovníků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graphicFrame>
        <p:nvGraphicFramePr>
          <p:cNvPr id="7" name="Tabulka 3">
            <a:extLst>
              <a:ext uri="{FF2B5EF4-FFF2-40B4-BE49-F238E27FC236}">
                <a16:creationId xmlns:a16="http://schemas.microsoft.com/office/drawing/2014/main" id="{EA3F3409-560C-4B9F-89F0-F5AF9408008B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0542337"/>
              </p:ext>
            </p:extLst>
          </p:nvPr>
        </p:nvGraphicFramePr>
        <p:xfrm>
          <a:off x="136358" y="988368"/>
          <a:ext cx="11895207" cy="563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915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2146802987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6635052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629925830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2698107976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4234489596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1871110924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715990891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1852910522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502735584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3074888153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2380247738"/>
                    </a:ext>
                  </a:extLst>
                </a:gridCol>
                <a:gridCol w="316647">
                  <a:extLst>
                    <a:ext uri="{9D8B030D-6E8A-4147-A177-3AD203B41FA5}">
                      <a16:colId xmlns:a16="http://schemas.microsoft.com/office/drawing/2014/main" val="144831403"/>
                    </a:ext>
                  </a:extLst>
                </a:gridCol>
              </a:tblGrid>
              <a:tr h="602086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900" dirty="0"/>
                        <a:t>Září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900" dirty="0"/>
                        <a:t>Říjen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900" dirty="0"/>
                        <a:t>Listopad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900" dirty="0"/>
                        <a:t>Prosinec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900" dirty="0"/>
                        <a:t>Leden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900" dirty="0"/>
                        <a:t>Září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Říjen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Listopad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Prosinec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Leden 2022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Únor 2022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900" dirty="0"/>
                        <a:t>k 19.2.</a:t>
                      </a:r>
                      <a:endParaRPr kumimoji="0" lang="cs-CZ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6887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16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16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 součet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985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vyžadující hospitalizaci z důvodu COVID-19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505507" y="1029671"/>
          <a:ext cx="11518821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6699F624-D5B2-4011-B4A6-2BC995418F25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94511879-45E4-4E33-970C-77CDADFB8F6C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838039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s těžkým průběhem nemoci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486736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BC4FF1E4-8D78-4119-AE73-5ECF233E5080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36715F8D-6236-491C-8E3C-B3955460BFC3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160671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266699" y="1144575"/>
            <a:ext cx="113270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Dle hlášení KHS došlo v říjnu a zejména v listopadu 2021 k mírnému nárůstu počtu nákaz (a ohnisek) v sociálních zařízeních. Šlo ale o počty, které byly velmi významně nižší ve srovnání např. s jarem 2021. KHS identifikovaly za říjen 15 ohnisek v sociálních zařízeních (celkem 182 nakažených osob) a za listopad 36 ohnisek s celkem 645 dosud zařazenými nakaženými osobami. Za prosinec 2021 bylo z</a:t>
            </a:r>
            <a:r>
              <a:rPr kumimoji="0" lang="cs-CZ" sz="24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e strany KHS identifikováno a nahlášeno 42 událostí v sociálních službách s celkem 592 nakaženými osobami. </a:t>
            </a:r>
          </a:p>
          <a:p>
            <a:pPr algn="ctr">
              <a:defRPr/>
            </a:pPr>
            <a:endParaRPr kumimoji="0" lang="cs-CZ" sz="2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Za leden je hlášeno 33 událostí se 655 nakaženými, za únor je dosud nahlášeno </a:t>
            </a: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59 událostí s 1 250 nakaženými (stav k 19. 2.). V současnosti tedy registrujeme nárůst počtu nákaz, za necelou polovinu února je nehlášeno více ohnisek a nakažených než za celý leden 2022. </a:t>
            </a:r>
            <a:endParaRPr lang="cs-CZ" sz="2400" dirty="0">
              <a:solidFill>
                <a:srgbClr val="0000FF"/>
              </a:solidFill>
              <a:latin typeface="Calibri" panose="020F0502020204030204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186398" y="5668316"/>
            <a:ext cx="1319062" cy="545849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odnadpis 4">
            <a:extLst>
              <a:ext uri="{FF2B5EF4-FFF2-40B4-BE49-F238E27FC236}">
                <a16:creationId xmlns:a16="http://schemas.microsoft.com/office/drawing/2014/main" id="{FD2CE6B4-35B6-4010-B3CB-EE34C0274624}"/>
              </a:ext>
            </a:extLst>
          </p:cNvPr>
          <p:cNvSpPr txBox="1">
            <a:spLocks/>
          </p:cNvSpPr>
          <p:nvPr/>
        </p:nvSpPr>
        <p:spPr>
          <a:xfrm>
            <a:off x="266699" y="118297"/>
            <a:ext cx="11658601" cy="603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3400" b="1" dirty="0"/>
              <a:t>Výstupy šetření KHS: souhrn vývoje od podzimu 2021</a:t>
            </a:r>
          </a:p>
        </p:txBody>
      </p:sp>
    </p:spTree>
    <p:extLst>
      <p:ext uri="{BB962C8B-B14F-4D97-AF65-F5344CB8AC3E}">
        <p14:creationId xmlns:p14="http://schemas.microsoft.com/office/powerpoint/2010/main" val="1163798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03" y="4066289"/>
            <a:ext cx="9869424" cy="1564690"/>
          </a:xfrm>
        </p:spPr>
        <p:txBody>
          <a:bodyPr>
            <a:noAutofit/>
          </a:bodyPr>
          <a:lstStyle/>
          <a:p>
            <a:r>
              <a:rPr lang="cs-CZ" sz="4000" b="1" dirty="0">
                <a:solidFill>
                  <a:schemeClr val="tx1"/>
                </a:solidFill>
              </a:rPr>
              <a:t>Příloha: retrospektivní přehled hlášení KHS po měsících</a:t>
            </a:r>
          </a:p>
        </p:txBody>
      </p:sp>
    </p:spTree>
    <p:extLst>
      <p:ext uri="{BB962C8B-B14F-4D97-AF65-F5344CB8AC3E}">
        <p14:creationId xmlns:p14="http://schemas.microsoft.com/office/powerpoint/2010/main" val="2472286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E407BC21-98D2-4484-9EC1-D74879DC1DFE}"/>
              </a:ext>
            </a:extLst>
          </p:cNvPr>
          <p:cNvGraphicFramePr>
            <a:graphicFrameLocks noGrp="1"/>
          </p:cNvGraphicFramePr>
          <p:nvPr/>
        </p:nvGraphicFramePr>
        <p:xfrm>
          <a:off x="7357698" y="5556199"/>
          <a:ext cx="4559770" cy="860988"/>
        </p:xfrm>
        <a:graphic>
          <a:graphicData uri="http://schemas.openxmlformats.org/drawingml/2006/table">
            <a:tbl>
              <a:tblPr/>
              <a:tblGrid>
                <a:gridCol w="911954">
                  <a:extLst>
                    <a:ext uri="{9D8B030D-6E8A-4147-A177-3AD203B41FA5}">
                      <a16:colId xmlns:a16="http://schemas.microsoft.com/office/drawing/2014/main" val="3781823447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3939987608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2504438164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1301809795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782449002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873528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71677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</a:t>
            </a:r>
          </a:p>
        </p:txBody>
      </p:sp>
    </p:spTree>
    <p:extLst>
      <p:ext uri="{BB962C8B-B14F-4D97-AF65-F5344CB8AC3E}">
        <p14:creationId xmlns:p14="http://schemas.microsoft.com/office/powerpoint/2010/main" val="558350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83B49AA-8160-4750-A999-FE1211C7E208}"/>
              </a:ext>
            </a:extLst>
          </p:cNvPr>
          <p:cNvGraphicFramePr>
            <a:graphicFrameLocks noGrp="1"/>
          </p:cNvGraphicFramePr>
          <p:nvPr/>
        </p:nvGraphicFramePr>
        <p:xfrm>
          <a:off x="7366472" y="5556199"/>
          <a:ext cx="4550995" cy="860988"/>
        </p:xfrm>
        <a:graphic>
          <a:graphicData uri="http://schemas.openxmlformats.org/drawingml/2006/table">
            <a:tbl>
              <a:tblPr/>
              <a:tblGrid>
                <a:gridCol w="910199">
                  <a:extLst>
                    <a:ext uri="{9D8B030D-6E8A-4147-A177-3AD203B41FA5}">
                      <a16:colId xmlns:a16="http://schemas.microsoft.com/office/drawing/2014/main" val="14559615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132357124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38509464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74027842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618420229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53447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00920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06/2020 </a:t>
            </a:r>
          </a:p>
        </p:txBody>
      </p:sp>
    </p:spTree>
    <p:extLst>
      <p:ext uri="{BB962C8B-B14F-4D97-AF65-F5344CB8AC3E}">
        <p14:creationId xmlns:p14="http://schemas.microsoft.com/office/powerpoint/2010/main" val="2907037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F88B3E13-B2CE-4977-A51D-63EE09726F48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307581347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663620388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150320877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545488870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400996549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566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454895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07/2020 </a:t>
            </a:r>
          </a:p>
        </p:txBody>
      </p:sp>
    </p:spTree>
    <p:extLst>
      <p:ext uri="{BB962C8B-B14F-4D97-AF65-F5344CB8AC3E}">
        <p14:creationId xmlns:p14="http://schemas.microsoft.com/office/powerpoint/2010/main" val="2605960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E4A733E4-6C6F-4673-8EB3-43E9F53AA9A4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43019"/>
          <a:ext cx="4568082" cy="87416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53268115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858746802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7708748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39288601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01014498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111499919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400213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93707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3.8.–9.8.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10.8.–16.8.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17.8.–23.8.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24.8.–30.8.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08/2020 </a:t>
            </a:r>
          </a:p>
        </p:txBody>
      </p:sp>
    </p:spTree>
    <p:extLst>
      <p:ext uri="{BB962C8B-B14F-4D97-AF65-F5344CB8AC3E}">
        <p14:creationId xmlns:p14="http://schemas.microsoft.com/office/powerpoint/2010/main" val="2618553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09/2020 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6716FADC-95C9-4EF9-8F0F-16C13097F4FC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4036163115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73645088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27902353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734581894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248500227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001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96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862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E048D0C3-4A1B-4F04-8420-3640670E172C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7"/>
          <a:ext cx="4564170" cy="853442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72228755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30873051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9226697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08627300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805520120"/>
                    </a:ext>
                  </a:extLst>
                </a:gridCol>
              </a:tblGrid>
              <a:tr h="4267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9578"/>
                  </a:ext>
                </a:extLst>
              </a:tr>
              <a:tr h="4267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539175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 (34)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3258 (58)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2610 (58)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10/2020 </a:t>
            </a:r>
          </a:p>
        </p:txBody>
      </p:sp>
    </p:spTree>
    <p:extLst>
      <p:ext uri="{BB962C8B-B14F-4D97-AF65-F5344CB8AC3E}">
        <p14:creationId xmlns:p14="http://schemas.microsoft.com/office/powerpoint/2010/main" val="1717089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7F0AA7A5-EFAC-4CD9-9800-84DEB34D6674}"/>
              </a:ext>
            </a:extLst>
          </p:cNvPr>
          <p:cNvGraphicFramePr>
            <a:graphicFrameLocks noGrp="1"/>
          </p:cNvGraphicFramePr>
          <p:nvPr/>
        </p:nvGraphicFramePr>
        <p:xfrm>
          <a:off x="7358909" y="5543019"/>
          <a:ext cx="4558560" cy="874166"/>
        </p:xfrm>
        <a:graphic>
          <a:graphicData uri="http://schemas.openxmlformats.org/drawingml/2006/table">
            <a:tbl>
              <a:tblPr/>
              <a:tblGrid>
                <a:gridCol w="759760">
                  <a:extLst>
                    <a:ext uri="{9D8B030D-6E8A-4147-A177-3AD203B41FA5}">
                      <a16:colId xmlns:a16="http://schemas.microsoft.com/office/drawing/2014/main" val="431450114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293986261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870908832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418553957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813615049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9506064"/>
                    </a:ext>
                  </a:extLst>
                </a:gridCol>
              </a:tblGrid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213456"/>
                  </a:ext>
                </a:extLst>
              </a:tr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87621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2109 (60)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3034 (68)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 (22)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11/2020 </a:t>
            </a:r>
          </a:p>
        </p:txBody>
      </p:sp>
    </p:spTree>
    <p:extLst>
      <p:ext uri="{BB962C8B-B14F-4D97-AF65-F5344CB8AC3E}">
        <p14:creationId xmlns:p14="http://schemas.microsoft.com/office/powerpoint/2010/main" val="2118941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2761B6C-BAB4-4CB7-9972-A9ACAC518D35}"/>
              </a:ext>
            </a:extLst>
          </p:cNvPr>
          <p:cNvGraphicFramePr>
            <a:graphicFrameLocks noGrp="1"/>
          </p:cNvGraphicFramePr>
          <p:nvPr/>
        </p:nvGraphicFramePr>
        <p:xfrm>
          <a:off x="7362824" y="5543020"/>
          <a:ext cx="4554645" cy="853440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240915617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472712141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13589210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56152929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387565420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3804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90204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1444 (32)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12/2020</a:t>
            </a:r>
          </a:p>
        </p:txBody>
      </p:sp>
    </p:spTree>
    <p:extLst>
      <p:ext uri="{BB962C8B-B14F-4D97-AF65-F5344CB8AC3E}">
        <p14:creationId xmlns:p14="http://schemas.microsoft.com/office/powerpoint/2010/main" val="3943612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27074580-7378-4DC7-905D-4C6D0765102E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85530437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11719903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095470282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4514466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75394469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96732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0950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1069 (37)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01/2021</a:t>
            </a:r>
          </a:p>
        </p:txBody>
      </p:sp>
      <p:sp>
        <p:nvSpPr>
          <p:cNvPr id="20" name="TextovéPole 9">
            <a:extLst>
              <a:ext uri="{FF2B5EF4-FFF2-40B4-BE49-F238E27FC236}">
                <a16:creationId xmlns:a16="http://schemas.microsoft.com/office/drawing/2014/main" id="{7E384A36-F04C-4CFB-AE35-7DB6EC2667C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86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BE8C4729-887E-4BB1-A28C-8797B151D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38534"/>
              </p:ext>
            </p:extLst>
          </p:nvPr>
        </p:nvGraphicFramePr>
        <p:xfrm>
          <a:off x="1003495" y="5723959"/>
          <a:ext cx="10940865" cy="731520"/>
        </p:xfrm>
        <a:graphic>
          <a:graphicData uri="http://schemas.openxmlformats.org/drawingml/2006/table">
            <a:tbl>
              <a:tblPr/>
              <a:tblGrid>
                <a:gridCol w="115167">
                  <a:extLst>
                    <a:ext uri="{9D8B030D-6E8A-4147-A177-3AD203B41FA5}">
                      <a16:colId xmlns:a16="http://schemas.microsoft.com/office/drawing/2014/main" val="2207779116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3378332093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761405320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1281657782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2549074189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196708979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3251265907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3559236725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3770767763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420465616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3612725855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4062677530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3162996688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1171917429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906992833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1991010552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1916016449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147309086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3501141873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1928735919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1973133774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1722416850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838521868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263636165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2103363690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3017627336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1763748355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2665711583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537240769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470616737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2747764689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2412834765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3576563286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2209035260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4140841198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3201740607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2780520785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512217046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1926240379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709392891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2284074999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3392298109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1384707328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3878148109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2728572662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2921772956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3064545691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3206848172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1469879973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1719310757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1908074973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731640775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1487266589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2102825497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1831825035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2365116409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1009724485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1933564961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2054827076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2411261608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4068559282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2881037602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3800686040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114262102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357923437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3882353765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1152315707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2015485370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3096997117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246253136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695321852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2488420726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2928859466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4208769231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1541991388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3082748097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4033080406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3266263618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3524148657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3660903836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1848408975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4025779446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1458367138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3197752434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3968072377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4163008629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2867709571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668071180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1348767445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2122416946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809851424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1104539300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781692048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3333464927"/>
                    </a:ext>
                  </a:extLst>
                </a:gridCol>
                <a:gridCol w="115167">
                  <a:extLst>
                    <a:ext uri="{9D8B030D-6E8A-4147-A177-3AD203B41FA5}">
                      <a16:colId xmlns:a16="http://schemas.microsoft.com/office/drawing/2014/main" val="286089444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9854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88238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1924730"/>
              </p:ext>
            </p:extLst>
          </p:nvPr>
        </p:nvGraphicFramePr>
        <p:xfrm>
          <a:off x="485775" y="895349"/>
          <a:ext cx="11608237" cy="4828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90905" y="5727649"/>
          <a:ext cx="11853445" cy="73152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7025837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9" name="TextovéPole 9">
            <a:extLst>
              <a:ext uri="{FF2B5EF4-FFF2-40B4-BE49-F238E27FC236}">
                <a16:creationId xmlns:a16="http://schemas.microsoft.com/office/drawing/2014/main" id="{6C2CDEC2-B893-491C-BB5B-D4EEE3DC82DC}"/>
              </a:ext>
            </a:extLst>
          </p:cNvPr>
          <p:cNvSpPr txBox="1"/>
          <p:nvPr/>
        </p:nvSpPr>
        <p:spPr>
          <a:xfrm>
            <a:off x="8274425" y="6516527"/>
            <a:ext cx="3819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19. 2. 2022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D81D70FC-F528-494D-8C3A-D477F854D763}"/>
              </a:ext>
            </a:extLst>
          </p:cNvPr>
          <p:cNvSpPr/>
          <p:nvPr/>
        </p:nvSpPr>
        <p:spPr>
          <a:xfrm>
            <a:off x="10842357" y="3390334"/>
            <a:ext cx="11544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* předběžné údaje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0E67781F-87FB-42C9-899D-4460B89C4830}"/>
              </a:ext>
            </a:extLst>
          </p:cNvPr>
          <p:cNvSpPr/>
          <p:nvPr/>
        </p:nvSpPr>
        <p:spPr>
          <a:xfrm>
            <a:off x="11753266" y="471630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*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222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C8940F4-E367-4975-9E2F-DC4BD5527F99}"/>
              </a:ext>
            </a:extLst>
          </p:cNvPr>
          <p:cNvGraphicFramePr>
            <a:graphicFrameLocks noGrp="1"/>
          </p:cNvGraphicFramePr>
          <p:nvPr/>
        </p:nvGraphicFramePr>
        <p:xfrm>
          <a:off x="7355846" y="5556199"/>
          <a:ext cx="4561624" cy="853440"/>
        </p:xfrm>
        <a:graphic>
          <a:graphicData uri="http://schemas.openxmlformats.org/drawingml/2006/table">
            <a:tbl>
              <a:tblPr/>
              <a:tblGrid>
                <a:gridCol w="1140406">
                  <a:extLst>
                    <a:ext uri="{9D8B030D-6E8A-4147-A177-3AD203B41FA5}">
                      <a16:colId xmlns:a16="http://schemas.microsoft.com/office/drawing/2014/main" val="1626908255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993666441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582674586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186028161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70930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4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241769" y="1111953"/>
          <a:ext cx="5595008" cy="5305234"/>
        </p:xfrm>
        <a:graphic>
          <a:graphicData uri="http://schemas.openxmlformats.org/drawingml/2006/table">
            <a:tbl>
              <a:tblPr/>
              <a:tblGrid>
                <a:gridCol w="1951652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02/2021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BDF07863-E626-446B-8502-11E8F41822DD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834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C356167-F022-472E-9A90-09B706895E01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57412583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48750124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0681447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39752218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12628845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2833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719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03/2021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61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9CC44A54-A727-4A27-AAD6-9EDB9E74857F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51757496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04557882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0649300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507872686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43882254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6986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0242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04/2021</a:t>
            </a:r>
          </a:p>
        </p:txBody>
      </p:sp>
      <p:sp>
        <p:nvSpPr>
          <p:cNvPr id="11" name="TextovéPole 9">
            <a:extLst>
              <a:ext uri="{FF2B5EF4-FFF2-40B4-BE49-F238E27FC236}">
                <a16:creationId xmlns:a16="http://schemas.microsoft.com/office/drawing/2014/main" id="{1DF2C9EC-1343-455F-B625-1BA8F6D4F4A8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187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BFAEF02-39D0-40BD-A8AF-48F84CD1AFC9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56199"/>
          <a:ext cx="4568082" cy="853440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162878116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50112385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413046743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68657496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6641087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82522221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8882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0645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05/2021</a:t>
            </a:r>
          </a:p>
        </p:txBody>
      </p:sp>
    </p:spTree>
    <p:extLst>
      <p:ext uri="{BB962C8B-B14F-4D97-AF65-F5344CB8AC3E}">
        <p14:creationId xmlns:p14="http://schemas.microsoft.com/office/powerpoint/2010/main" val="712108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CC47735-3001-43A6-B955-E419A3EC1853}"/>
              </a:ext>
            </a:extLst>
          </p:cNvPr>
          <p:cNvGraphicFramePr>
            <a:graphicFrameLocks noGrp="1"/>
          </p:cNvGraphicFramePr>
          <p:nvPr/>
        </p:nvGraphicFramePr>
        <p:xfrm>
          <a:off x="7357964" y="5556199"/>
          <a:ext cx="4559505" cy="853440"/>
        </p:xfrm>
        <a:graphic>
          <a:graphicData uri="http://schemas.openxmlformats.org/drawingml/2006/table">
            <a:tbl>
              <a:tblPr/>
              <a:tblGrid>
                <a:gridCol w="911901">
                  <a:extLst>
                    <a:ext uri="{9D8B030D-6E8A-4147-A177-3AD203B41FA5}">
                      <a16:colId xmlns:a16="http://schemas.microsoft.com/office/drawing/2014/main" val="1486795782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22571971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46167304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2249125035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840746938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04164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949039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06/2021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347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87ED1146-C9C8-494A-B83A-6D1444C47513}"/>
              </a:ext>
            </a:extLst>
          </p:cNvPr>
          <p:cNvGraphicFramePr>
            <a:graphicFrameLocks noGrp="1"/>
          </p:cNvGraphicFramePr>
          <p:nvPr/>
        </p:nvGraphicFramePr>
        <p:xfrm>
          <a:off x="7362826" y="5543020"/>
          <a:ext cx="4554640" cy="866620"/>
        </p:xfrm>
        <a:graphic>
          <a:graphicData uri="http://schemas.openxmlformats.org/drawingml/2006/table">
            <a:tbl>
              <a:tblPr/>
              <a:tblGrid>
                <a:gridCol w="910928">
                  <a:extLst>
                    <a:ext uri="{9D8B030D-6E8A-4147-A177-3AD203B41FA5}">
                      <a16:colId xmlns:a16="http://schemas.microsoft.com/office/drawing/2014/main" val="1215948292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747667204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344201301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217620225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485669683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635236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35690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07/2021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437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6A6BDA19-CED9-4AD8-A8D3-38CA86903F22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56199"/>
          <a:ext cx="4568082" cy="86098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280123575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52134165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13870447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7626496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54262943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107797777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469714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5784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08/2021</a:t>
            </a:r>
          </a:p>
        </p:txBody>
      </p:sp>
    </p:spTree>
    <p:extLst>
      <p:ext uri="{BB962C8B-B14F-4D97-AF65-F5344CB8AC3E}">
        <p14:creationId xmlns:p14="http://schemas.microsoft.com/office/powerpoint/2010/main" val="2084607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566897C-047E-47E5-B3A3-E78E699656D0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43019"/>
          <a:ext cx="4564170" cy="874168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358418510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346526545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76897358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21623622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809614840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491470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683163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09/2021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4091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6EE2C37-338A-492C-9788-E31A89B74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802625"/>
              </p:ext>
            </p:extLst>
          </p:nvPr>
        </p:nvGraphicFramePr>
        <p:xfrm>
          <a:off x="7343774" y="5543019"/>
          <a:ext cx="4573695" cy="866620"/>
        </p:xfrm>
        <a:graphic>
          <a:graphicData uri="http://schemas.openxmlformats.org/drawingml/2006/table">
            <a:tbl>
              <a:tblPr/>
              <a:tblGrid>
                <a:gridCol w="914739">
                  <a:extLst>
                    <a:ext uri="{9D8B030D-6E8A-4147-A177-3AD203B41FA5}">
                      <a16:colId xmlns:a16="http://schemas.microsoft.com/office/drawing/2014/main" val="2232248336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803164521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3492686028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3860026255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3241218159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72111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565876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10/2021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98717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1832104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4049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57188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1. – 7.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28F5E2B2-F309-45AF-8A83-D5361039864E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9890"/>
          <a:ext cx="9370019" cy="53348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011204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9702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Počet nakažených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Malešice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Senecura, Štěrboholy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rybníka Víceměřice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Centrin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Mirovická, pav. A a 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Sociální služby Běchovice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Alzheimer Roztoky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Dómském pahorku Litoměřice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Dukla Vejprty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Domov Dolní zámek Teplice n 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Sněženka Jeseník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Na Výsluní Hořovice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Pečovatelská služba Rakovník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Myslibořice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Pečovatelské centrum Kamenická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Hvízdal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Máj České Budějovice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Proseč-Obořiště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Liščině, Čtyřlístek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Březové Hory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z.ú.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 Máj České Budějovice 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NA-MSSS Marie Náchod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105498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Sokolnice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2507058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Domovinka Němčičky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214170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Sdružení Veleta - domov pro osoby se zdravotním postižením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427572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DPSUMORAVY20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757913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DPSVÁŽANY20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124421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Přístav,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9AE8B431-D698-44D7-B21C-AB8F1486EA46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34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CB025EEA-5EC2-46B3-A881-CCAAF3766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309151"/>
              </p:ext>
            </p:extLst>
          </p:nvPr>
        </p:nvGraphicFramePr>
        <p:xfrm>
          <a:off x="7428768" y="5737703"/>
          <a:ext cx="4564868" cy="731518"/>
        </p:xfrm>
        <a:graphic>
          <a:graphicData uri="http://schemas.openxmlformats.org/drawingml/2006/table">
            <a:tbl>
              <a:tblPr/>
              <a:tblGrid>
                <a:gridCol w="207494">
                  <a:extLst>
                    <a:ext uri="{9D8B030D-6E8A-4147-A177-3AD203B41FA5}">
                      <a16:colId xmlns:a16="http://schemas.microsoft.com/office/drawing/2014/main" val="2094107700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3997173913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1242754075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3243114216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348392188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2792670992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3294684300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2451198577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677830363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140749837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933915181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1543343249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4027320595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1332855220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79894634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2880761016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1388201499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1548125002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2684063922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1119676157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1709169169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419259508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68415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55,0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47,5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40,5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40,2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30,9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17,3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12,1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14,1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19,8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690020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343901" y="6516527"/>
            <a:ext cx="375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19. 2. 2022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4" name="Obdélník 11">
            <a:extLst>
              <a:ext uri="{FF2B5EF4-FFF2-40B4-BE49-F238E27FC236}">
                <a16:creationId xmlns:a16="http://schemas.microsoft.com/office/drawing/2014/main" id="{38C2AC7A-9C23-4CCF-B20F-266DA9F7115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0905" y="6522363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Tabulka 14">
            <a:extLst>
              <a:ext uri="{FF2B5EF4-FFF2-40B4-BE49-F238E27FC236}">
                <a16:creationId xmlns:a16="http://schemas.microsoft.com/office/drawing/2014/main" id="{50CA38BC-195A-4265-A337-74D0D69A5132}"/>
              </a:ext>
            </a:extLst>
          </p:cNvPr>
          <p:cNvGraphicFramePr>
            <a:graphicFrameLocks noGrp="1"/>
          </p:cNvGraphicFramePr>
          <p:nvPr/>
        </p:nvGraphicFramePr>
        <p:xfrm>
          <a:off x="6600825" y="1314771"/>
          <a:ext cx="5393547" cy="365760"/>
        </p:xfrm>
        <a:graphic>
          <a:graphicData uri="http://schemas.openxmlformats.org/drawingml/2006/table">
            <a:tbl>
              <a:tblPr/>
              <a:tblGrid>
                <a:gridCol w="77918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33287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Průměr denně: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graphicFrame>
        <p:nvGraphicFramePr>
          <p:cNvPr id="19" name="Graf 12">
            <a:extLst>
              <a:ext uri="{FF2B5EF4-FFF2-40B4-BE49-F238E27FC236}">
                <a16:creationId xmlns:a16="http://schemas.microsoft.com/office/drawing/2014/main" id="{72589205-FA3E-4546-869C-5462A9B69E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4486308"/>
              </p:ext>
            </p:extLst>
          </p:nvPr>
        </p:nvGraphicFramePr>
        <p:xfrm>
          <a:off x="6895909" y="1703559"/>
          <a:ext cx="5215710" cy="3959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Obdélník 13">
            <a:extLst>
              <a:ext uri="{FF2B5EF4-FFF2-40B4-BE49-F238E27FC236}">
                <a16:creationId xmlns:a16="http://schemas.microsoft.com/office/drawing/2014/main" id="{0CBAB1B0-E713-42C3-B005-9F720593CBF2}"/>
              </a:ext>
            </a:extLst>
          </p:cNvPr>
          <p:cNvSpPr/>
          <p:nvPr/>
        </p:nvSpPr>
        <p:spPr>
          <a:xfrm>
            <a:off x="6986345" y="955453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5" name="Tabulka 14">
            <a:extLst>
              <a:ext uri="{FF2B5EF4-FFF2-40B4-BE49-F238E27FC236}">
                <a16:creationId xmlns:a16="http://schemas.microsoft.com/office/drawing/2014/main" id="{E3F2A5EE-FD0D-4E26-AEC0-D9CFDEEC1E60}"/>
              </a:ext>
            </a:extLst>
          </p:cNvPr>
          <p:cNvGraphicFramePr>
            <a:graphicFrameLocks noGrp="1"/>
          </p:cNvGraphicFramePr>
          <p:nvPr/>
        </p:nvGraphicFramePr>
        <p:xfrm>
          <a:off x="6686550" y="5737704"/>
          <a:ext cx="5307832" cy="731520"/>
        </p:xfrm>
        <a:graphic>
          <a:graphicData uri="http://schemas.openxmlformats.org/drawingml/2006/table">
            <a:tbl>
              <a:tblPr/>
              <a:tblGrid>
                <a:gridCol w="75111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6" name="Obdélník 13">
            <a:extLst>
              <a:ext uri="{FF2B5EF4-FFF2-40B4-BE49-F238E27FC236}">
                <a16:creationId xmlns:a16="http://schemas.microsoft.com/office/drawing/2014/main" id="{0ABA3511-66CD-4489-AF5A-F87C351FF89D}"/>
              </a:ext>
            </a:extLst>
          </p:cNvPr>
          <p:cNvSpPr/>
          <p:nvPr/>
        </p:nvSpPr>
        <p:spPr>
          <a:xfrm>
            <a:off x="190492" y="571917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– 02/2022 k 19. 2.</a:t>
            </a: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7A17A29C-4F23-47B3-905B-F8299A2B9E6E}"/>
              </a:ext>
            </a:extLst>
          </p:cNvPr>
          <p:cNvSpPr/>
          <p:nvPr/>
        </p:nvSpPr>
        <p:spPr>
          <a:xfrm>
            <a:off x="11586584" y="5534255"/>
            <a:ext cx="5613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 19. 2.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8" name="Tabulka 10">
            <a:extLst>
              <a:ext uri="{FF2B5EF4-FFF2-40B4-BE49-F238E27FC236}">
                <a16:creationId xmlns:a16="http://schemas.microsoft.com/office/drawing/2014/main" id="{0EE03235-90B5-4828-A095-CA13F7204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2735"/>
              </p:ext>
            </p:extLst>
          </p:nvPr>
        </p:nvGraphicFramePr>
        <p:xfrm>
          <a:off x="123825" y="1028653"/>
          <a:ext cx="6483887" cy="5476511"/>
        </p:xfrm>
        <a:graphic>
          <a:graphicData uri="http://schemas.openxmlformats.org/drawingml/2006/table">
            <a:tbl>
              <a:tblPr/>
              <a:tblGrid>
                <a:gridCol w="556665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423373">
                  <a:extLst>
                    <a:ext uri="{9D8B030D-6E8A-4147-A177-3AD203B41FA5}">
                      <a16:colId xmlns:a16="http://schemas.microsoft.com/office/drawing/2014/main" val="2675377350"/>
                    </a:ext>
                  </a:extLst>
                </a:gridCol>
                <a:gridCol w="423373">
                  <a:extLst>
                    <a:ext uri="{9D8B030D-6E8A-4147-A177-3AD203B41FA5}">
                      <a16:colId xmlns:a16="http://schemas.microsoft.com/office/drawing/2014/main" val="1722521615"/>
                    </a:ext>
                  </a:extLst>
                </a:gridCol>
                <a:gridCol w="423373">
                  <a:extLst>
                    <a:ext uri="{9D8B030D-6E8A-4147-A177-3AD203B41FA5}">
                      <a16:colId xmlns:a16="http://schemas.microsoft.com/office/drawing/2014/main" val="1368621166"/>
                    </a:ext>
                  </a:extLst>
                </a:gridCol>
                <a:gridCol w="423373">
                  <a:extLst>
                    <a:ext uri="{9D8B030D-6E8A-4147-A177-3AD203B41FA5}">
                      <a16:colId xmlns:a16="http://schemas.microsoft.com/office/drawing/2014/main" val="2832739057"/>
                    </a:ext>
                  </a:extLst>
                </a:gridCol>
                <a:gridCol w="423373">
                  <a:extLst>
                    <a:ext uri="{9D8B030D-6E8A-4147-A177-3AD203B41FA5}">
                      <a16:colId xmlns:a16="http://schemas.microsoft.com/office/drawing/2014/main" val="1571506889"/>
                    </a:ext>
                  </a:extLst>
                </a:gridCol>
                <a:gridCol w="423373">
                  <a:extLst>
                    <a:ext uri="{9D8B030D-6E8A-4147-A177-3AD203B41FA5}">
                      <a16:colId xmlns:a16="http://schemas.microsoft.com/office/drawing/2014/main" val="1159134526"/>
                    </a:ext>
                  </a:extLst>
                </a:gridCol>
                <a:gridCol w="423373">
                  <a:extLst>
                    <a:ext uri="{9D8B030D-6E8A-4147-A177-3AD203B41FA5}">
                      <a16:colId xmlns:a16="http://schemas.microsoft.com/office/drawing/2014/main" val="2805932271"/>
                    </a:ext>
                  </a:extLst>
                </a:gridCol>
                <a:gridCol w="423373">
                  <a:extLst>
                    <a:ext uri="{9D8B030D-6E8A-4147-A177-3AD203B41FA5}">
                      <a16:colId xmlns:a16="http://schemas.microsoft.com/office/drawing/2014/main" val="2944690473"/>
                    </a:ext>
                  </a:extLst>
                </a:gridCol>
                <a:gridCol w="423373">
                  <a:extLst>
                    <a:ext uri="{9D8B030D-6E8A-4147-A177-3AD203B41FA5}">
                      <a16:colId xmlns:a16="http://schemas.microsoft.com/office/drawing/2014/main" val="650913940"/>
                    </a:ext>
                  </a:extLst>
                </a:gridCol>
                <a:gridCol w="423373">
                  <a:extLst>
                    <a:ext uri="{9D8B030D-6E8A-4147-A177-3AD203B41FA5}">
                      <a16:colId xmlns:a16="http://schemas.microsoft.com/office/drawing/2014/main" val="274616259"/>
                    </a:ext>
                  </a:extLst>
                </a:gridCol>
                <a:gridCol w="423373">
                  <a:extLst>
                    <a:ext uri="{9D8B030D-6E8A-4147-A177-3AD203B41FA5}">
                      <a16:colId xmlns:a16="http://schemas.microsoft.com/office/drawing/2014/main" val="121507709"/>
                    </a:ext>
                  </a:extLst>
                </a:gridCol>
                <a:gridCol w="423373">
                  <a:extLst>
                    <a:ext uri="{9D8B030D-6E8A-4147-A177-3AD203B41FA5}">
                      <a16:colId xmlns:a16="http://schemas.microsoft.com/office/drawing/2014/main" val="4084179970"/>
                    </a:ext>
                  </a:extLst>
                </a:gridCol>
                <a:gridCol w="423373">
                  <a:extLst>
                    <a:ext uri="{9D8B030D-6E8A-4147-A177-3AD203B41FA5}">
                      <a16:colId xmlns:a16="http://schemas.microsoft.com/office/drawing/2014/main" val="33585517"/>
                    </a:ext>
                  </a:extLst>
                </a:gridCol>
                <a:gridCol w="423373">
                  <a:extLst>
                    <a:ext uri="{9D8B030D-6E8A-4147-A177-3AD203B41FA5}">
                      <a16:colId xmlns:a16="http://schemas.microsoft.com/office/drawing/2014/main" val="459635882"/>
                    </a:ext>
                  </a:extLst>
                </a:gridCol>
              </a:tblGrid>
              <a:tr h="6649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 2022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 2022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 19. 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3423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 (25)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3423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3423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1250</a:t>
                      </a:r>
                      <a:b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0AB546C8-E108-4037-AD5A-1DB37510B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546798"/>
              </p:ext>
            </p:extLst>
          </p:nvPr>
        </p:nvGraphicFramePr>
        <p:xfrm>
          <a:off x="7428768" y="1300303"/>
          <a:ext cx="4564868" cy="382451"/>
        </p:xfrm>
        <a:graphic>
          <a:graphicData uri="http://schemas.openxmlformats.org/drawingml/2006/table">
            <a:tbl>
              <a:tblPr/>
              <a:tblGrid>
                <a:gridCol w="207494">
                  <a:extLst>
                    <a:ext uri="{9D8B030D-6E8A-4147-A177-3AD203B41FA5}">
                      <a16:colId xmlns:a16="http://schemas.microsoft.com/office/drawing/2014/main" val="1980266018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3283251442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4221742016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2869875170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2525626276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3067919139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3288620578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2869696314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1894547061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4202114275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2476983024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1908743856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2255628630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1926437719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1955921568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1662043963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982730664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2027103196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2639946439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1396286698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2951296255"/>
                    </a:ext>
                  </a:extLst>
                </a:gridCol>
                <a:gridCol w="207494">
                  <a:extLst>
                    <a:ext uri="{9D8B030D-6E8A-4147-A177-3AD203B41FA5}">
                      <a16:colId xmlns:a16="http://schemas.microsoft.com/office/drawing/2014/main" val="37696078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8" marR="7468" marT="7468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8" marR="7468" marT="7468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8" marR="7468" marT="7468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8" marR="7468" marT="7468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8" marR="7468" marT="7468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8" marR="7468" marT="7468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8" marR="7468" marT="7468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8" marR="7468" marT="7468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8" marR="7468" marT="7468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8" marR="7468" marT="7468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8" marR="7468" marT="7468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8" marR="7468" marT="7468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8" marR="7468" marT="7468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8" marR="7468" marT="7468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8" marR="7468" marT="7468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8" marR="7468" marT="7468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8" marR="7468" marT="7468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8" marR="7468" marT="7468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8" marR="7468" marT="7468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8" marR="7468" marT="7468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8" marR="7468" marT="7468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8" marR="7468" marT="7468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872018"/>
                  </a:ext>
                </a:extLst>
              </a:tr>
              <a:tr h="3495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312,7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279,4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9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148,0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107,7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64,3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31,2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21,5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19,1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21,1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65,8</a:t>
                      </a:r>
                    </a:p>
                  </a:txBody>
                  <a:tcPr marL="7468" marR="7468" marT="746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507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6886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580988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8. 1. – 14.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9FB16BE5-ABC7-48B8-8300-A2AB2039A214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944641"/>
          <a:ext cx="9684753" cy="554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69074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byty Cerhenice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 Pečky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Zběšičky Duha Písek chráněné bydlení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Rodina24, Vila Vitae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služnou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Kyjovice (Opava)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Osoblaha, Klášterní 34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seniory, Krnov, Rooseveltova ul.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Hvězda Poděbrady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Armada spasy KV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Slunovrat, Ostrava-Přívoz, příspěvková organizace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Slaný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Pohoda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Odry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bydlení ARCHA - Nový Jičín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Dolní Cetno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ICSS Odlochovice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osoby se zdravotním postižením Zběšičky, Bernartice u Milevska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Na Stříbrném vrchu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domovy Havlíčkův Brod, Humpolec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DUHA - Nový Jičín, Máchova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Nová Slunečnice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0213320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Kralovice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4012682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Harcov Liberec, o.p.s.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6382071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IKV Bílá Voda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 Zahradách Zdice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1099837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Slunce všem Unhošť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24214170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ÚSP Lochovice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6141554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matky Vojtěchy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71555348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dům Soběslav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39124421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Emin zámek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667D330D-9FE5-49E1-ACFD-E4A842FA346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4396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15. 1. – 21.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9FB16BE5-ABC7-48B8-8300-A2AB2039A214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49415"/>
          <a:ext cx="9684753" cy="53132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227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Hortenzie Bořanovice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Domovy Na Třešňovce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DOMOVSVKŘÍŽE21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DPSBORŠICE21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DZPBARBORKA21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LADASENIOR s.r.o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CSOP10 DPS Zvonková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Bellevue Vila Prague, Slaný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Kostelec nad Černými Lesy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Kurojedy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2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NA-DOZP Domovy Na Třešňovce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Červený Vrch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Mládežnická Jirkov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DD Police III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P2, J.Masaryka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Světlo, Drhovle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Modrý kámen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Wágnerka Český Krumlov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SZC Letiny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Lipová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027302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Chomutice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897962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DPSPAČLAVICE20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240389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ČKCH Charitní domov Město Albrechtice, Úzká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9EABA060-817D-4986-8BA1-491519C478A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0680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22. 1. – 31.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0365"/>
          <a:ext cx="9684753" cy="52180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7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Kolín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Vrchlického Vejprty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Ždírec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ČČK Teplice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 Janouchova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 Anima Čáslav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Vojkov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PRAGOM  Pňov-Předhradí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Domov V Podzámčí, Říhova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Humpolec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Salvátor Krnov, M.Švabinského 10, Krnov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Větrná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Farní charita 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Sedlčany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Sanatorium Lotos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Všebořice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Krásné Březno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Štěrboholy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Anežky Benátky nad Jizerou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SKP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Libníč a Centrum sociálních služeb Empatie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Maxov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SENIORCENTRUM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88086200-61E2-48BD-9BE8-7E58FE39E79B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8846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2. – 7.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0365"/>
          <a:ext cx="9684753" cy="539900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453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Novovysočanská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Pod Kavčí Skálou Říčany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sociálních služeb  Staroměstská České Budějovice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Milíčeves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Slezská Humanita, Orlová - Lazy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Čáslav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Horní Planá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Fontána - centrum sociálních služeb Hlučín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Pod Skalou Mníšek p. Brdy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Klokánek Hostivice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 Vršovický zámeček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Pod Skalami Kurovodice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Vraný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Zvoneček Bylany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Arkadie Teplice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Podkrušnohorské domovy soc. služeb Dubí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4044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a centrum denních služeb Jablonec nad Nisou (Domovy pro osoby se zdravotním postižením – pro ženy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DSS Skřivany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5869068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Pelhřimov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Božice - DpS a DZR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Jarošce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Bažantnice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012682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Koniklecová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Pochlovice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4526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8. 2. – 17.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982740"/>
          <a:ext cx="9684753" cy="54824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935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 dirty="0">
                          <a:effectLst/>
                        </a:rPr>
                        <a:t>Název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Zátiší Rakovník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Svojšice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Haus Vacov, s.r.o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SC Nechanice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DpS Borohrádek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pro seniory Hnojník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Oáza Stars Lužná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Dědina České Meziříčí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Pohoda Dolní Domaslavice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Tloskov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ÚSP Domečky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Hvězda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00417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Bystřice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024544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DsPS Frantiskovy Lazne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965078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Jah Jireh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939119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Marianska 2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836253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Černovice-Lidmaň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8608945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Borová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S-centrum Hodonín,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Březnice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Fokus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3340608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Seniorcentrum OASA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21332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sv. Terezie, P8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95684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Domy s pečovatelskou službou FM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0305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18. 2. – 28.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1236412"/>
          <a:ext cx="9684753" cy="41809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5698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HORIZONT - DOZP pro mentálně postižené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 Benešov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ČCE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Mnichov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Sokolik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Vroutek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Krásná Lípa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Srdce v dlaních Filipov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Pyšely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DD Náchod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a DZR Dřevčický Park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SÁRA Třinec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Kynzvart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Skalka 2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Tepelska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2939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3. – 17. 3.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986199"/>
          <a:ext cx="9684753" cy="54241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508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Autiscentrum o.p.s.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BETANIE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 v České republice, z. 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P7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Vincentinum Šumperk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domov Mendryka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ZAHRADAKM 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DsPS As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Jesle Františka Malíka Most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Zahrada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DSS Litvínov Janov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Bojčenkova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APOSS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602175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služeb pro seniory Kyjov,p.o.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9695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Jedovnice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419949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Hladnovská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347064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Libice n. C.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565260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Domov Arreta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4339379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DPSLUKOV21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432286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Krajánek Jesenice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644818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Hroznetin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619241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Most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bydlení v Kopřivnici - Domov NaNovo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Benešov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713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18. 3. – 31. 3.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079D213B-AFD8-441E-95CD-54620E25AEB5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967151"/>
          <a:ext cx="9684753" cy="554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6682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Berounka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Svaté rodiny Příbram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Fénix Horoměřice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Horní Stropnice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Čtyřlístek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 sv. Pavla České Budějovice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Staroměstská  České Budějovice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Chráněná dílna Avízo s.r.o Zliv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Ludgeřovice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Hradec nad Moravicí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Pata CH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Osek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Brtníky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Nové Hrady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94602175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Anežky Luštěnice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3089695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Týdenní stacionář Srbeč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6419949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Světlo, Drhovle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7347064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DSS Chotělice 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10565260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Domino Zavidov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304339379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Hostomice - Zátor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66432286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Ústí nad Labem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82619241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Velké Březno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08256375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SAMANIT - domov pro seniory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9193873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Starý mlýn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40232789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Loď Hermes -CSS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5683218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Skalice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86954665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ÚSP Snědovice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13543285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centrum Písek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19459573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klidného stáří Pravětín Vimperk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Břetislavova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3 SO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 Erbenova, Hlinsko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709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4. – 31. 8.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1026863"/>
          <a:ext cx="9684753" cy="51318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1624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Dědina Opočno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Psychocentrum Domeček Hodonín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Tovačov-JAR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 Sedlec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Marianska 3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USP Žampach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Emauzy s.r.o Dobrá Voda u Českých Budějovic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spásy, Čsl. armády 837/36 bcd, Krnov 794 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Žirafa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Pátek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253722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Zábřeh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001264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U Pramene Louny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372521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Samaritán Ústí nad Labem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Kobylá nad Vidnavkou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50470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Dobětice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671982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Raspenava,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785268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Sára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91704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CSSP Máchova 14,P2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168677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Chroustovice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8555041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01.06.2021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 Zahradách Zdice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493442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Velké Hamry , varianta alfa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9912162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12.07.2021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Přístav Ostrava - Zukalova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32772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20.07.2021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Vlčí Pole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543187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17.08.2021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Seniorcentrum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Svitavy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5540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9. – 31. 10.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892388"/>
              </p:ext>
            </p:extLst>
          </p:nvPr>
        </p:nvGraphicFramePr>
        <p:xfrm>
          <a:off x="1372685" y="1026864"/>
          <a:ext cx="9684753" cy="50686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DSLUHAČOVICE21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Hejnická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Momo Chrudim, o.p.s - sociálně terapeutická dílna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P3, Roháčova 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Hnojník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Hrabyně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Jasmín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EBEN - EZER Český Těšín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CHARITNÍDOMOVHLUK21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Pyšely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Zámek Břežany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Kamenec, Slezská Ostrava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33767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Rybníčku Žižice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8954418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Boskovice Mánesova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197993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Šlejnická Praha 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489360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Černovice-Lidmaň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229209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Česká Kamenice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174730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 péče Choceň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953656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Svaté rodiny Ulrychova Praha 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5830880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Příbor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448820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Hezké domy s.r.o Lovosice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253722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Chrudim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47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F8AA8311-83CF-40BE-9B08-408DCE2F8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49595"/>
              </p:ext>
            </p:extLst>
          </p:nvPr>
        </p:nvGraphicFramePr>
        <p:xfrm>
          <a:off x="7361314" y="5543019"/>
          <a:ext cx="4556155" cy="866620"/>
        </p:xfrm>
        <a:graphic>
          <a:graphicData uri="http://schemas.openxmlformats.org/drawingml/2006/table">
            <a:tbl>
              <a:tblPr/>
              <a:tblGrid>
                <a:gridCol w="911231">
                  <a:extLst>
                    <a:ext uri="{9D8B030D-6E8A-4147-A177-3AD203B41FA5}">
                      <a16:colId xmlns:a16="http://schemas.microsoft.com/office/drawing/2014/main" val="3020856174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3237825202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373601134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1947483592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3668856520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746649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62946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11/2021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347409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 (15)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6152088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5650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11. – 16. 11.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02025"/>
              </p:ext>
            </p:extLst>
          </p:nvPr>
        </p:nvGraphicFramePr>
        <p:xfrm>
          <a:off x="1372685" y="1009673"/>
          <a:ext cx="9684753" cy="523877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0600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Rožmitál p. Třemšínem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LDN Oblouková,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služeb pro seniory Kyjov,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4785789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Libeň, Praha 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4802914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Korýtko, příspěvková organizace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8100667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BONA chráněné bydlení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Empatie Chráněné bydlení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SeniorCentrum Telč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IRIS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Krč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Alzheimercentrum  Zlosyň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Senior-komplex Lužec nad Vltavou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SC Malá Čermná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Komárov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Modrý klíč o.p.s.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1807022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Naděje, Rybalkova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4923974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Slaný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0337858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Naděje, K Prádelně,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8174903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pod Hrází Pečičky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0267598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Chodov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0781992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Sociální služby Semily,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8468394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ČCE Sobotín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5999739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Malešice,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5810615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Nová Slunečnice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2188933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Dědina Opočno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4549633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Reynkova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8497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BF858DAD-DC20-4393-92A6-B21E618FF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103461"/>
              </p:ext>
            </p:extLst>
          </p:nvPr>
        </p:nvGraphicFramePr>
        <p:xfrm>
          <a:off x="8809626" y="987423"/>
          <a:ext cx="639173" cy="5460980"/>
        </p:xfrm>
        <a:graphic>
          <a:graphicData uri="http://schemas.openxmlformats.org/drawingml/2006/table">
            <a:tbl>
              <a:tblPr/>
              <a:tblGrid>
                <a:gridCol w="639173">
                  <a:extLst>
                    <a:ext uri="{9D8B030D-6E8A-4147-A177-3AD203B41FA5}">
                      <a16:colId xmlns:a16="http://schemas.microsoft.com/office/drawing/2014/main" val="677865195"/>
                    </a:ext>
                  </a:extLst>
                </a:gridCol>
              </a:tblGrid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08576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43263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650181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529659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521307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725714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322106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450327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40778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776964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817798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87111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569174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982790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916477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29843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314121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28814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70857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85127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415271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104672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78535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306754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660073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644322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723484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858661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října 2020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19. 2. 2022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560C9FB-2949-4B26-B792-61AF25EF7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88163"/>
              </p:ext>
            </p:extLst>
          </p:nvPr>
        </p:nvGraphicFramePr>
        <p:xfrm>
          <a:off x="1093233" y="762000"/>
          <a:ext cx="8958646" cy="5686417"/>
        </p:xfrm>
        <a:graphic>
          <a:graphicData uri="http://schemas.openxmlformats.org/drawingml/2006/table">
            <a:tbl>
              <a:tblPr/>
              <a:tblGrid>
                <a:gridCol w="3399790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22591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6 972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38 225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4 629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32 373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969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33,4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17 316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4 934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domovy/ústavy pro mladistvé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Organizovaný a profesionální sport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204550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a profesionální umělecké sbory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271889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73795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092428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49064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324214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683674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525124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Občanská komunita/obec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704925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Zájmové aktivity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026929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Setkání známých / příbuzných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412420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společenské/rekreační/vzdělávací akce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61213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699426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19163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66367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5277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0C3D934-3936-4830-AA8A-16275D2CB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916148"/>
              </p:ext>
            </p:extLst>
          </p:nvPr>
        </p:nvGraphicFramePr>
        <p:xfrm>
          <a:off x="8781368" y="1159938"/>
          <a:ext cx="705532" cy="5288490"/>
        </p:xfrm>
        <a:graphic>
          <a:graphicData uri="http://schemas.openxmlformats.org/drawingml/2006/table">
            <a:tbl>
              <a:tblPr/>
              <a:tblGrid>
                <a:gridCol w="705532">
                  <a:extLst>
                    <a:ext uri="{9D8B030D-6E8A-4147-A177-3AD203B41FA5}">
                      <a16:colId xmlns:a16="http://schemas.microsoft.com/office/drawing/2014/main" val="2135004617"/>
                    </a:ext>
                  </a:extLst>
                </a:gridCol>
              </a:tblGrid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895306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829451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284872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54332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668623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18572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548056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614599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760391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915492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18429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71491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770570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258384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356677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855926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5838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646697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837572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67174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26588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722666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291791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513893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48942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72125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91989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ledna 2021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19. 2. 2022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68AE7B0F-05ED-4C12-89D3-29AC69571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353073"/>
              </p:ext>
            </p:extLst>
          </p:nvPr>
        </p:nvGraphicFramePr>
        <p:xfrm>
          <a:off x="1104900" y="718064"/>
          <a:ext cx="8958646" cy="5730352"/>
        </p:xfrm>
        <a:graphic>
          <a:graphicData uri="http://schemas.openxmlformats.org/drawingml/2006/table">
            <a:tbl>
              <a:tblPr/>
              <a:tblGrid>
                <a:gridCol w="3399790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4411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62 795 (3 804)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5 363 (225)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35 045 (1 058)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3 978 (120)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9 708 (1 567)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444 (66)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21,9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4 596 (985)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 (26)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4 257 (14)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2 967 (125)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2 446 (7)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domovy/ústavy pro mladistvé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1 161 (19)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 (7)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Organizovaný a profesionální sport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 (15)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 (4)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997362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883259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915642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883858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Občanská komunita/obec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70336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Setkání známých / příbuzných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71184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66749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společenské/rekreační/vzdělávací akce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1215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817810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a profesionální umělecké sbory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144375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28170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21677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31813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51448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19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71EB03AE-4054-44F7-9254-79404469E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827552"/>
              </p:ext>
            </p:extLst>
          </p:nvPr>
        </p:nvGraphicFramePr>
        <p:xfrm>
          <a:off x="7362824" y="5543019"/>
          <a:ext cx="4554645" cy="874168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244475726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4015643702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4137936007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67328475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886359018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569438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178867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12/2021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91593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4927063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24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48EACD34-87EE-4F3C-A456-66279421A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636669"/>
              </p:ext>
            </p:extLst>
          </p:nvPr>
        </p:nvGraphicFramePr>
        <p:xfrm>
          <a:off x="7349382" y="5543020"/>
          <a:ext cx="4568088" cy="853440"/>
        </p:xfrm>
        <a:graphic>
          <a:graphicData uri="http://schemas.openxmlformats.org/drawingml/2006/table">
            <a:tbl>
              <a:tblPr/>
              <a:tblGrid>
                <a:gridCol w="761348">
                  <a:extLst>
                    <a:ext uri="{9D8B030D-6E8A-4147-A177-3AD203B41FA5}">
                      <a16:colId xmlns:a16="http://schemas.microsoft.com/office/drawing/2014/main" val="188258750"/>
                    </a:ext>
                  </a:extLst>
                </a:gridCol>
                <a:gridCol w="761348">
                  <a:extLst>
                    <a:ext uri="{9D8B030D-6E8A-4147-A177-3AD203B41FA5}">
                      <a16:colId xmlns:a16="http://schemas.microsoft.com/office/drawing/2014/main" val="2766418493"/>
                    </a:ext>
                  </a:extLst>
                </a:gridCol>
                <a:gridCol w="761348">
                  <a:extLst>
                    <a:ext uri="{9D8B030D-6E8A-4147-A177-3AD203B41FA5}">
                      <a16:colId xmlns:a16="http://schemas.microsoft.com/office/drawing/2014/main" val="1396325399"/>
                    </a:ext>
                  </a:extLst>
                </a:gridCol>
                <a:gridCol w="761348">
                  <a:extLst>
                    <a:ext uri="{9D8B030D-6E8A-4147-A177-3AD203B41FA5}">
                      <a16:colId xmlns:a16="http://schemas.microsoft.com/office/drawing/2014/main" val="4103809656"/>
                    </a:ext>
                  </a:extLst>
                </a:gridCol>
                <a:gridCol w="761348">
                  <a:extLst>
                    <a:ext uri="{9D8B030D-6E8A-4147-A177-3AD203B41FA5}">
                      <a16:colId xmlns:a16="http://schemas.microsoft.com/office/drawing/2014/main" val="2389849566"/>
                    </a:ext>
                  </a:extLst>
                </a:gridCol>
                <a:gridCol w="761348">
                  <a:extLst>
                    <a:ext uri="{9D8B030D-6E8A-4147-A177-3AD203B41FA5}">
                      <a16:colId xmlns:a16="http://schemas.microsoft.com/office/drawing/2014/main" val="140632611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02683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6604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551914"/>
              </p:ext>
            </p:extLst>
          </p:nvPr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5647058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01/2022 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FC5EFE55-EE2D-476E-94E8-91E4F58258C1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1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79E3A59F-09AB-4510-ACAD-5C9BB713C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908601"/>
              </p:ext>
            </p:extLst>
          </p:nvPr>
        </p:nvGraphicFramePr>
        <p:xfrm>
          <a:off x="7362823" y="5556199"/>
          <a:ext cx="4554645" cy="853440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1592231957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3038797267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822753681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344701953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30310459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35638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9450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02/2022 k 19. 2.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FC5EFE55-EE2D-476E-94E8-91E4F58258C1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19. 2. 2022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2CB9E723-90D4-4DF3-A4C1-04A567932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293192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 (29)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19" name="Graf 12">
            <a:extLst>
              <a:ext uri="{FF2B5EF4-FFF2-40B4-BE49-F238E27FC236}">
                <a16:creationId xmlns:a16="http://schemas.microsoft.com/office/drawing/2014/main" id="{69D9846B-2D40-4943-BE29-D639CD1CA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8699067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Obdélník 13">
            <a:extLst>
              <a:ext uri="{FF2B5EF4-FFF2-40B4-BE49-F238E27FC236}">
                <a16:creationId xmlns:a16="http://schemas.microsoft.com/office/drawing/2014/main" id="{06C48139-6AD8-42FC-87EB-B78B92AFE7B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21" name="Tabulka 14">
            <a:extLst>
              <a:ext uri="{FF2B5EF4-FFF2-40B4-BE49-F238E27FC236}">
                <a16:creationId xmlns:a16="http://schemas.microsoft.com/office/drawing/2014/main" id="{3F51155A-4EFC-474B-BC5A-8553005EE892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6371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  <p:tag name="SLIDEFAB_SHAPECONDITIONMETACTIONDELET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8783</TotalTime>
  <Words>16463</Words>
  <Application>Microsoft Office PowerPoint</Application>
  <PresentationFormat>Širokoúhlá obrazovka</PresentationFormat>
  <Paragraphs>7038</Paragraphs>
  <Slides>62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62</vt:i4>
      </vt:variant>
    </vt:vector>
  </HeadingPairs>
  <TitlesOfParts>
    <vt:vector size="66" baseType="lpstr">
      <vt:lpstr>Arial</vt:lpstr>
      <vt:lpstr>Calibri</vt:lpstr>
      <vt:lpstr>Roboto</vt:lpstr>
      <vt:lpstr>Motiv Office</vt:lpstr>
      <vt:lpstr>Datová a informační základna  pro management pandemie COVID-19</vt:lpstr>
      <vt:lpstr>Úvod – zdroje dat a koncepce analýz </vt:lpstr>
      <vt:lpstr>Prezentace aplikace PowerPoint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Datová a informační základna  pro management pandemie COVID-19</vt:lpstr>
      <vt:lpstr>Prezentace aplikace PowerPoint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Počet nově pozitivních klientů v sociálních službách</vt:lpstr>
      <vt:lpstr>Počet nově pozitivních pracovníků v sociálních službách</vt:lpstr>
      <vt:lpstr>Počet nově pozitivních osob v sociálních službách</vt:lpstr>
      <vt:lpstr>Počet nově pozitivních pracovníků a klientů v sociálních službách</vt:lpstr>
      <vt:lpstr>Počet zemřelých klientů v sociálních službách</vt:lpstr>
      <vt:lpstr>Počet zemřelých klientů a pracovníků v sociálních službách</vt:lpstr>
      <vt:lpstr>Klienti a pracovníci v sociálních službách vyžadující hospitalizaci z důvodu COVID-19</vt:lpstr>
      <vt:lpstr>Klienti a pracovníci v sociálních službách s těžkým průběhem nemoci</vt:lpstr>
      <vt:lpstr>Datová a informační základna  pro management pandemie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Události řešené od 1. října 2020 – celá ČR</vt:lpstr>
      <vt:lpstr>Události řešené od 1. ledna 2021 – celá ČR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630</cp:revision>
  <dcterms:created xsi:type="dcterms:W3CDTF">2020-11-14T10:09:00Z</dcterms:created>
  <dcterms:modified xsi:type="dcterms:W3CDTF">2022-02-19T20:34:18Z</dcterms:modified>
</cp:coreProperties>
</file>