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189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74" y="34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6549528083226"/>
          <c:y val="0.15507582190055269"/>
          <c:w val="0.70740539593952501"/>
          <c:h val="0.7853820815655447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Očkovaní s ukončovací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58.165889999999997</c:v>
                </c:pt>
                <c:pt idx="1">
                  <c:v>68.678290000000004</c:v>
                </c:pt>
                <c:pt idx="2">
                  <c:v>68.363100000000003</c:v>
                </c:pt>
                <c:pt idx="3">
                  <c:v>66.684550000000002</c:v>
                </c:pt>
                <c:pt idx="5">
                  <c:v>56.413220000000003</c:v>
                </c:pt>
                <c:pt idx="6">
                  <c:v>56.078830000000004</c:v>
                </c:pt>
                <c:pt idx="7">
                  <c:v>56.549779999999998</c:v>
                </c:pt>
                <c:pt idx="8">
                  <c:v>56.824719999999999</c:v>
                </c:pt>
                <c:pt idx="9">
                  <c:v>56.897970000000001</c:v>
                </c:pt>
                <c:pt idx="10">
                  <c:v>57.076830000000001</c:v>
                </c:pt>
                <c:pt idx="11">
                  <c:v>58.22486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C-43B5-BDA2-1A9D944183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Očkovaní 1. dávkou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2.31289626</c:v>
                </c:pt>
                <c:pt idx="1">
                  <c:v>2.4417585800000001</c:v>
                </c:pt>
                <c:pt idx="2">
                  <c:v>2.5128111799999999</c:v>
                </c:pt>
                <c:pt idx="3">
                  <c:v>2.6516303899999998</c:v>
                </c:pt>
                <c:pt idx="5">
                  <c:v>2.19273345</c:v>
                </c:pt>
                <c:pt idx="6">
                  <c:v>2.19192031</c:v>
                </c:pt>
                <c:pt idx="7">
                  <c:v>2.2056833899999999</c:v>
                </c:pt>
                <c:pt idx="8">
                  <c:v>2.1877041099999999</c:v>
                </c:pt>
                <c:pt idx="9">
                  <c:v>2.1957864699999998</c:v>
                </c:pt>
                <c:pt idx="10">
                  <c:v>2.1159608200000002</c:v>
                </c:pt>
                <c:pt idx="11">
                  <c:v>2.1754359499999998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6C-43B5-BDA2-1A9D9441837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7.0933920600000002</c:v>
                </c:pt>
                <c:pt idx="1">
                  <c:v>5.7776378399999997</c:v>
                </c:pt>
                <c:pt idx="2">
                  <c:v>5.8593176299999996</c:v>
                </c:pt>
                <c:pt idx="3">
                  <c:v>8.1322514600000009</c:v>
                </c:pt>
                <c:pt idx="5">
                  <c:v>6.8833480199999997</c:v>
                </c:pt>
                <c:pt idx="6">
                  <c:v>7.3895391000000004</c:v>
                </c:pt>
                <c:pt idx="7">
                  <c:v>7.2183548599999998</c:v>
                </c:pt>
                <c:pt idx="8">
                  <c:v>7.3007157600000001</c:v>
                </c:pt>
                <c:pt idx="9">
                  <c:v>6.9509187700000004</c:v>
                </c:pt>
                <c:pt idx="10">
                  <c:v>7.0346772599999996</c:v>
                </c:pt>
                <c:pt idx="11">
                  <c:v>6.6875693900000002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6C-43B5-BDA2-1A9D9441837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0.55157195000000003</c:v>
                </c:pt>
                <c:pt idx="1">
                  <c:v>0.50435509000000001</c:v>
                </c:pt>
                <c:pt idx="2">
                  <c:v>0.53469268000000003</c:v>
                </c:pt>
                <c:pt idx="3">
                  <c:v>0.63235216000000005</c:v>
                </c:pt>
                <c:pt idx="5">
                  <c:v>0.52171120999999998</c:v>
                </c:pt>
                <c:pt idx="6">
                  <c:v>0.53610011000000002</c:v>
                </c:pt>
                <c:pt idx="7">
                  <c:v>0.51967658000000005</c:v>
                </c:pt>
                <c:pt idx="8">
                  <c:v>0.47177771000000002</c:v>
                </c:pt>
                <c:pt idx="9">
                  <c:v>0.54095965999999995</c:v>
                </c:pt>
                <c:pt idx="10">
                  <c:v>0.65174513999999995</c:v>
                </c:pt>
                <c:pt idx="11">
                  <c:v>0.40970171999999999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6C-43B5-BDA2-1A9D9441837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0.402092</c:v>
                </c:pt>
                <c:pt idx="1">
                  <c:v>0.41087499999999999</c:v>
                </c:pt>
                <c:pt idx="2">
                  <c:v>0.42560500000000001</c:v>
                </c:pt>
                <c:pt idx="3">
                  <c:v>0.46098</c:v>
                </c:pt>
                <c:pt idx="5">
                  <c:v>0.31825500000000001</c:v>
                </c:pt>
                <c:pt idx="6">
                  <c:v>0.30352699999999999</c:v>
                </c:pt>
                <c:pt idx="7">
                  <c:v>0.29180699999999998</c:v>
                </c:pt>
                <c:pt idx="8">
                  <c:v>0.29154400000000003</c:v>
                </c:pt>
                <c:pt idx="9">
                  <c:v>0.33326299999999998</c:v>
                </c:pt>
                <c:pt idx="10">
                  <c:v>0.368508</c:v>
                </c:pt>
                <c:pt idx="11">
                  <c:v>0.26703399999999999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B6C-43B5-BDA2-1A9D9441837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31.474156000000001</c:v>
                </c:pt>
                <c:pt idx="1">
                  <c:v>22.187086999999998</c:v>
                </c:pt>
                <c:pt idx="2">
                  <c:v>22.304470999999999</c:v>
                </c:pt>
                <c:pt idx="3">
                  <c:v>21.438236</c:v>
                </c:pt>
                <c:pt idx="5">
                  <c:v>33.670734000000003</c:v>
                </c:pt>
                <c:pt idx="6">
                  <c:v>33.500087999999998</c:v>
                </c:pt>
                <c:pt idx="7">
                  <c:v>33.214700999999998</c:v>
                </c:pt>
                <c:pt idx="8">
                  <c:v>32.923538999999998</c:v>
                </c:pt>
                <c:pt idx="9">
                  <c:v>33.081100999999997</c:v>
                </c:pt>
                <c:pt idx="10">
                  <c:v>32.752282000000001</c:v>
                </c:pt>
                <c:pt idx="11">
                  <c:v>32.235394999999997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3B-470D-A795-D51EE487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8346439365351937E-3"/>
          <c:y val="4.5725863308778793E-2"/>
          <c:w val="0.98994552187469609"/>
          <c:h val="4.6791895752454092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87.208560000000006</c:v>
                </c:pt>
                <c:pt idx="1">
                  <c:v>87.529489999999996</c:v>
                </c:pt>
                <c:pt idx="2">
                  <c:v>80.531139999999994</c:v>
                </c:pt>
                <c:pt idx="3">
                  <c:v>75.097809999999996</c:v>
                </c:pt>
                <c:pt idx="4">
                  <c:v>69.513999999999996</c:v>
                </c:pt>
                <c:pt idx="5">
                  <c:v>59.315019999999997</c:v>
                </c:pt>
                <c:pt idx="6">
                  <c:v>60.835859999999997</c:v>
                </c:pt>
                <c:pt idx="8">
                  <c:v>72.03528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86.244151200000005</c:v>
                </c:pt>
                <c:pt idx="1">
                  <c:v>87.082835000000003</c:v>
                </c:pt>
                <c:pt idx="2">
                  <c:v>80.253304799999995</c:v>
                </c:pt>
                <c:pt idx="3">
                  <c:v>74.600460299999995</c:v>
                </c:pt>
                <c:pt idx="4">
                  <c:v>68.755683700000006</c:v>
                </c:pt>
                <c:pt idx="5">
                  <c:v>57.915314100000003</c:v>
                </c:pt>
                <c:pt idx="6">
                  <c:v>58.691371500000002</c:v>
                </c:pt>
                <c:pt idx="8">
                  <c:v>71.120045099999999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82.051479999999998</c:v>
                </c:pt>
                <c:pt idx="1">
                  <c:v>87.440119999999993</c:v>
                </c:pt>
                <c:pt idx="2">
                  <c:v>80.726920000000007</c:v>
                </c:pt>
                <c:pt idx="3">
                  <c:v>74.007249999999999</c:v>
                </c:pt>
                <c:pt idx="4">
                  <c:v>68.200980000000001</c:v>
                </c:pt>
                <c:pt idx="5">
                  <c:v>55.741439999999997</c:v>
                </c:pt>
                <c:pt idx="6">
                  <c:v>55.753219999999999</c:v>
                </c:pt>
                <c:pt idx="8">
                  <c:v>69.928430000000006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D-4F82-B544-891C0F95F72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81.870262499999995</c:v>
                </c:pt>
                <c:pt idx="1">
                  <c:v>87.266724199999999</c:v>
                </c:pt>
                <c:pt idx="2">
                  <c:v>80.484302900000003</c:v>
                </c:pt>
                <c:pt idx="3">
                  <c:v>73.523341000000002</c:v>
                </c:pt>
                <c:pt idx="4">
                  <c:v>67.496727500000006</c:v>
                </c:pt>
                <c:pt idx="5">
                  <c:v>54.421507400000003</c:v>
                </c:pt>
                <c:pt idx="6">
                  <c:v>53.805554299999997</c:v>
                </c:pt>
                <c:pt idx="8">
                  <c:v>69.146236500000001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5D-4F82-B544-891C0F95F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82.950469999999996</c:v>
                </c:pt>
                <c:pt idx="1">
                  <c:v>87.306269999999998</c:v>
                </c:pt>
                <c:pt idx="2">
                  <c:v>80.580359999999999</c:v>
                </c:pt>
                <c:pt idx="3">
                  <c:v>74.517960000000002</c:v>
                </c:pt>
                <c:pt idx="4">
                  <c:v>68.558580000000006</c:v>
                </c:pt>
                <c:pt idx="5">
                  <c:v>56.130360000000003</c:v>
                </c:pt>
                <c:pt idx="6">
                  <c:v>56.599229999999999</c:v>
                </c:pt>
                <c:pt idx="8">
                  <c:v>70.068010000000001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C-4258-B2E9-3390F07AA8C6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82.778361500000003</c:v>
                </c:pt>
                <c:pt idx="1">
                  <c:v>87.099822599999996</c:v>
                </c:pt>
                <c:pt idx="2">
                  <c:v>80.333180100000007</c:v>
                </c:pt>
                <c:pt idx="3">
                  <c:v>74.092940900000002</c:v>
                </c:pt>
                <c:pt idx="4">
                  <c:v>67.864529899999994</c:v>
                </c:pt>
                <c:pt idx="5">
                  <c:v>54.828631100000003</c:v>
                </c:pt>
                <c:pt idx="6">
                  <c:v>54.6435453</c:v>
                </c:pt>
                <c:pt idx="8">
                  <c:v>69.292077899999995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C-4258-B2E9-3390F07AA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84.895920000000004</c:v>
                </c:pt>
                <c:pt idx="1">
                  <c:v>86.976590000000002</c:v>
                </c:pt>
                <c:pt idx="2">
                  <c:v>80.305809999999994</c:v>
                </c:pt>
                <c:pt idx="3">
                  <c:v>74.597009999999997</c:v>
                </c:pt>
                <c:pt idx="4">
                  <c:v>68.443650000000005</c:v>
                </c:pt>
                <c:pt idx="5">
                  <c:v>56.091189999999997</c:v>
                </c:pt>
                <c:pt idx="6">
                  <c:v>56.578580000000002</c:v>
                </c:pt>
                <c:pt idx="8">
                  <c:v>70.306619999999995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F6-40CB-8CD6-67928DF8B398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84.750654699999998</c:v>
                </c:pt>
                <c:pt idx="1">
                  <c:v>86.810301600000003</c:v>
                </c:pt>
                <c:pt idx="2">
                  <c:v>80.073501399999998</c:v>
                </c:pt>
                <c:pt idx="3">
                  <c:v>74.170232900000002</c:v>
                </c:pt>
                <c:pt idx="4">
                  <c:v>67.776503599999998</c:v>
                </c:pt>
                <c:pt idx="5">
                  <c:v>54.822129599999997</c:v>
                </c:pt>
                <c:pt idx="6">
                  <c:v>54.656757200000001</c:v>
                </c:pt>
                <c:pt idx="8">
                  <c:v>69.564345399999993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F6-40CB-8CD6-67928DF8B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86.818960000000004</c:v>
                </c:pt>
                <c:pt idx="1">
                  <c:v>86.861019999999996</c:v>
                </c:pt>
                <c:pt idx="2">
                  <c:v>79.862380000000002</c:v>
                </c:pt>
                <c:pt idx="3">
                  <c:v>73.785039999999995</c:v>
                </c:pt>
                <c:pt idx="4">
                  <c:v>66.839230000000001</c:v>
                </c:pt>
                <c:pt idx="5">
                  <c:v>55.42642</c:v>
                </c:pt>
                <c:pt idx="6">
                  <c:v>56.349440000000001</c:v>
                </c:pt>
                <c:pt idx="8">
                  <c:v>70.060249999999996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44-4C97-A806-76CD7E1DDB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86.633487400000007</c:v>
                </c:pt>
                <c:pt idx="1">
                  <c:v>86.685886300000007</c:v>
                </c:pt>
                <c:pt idx="2">
                  <c:v>79.619423400000002</c:v>
                </c:pt>
                <c:pt idx="3">
                  <c:v>73.373770199999996</c:v>
                </c:pt>
                <c:pt idx="4">
                  <c:v>66.212740800000006</c:v>
                </c:pt>
                <c:pt idx="5">
                  <c:v>54.205208499999998</c:v>
                </c:pt>
                <c:pt idx="6">
                  <c:v>54.549991300000002</c:v>
                </c:pt>
                <c:pt idx="8">
                  <c:v>69.356662700000001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44-4C97-A806-76CD7E1DD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86.431939999999997</c:v>
                </c:pt>
                <c:pt idx="1">
                  <c:v>86.642340000000004</c:v>
                </c:pt>
                <c:pt idx="2">
                  <c:v>79.614980000000003</c:v>
                </c:pt>
                <c:pt idx="3">
                  <c:v>73.381110000000007</c:v>
                </c:pt>
                <c:pt idx="4">
                  <c:v>66.784899999999993</c:v>
                </c:pt>
                <c:pt idx="5">
                  <c:v>55.023049999999998</c:v>
                </c:pt>
                <c:pt idx="6">
                  <c:v>56.626779999999997</c:v>
                </c:pt>
                <c:pt idx="8">
                  <c:v>69.921040000000005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C-4282-9746-C835D5D8CC2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86.218204999999998</c:v>
                </c:pt>
                <c:pt idx="1">
                  <c:v>86.379834700000004</c:v>
                </c:pt>
                <c:pt idx="2">
                  <c:v>79.343478399999995</c:v>
                </c:pt>
                <c:pt idx="3">
                  <c:v>72.847808599999993</c:v>
                </c:pt>
                <c:pt idx="4">
                  <c:v>65.998991700000005</c:v>
                </c:pt>
                <c:pt idx="5">
                  <c:v>53.624627099999998</c:v>
                </c:pt>
                <c:pt idx="6">
                  <c:v>54.671465400000002</c:v>
                </c:pt>
                <c:pt idx="8">
                  <c:v>69.104180700000001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C-4282-9746-C835D5D8C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86.497749999999996</c:v>
                </c:pt>
                <c:pt idx="1">
                  <c:v>86.159570000000002</c:v>
                </c:pt>
                <c:pt idx="2">
                  <c:v>79.251329999999996</c:v>
                </c:pt>
                <c:pt idx="3">
                  <c:v>73.418090000000007</c:v>
                </c:pt>
                <c:pt idx="4">
                  <c:v>67.149389999999997</c:v>
                </c:pt>
                <c:pt idx="5">
                  <c:v>55.696210000000001</c:v>
                </c:pt>
                <c:pt idx="6">
                  <c:v>56.905439999999999</c:v>
                </c:pt>
                <c:pt idx="8">
                  <c:v>70.084980000000002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3-4982-9BAE-718503394ED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86.272248399999995</c:v>
                </c:pt>
                <c:pt idx="1">
                  <c:v>85.877815600000005</c:v>
                </c:pt>
                <c:pt idx="2">
                  <c:v>78.912340700000001</c:v>
                </c:pt>
                <c:pt idx="3">
                  <c:v>72.840021399999998</c:v>
                </c:pt>
                <c:pt idx="4">
                  <c:v>66.277625900000004</c:v>
                </c:pt>
                <c:pt idx="5">
                  <c:v>54.060048700000003</c:v>
                </c:pt>
                <c:pt idx="6">
                  <c:v>54.549965999999998</c:v>
                </c:pt>
                <c:pt idx="8">
                  <c:v>69.132480900000004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3-4982-9BAE-718503394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89.647059999999996</c:v>
                </c:pt>
                <c:pt idx="1">
                  <c:v>87.223500000000001</c:v>
                </c:pt>
                <c:pt idx="2">
                  <c:v>79.473699999999994</c:v>
                </c:pt>
                <c:pt idx="3">
                  <c:v>73.331729999999993</c:v>
                </c:pt>
                <c:pt idx="4">
                  <c:v>68.839680000000001</c:v>
                </c:pt>
                <c:pt idx="5">
                  <c:v>59.277230000000003</c:v>
                </c:pt>
                <c:pt idx="6">
                  <c:v>61.025539999999999</c:v>
                </c:pt>
                <c:pt idx="8">
                  <c:v>71.103549999999998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F-45D5-8906-2A772ED970B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89.448225800000003</c:v>
                </c:pt>
                <c:pt idx="1">
                  <c:v>87.048645699999994</c:v>
                </c:pt>
                <c:pt idx="2">
                  <c:v>79.276833800000006</c:v>
                </c:pt>
                <c:pt idx="3">
                  <c:v>72.939281300000005</c:v>
                </c:pt>
                <c:pt idx="4">
                  <c:v>68.249205099999998</c:v>
                </c:pt>
                <c:pt idx="5">
                  <c:v>58.293862599999997</c:v>
                </c:pt>
                <c:pt idx="6">
                  <c:v>59.580344799999999</c:v>
                </c:pt>
                <c:pt idx="8">
                  <c:v>70.486228699999998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4F-45D5-8906-2A772ED97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18. 11. 2021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18. 11.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FE759F90-0394-4F8C-BD0E-26FAB6329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5491765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761CB2D4-BC7E-4C94-8AC8-F2AB1168D22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8F468458-0F79-403C-B5AA-486E3474AD1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50057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772 831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745 908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865 925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835 842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760 907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734 616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1 221 616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843 779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814 838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1 164 267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801 489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773 857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710 932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687 342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1 985 526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1 397 527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1 351 727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139 104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125 272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6 292 494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6 069 402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18. 11. 2021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894204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757 766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732 144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847 923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819 487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745 711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720 834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827 941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800 515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787 098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760 820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698 657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676 186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1 948 260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1 373 255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1 329 791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137 122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123 674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6 175 473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5 963 451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18. 11. 2021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0251414B-C8A6-4BA8-8CC9-17CE990F4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01520"/>
              </p:ext>
            </p:extLst>
          </p:nvPr>
        </p:nvGraphicFramePr>
        <p:xfrm>
          <a:off x="1517005" y="1258093"/>
          <a:ext cx="10586736" cy="5513840"/>
        </p:xfrm>
        <a:graphic>
          <a:graphicData uri="http://schemas.openxmlformats.org/drawingml/2006/table">
            <a:tbl>
              <a:tblPr/>
              <a:tblGrid>
                <a:gridCol w="1176304">
                  <a:extLst>
                    <a:ext uri="{9D8B030D-6E8A-4147-A177-3AD203B41FA5}">
                      <a16:colId xmlns:a16="http://schemas.microsoft.com/office/drawing/2014/main" val="2252943008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55208471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635769078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053293178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795235493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37370339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12367860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26756909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465388398"/>
                    </a:ext>
                  </a:extLst>
                </a:gridCol>
              </a:tblGrid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615012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455254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390259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96042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B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070329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434322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11504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4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36793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04939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3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16028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41296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A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E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9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790808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2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B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342297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F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C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2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540946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063288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759964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18. 11. 2021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801311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794 843/1 111 280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794 843/1 111 280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156 432/212 957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179 254/241 359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149 796/199 692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127 603/171 143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157 276/213 895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65 781/94 938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836 142/1 133 984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73 486/105 782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56 955/81 536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58 245/82 789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68 018/96 031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66 247/90 163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54 836/78 453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377 787/534 754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56 718/82 249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54 760/80 025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52 542/74 096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62 435/91 063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13 204/18 737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102 307/146 900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341 966/493 070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16 400/24 668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18 611/27 048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26 054/39 096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35 786/54 017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39 846/59 691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27 750/41 412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164 447/245 932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49 073/70 572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50 606/71 802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46 586/67 352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59 386/88 189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84 284/127 382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173 107/252 012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463 042/677 309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25 801/38 944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34 926/51 328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30 489/45 705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50 726/75 445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20 630/30 844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25 622/37 414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59 736/85 823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247 930/365 503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65 168/94 072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40 977/60 128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33 326/48 416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77 278/110 370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48 701/68 589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57 698/77 639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323 148/459 214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57 283/85 043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54 813/80 445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32 384/47 581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67 278/98 419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32 010/45 802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53 742/76 882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297 510/434 172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88 312/121 278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48 081/65 113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32 631/44 341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52 280/70 933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59 682/80 000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30 567/42 401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311 553/424 066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75 936/115 329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121 942/180 144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102 948/151 461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82 445/120 469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69 533/103 969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225 014/319 416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677 818/990 788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50 945/81 327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69 600/108 122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48 458/74 974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43 814/68 866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23 490/36 359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47 584/72 484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57 692/82 972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341 583/525 104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34 466/53 664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60 780/93 372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58 717/91 034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38 010/57 291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85 947/127 990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45 119/62 376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323 039/485 727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22 811/36 276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74 620/113 765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88 731/131 524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78 720/119 380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100 639/160 846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129 126/196 355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157 935/239 135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652 582/997 281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772 831/1 122 161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865 925/1 254 187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760 907/1 098 061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843 779/1 221 616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801 489/1 164 267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710 932/1 032 366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1 397 527/1 985 526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6 292 494/8 878 184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/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18. 11.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8EE952BB-7354-4D89-8CC6-6BC3309A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5230624"/>
              </p:ext>
            </p:extLst>
          </p:nvPr>
        </p:nvGraphicFramePr>
        <p:xfrm>
          <a:off x="133350" y="701213"/>
          <a:ext cx="11837679" cy="583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589194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330265"/>
              </p:ext>
            </p:extLst>
          </p:nvPr>
        </p:nvGraphicFramePr>
        <p:xfrm>
          <a:off x="10803138" y="1608754"/>
          <a:ext cx="1333315" cy="460154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9 334 672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94639" y="118067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18668" y="3266652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253093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37893DC9-287B-4677-8B4C-245EDD1E1EDD}"/>
              </a:ext>
            </a:extLst>
          </p:cNvPr>
          <p:cNvSpPr/>
          <p:nvPr/>
        </p:nvSpPr>
        <p:spPr>
          <a:xfrm>
            <a:off x="240021" y="6179768"/>
            <a:ext cx="117163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očkování;</a:t>
            </a:r>
          </a:p>
          <a:p>
            <a:r>
              <a:rPr lang="cs-CZ" sz="1100" b="1" dirty="0">
                <a:solidFill>
                  <a:srgbClr val="FF0000"/>
                </a:solidFill>
              </a:rPr>
              <a:t>Prodělali onemocnění = osoby, které nebyly očkovány a ani nejsou přihlášeny k očkování a kdykoliv v minulosti prodělaly onemocnění COVID-19 podle dat ISIN.</a:t>
            </a:r>
          </a:p>
        </p:txBody>
      </p:sp>
    </p:spTree>
    <p:extLst>
      <p:ext uri="{BB962C8B-B14F-4D97-AF65-F5344CB8AC3E}">
        <p14:creationId xmlns:p14="http://schemas.microsoft.com/office/powerpoint/2010/main" val="148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18. 11. 2021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8494722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4D3D046A-6B0A-4D22-B358-88584987FE47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Celkový přehled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4817B73-F049-4743-BDB2-57E1F37CB4C1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18. 11.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408961D1-DDD6-49A8-A978-9E283C04D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123242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CDB5CBC3-FD57-43D3-AB0A-884EE3365B11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ABF4EE96-7434-418D-A305-0AB39405926D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18. 11.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1E7B9B15-9120-43B8-8524-207203EEE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35571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51A14B2E-6869-4520-A387-7FB8A904021C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3D5DC57C-C7FC-4406-966F-D92D9D54113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18. 11.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27EEF3F1-2537-48F1-9061-D953A2F8D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5583641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B25FF770-62F5-4448-8585-88A6EBCB9787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4D50749A-2209-4E42-8A7E-E4F3F600337B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18. 11.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A0B4B87C-1D23-4D8D-AE42-0728CA7F1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333660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CE92ECA-B9DE-4168-B7B9-1383901EBE83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2859E773-1151-4C8A-A400-568BDDFDE906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18. 11.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E2FB9686-F02D-456D-AB30-60BC6CC6E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1875877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318C09F0-916B-4408-B222-363E03AF4EE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506DB690-38B5-477D-BD3A-14180D26F01F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18. 11.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661B8D42-163F-4396-880D-44BDAB1F2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130476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4943663-80F7-4830-8580-68DFB365379E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10CC488C-1A0D-454F-B997-A65B0B8067F5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8730</TotalTime>
  <Words>1841</Words>
  <Application>Microsoft Office PowerPoint</Application>
  <PresentationFormat>Širokoúhlá obrazovka</PresentationFormat>
  <Paragraphs>345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18. 11. 2021</vt:lpstr>
      <vt:lpstr>Zájem o očkování, stav k 18. 11. 2021</vt:lpstr>
      <vt:lpstr>Zájem o očkování, stav k 18. 11. 2021</vt:lpstr>
      <vt:lpstr>Zájem o očkování, stav k 18. 11. 2021</vt:lpstr>
      <vt:lpstr>Zájem o očkování, stav k 18. 11. 2021</vt:lpstr>
      <vt:lpstr>Zájem o očkování, stav k 18. 11. 2021</vt:lpstr>
      <vt:lpstr>Zájem o očkování, stav k 18. 11. 2021</vt:lpstr>
      <vt:lpstr>Zájem o očkování, stav k 18. 11. 2021</vt:lpstr>
      <vt:lpstr>Zájem o očkování, stav k 18. 11. 2021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584</cp:revision>
  <dcterms:created xsi:type="dcterms:W3CDTF">2020-11-14T10:09:00Z</dcterms:created>
  <dcterms:modified xsi:type="dcterms:W3CDTF">2021-11-19T11:49:57Z</dcterms:modified>
</cp:coreProperties>
</file>