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Sheet1!$D$2:$D$154</c:f>
              <c:numCache>
                <c:formatCode>#,##0</c:formatCode>
                <c:ptCount val="153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580</c:v>
                </c:pt>
                <c:pt idx="69">
                  <c:v>607</c:v>
                </c:pt>
                <c:pt idx="70">
                  <c:v>603</c:v>
                </c:pt>
                <c:pt idx="71">
                  <c:v>579</c:v>
                </c:pt>
                <c:pt idx="72">
                  <c:v>555</c:v>
                </c:pt>
                <c:pt idx="73">
                  <c:v>543</c:v>
                </c:pt>
                <c:pt idx="74">
                  <c:v>524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471</c:v>
                </c:pt>
                <c:pt idx="79">
                  <c:v>466</c:v>
                </c:pt>
                <c:pt idx="80">
                  <c:v>447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403</c:v>
                </c:pt>
                <c:pt idx="85">
                  <c:v>387</c:v>
                </c:pt>
                <c:pt idx="86">
                  <c:v>392</c:v>
                </c:pt>
                <c:pt idx="87">
                  <c:v>365</c:v>
                </c:pt>
                <c:pt idx="88">
                  <c:v>354</c:v>
                </c:pt>
                <c:pt idx="89">
                  <c:v>337</c:v>
                </c:pt>
                <c:pt idx="90">
                  <c:v>345</c:v>
                </c:pt>
                <c:pt idx="91">
                  <c:v>316</c:v>
                </c:pt>
                <c:pt idx="92">
                  <c:v>303</c:v>
                </c:pt>
                <c:pt idx="93">
                  <c:v>291</c:v>
                </c:pt>
                <c:pt idx="94">
                  <c:v>290</c:v>
                </c:pt>
                <c:pt idx="95">
                  <c:v>296</c:v>
                </c:pt>
                <c:pt idx="96">
                  <c:v>291</c:v>
                </c:pt>
                <c:pt idx="97">
                  <c:v>290</c:v>
                </c:pt>
                <c:pt idx="98">
                  <c:v>285</c:v>
                </c:pt>
                <c:pt idx="99">
                  <c:v>277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312</c:v>
                </c:pt>
                <c:pt idx="105">
                  <c:v>307</c:v>
                </c:pt>
                <c:pt idx="106">
                  <c:v>311</c:v>
                </c:pt>
                <c:pt idx="107">
                  <c:v>297</c:v>
                </c:pt>
                <c:pt idx="108">
                  <c:v>308</c:v>
                </c:pt>
                <c:pt idx="109">
                  <c:v>303</c:v>
                </c:pt>
                <c:pt idx="110">
                  <c:v>297</c:v>
                </c:pt>
                <c:pt idx="111">
                  <c:v>302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328</c:v>
                </c:pt>
                <c:pt idx="116">
                  <c:v>347</c:v>
                </c:pt>
                <c:pt idx="117">
                  <c:v>366</c:v>
                </c:pt>
                <c:pt idx="118">
                  <c:v>390</c:v>
                </c:pt>
                <c:pt idx="119">
                  <c:v>412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472</c:v>
                </c:pt>
                <c:pt idx="125">
                  <c:v>508</c:v>
                </c:pt>
                <c:pt idx="126">
                  <c:v>532</c:v>
                </c:pt>
                <c:pt idx="127">
                  <c:v>552</c:v>
                </c:pt>
                <c:pt idx="128">
                  <c:v>558</c:v>
                </c:pt>
                <c:pt idx="129">
                  <c:v>528</c:v>
                </c:pt>
                <c:pt idx="130">
                  <c:v>524</c:v>
                </c:pt>
                <c:pt idx="131">
                  <c:v>543</c:v>
                </c:pt>
                <c:pt idx="132">
                  <c:v>561</c:v>
                </c:pt>
                <c:pt idx="133">
                  <c:v>559</c:v>
                </c:pt>
                <c:pt idx="134">
                  <c:v>568</c:v>
                </c:pt>
                <c:pt idx="135">
                  <c:v>585</c:v>
                </c:pt>
                <c:pt idx="136">
                  <c:v>596</c:v>
                </c:pt>
                <c:pt idx="137">
                  <c:v>581</c:v>
                </c:pt>
                <c:pt idx="138">
                  <c:v>589</c:v>
                </c:pt>
                <c:pt idx="139">
                  <c:v>585</c:v>
                </c:pt>
                <c:pt idx="140">
                  <c:v>571</c:v>
                </c:pt>
                <c:pt idx="141">
                  <c:v>550</c:v>
                </c:pt>
                <c:pt idx="142">
                  <c:v>545</c:v>
                </c:pt>
                <c:pt idx="143">
                  <c:v>529</c:v>
                </c:pt>
                <c:pt idx="144">
                  <c:v>526</c:v>
                </c:pt>
                <c:pt idx="145">
                  <c:v>529</c:v>
                </c:pt>
                <c:pt idx="146">
                  <c:v>529</c:v>
                </c:pt>
                <c:pt idx="147">
                  <c:v>532</c:v>
                </c:pt>
                <c:pt idx="148">
                  <c:v>534</c:v>
                </c:pt>
                <c:pt idx="149">
                  <c:v>532</c:v>
                </c:pt>
                <c:pt idx="150">
                  <c:v>485</c:v>
                </c:pt>
                <c:pt idx="151">
                  <c:v>496</c:v>
                </c:pt>
                <c:pt idx="152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2.3583364035035595E-3"/>
                  <c:y val="-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850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Sheet1!$B$2:$B$154</c:f>
              <c:numCache>
                <c:formatCode>#,##0</c:formatCode>
                <c:ptCount val="15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Sheet1!$C$2:$C$154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Sheet1!$D$2:$D$154</c:f>
              <c:numCache>
                <c:formatCode>#,##0</c:formatCode>
                <c:ptCount val="153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1603</c:v>
                </c:pt>
                <c:pt idx="46">
                  <c:v>1670</c:v>
                </c:pt>
                <c:pt idx="47">
                  <c:v>1773</c:v>
                </c:pt>
                <c:pt idx="48">
                  <c:v>1894</c:v>
                </c:pt>
                <c:pt idx="49">
                  <c:v>2032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2834</c:v>
                </c:pt>
                <c:pt idx="56">
                  <c:v>2970</c:v>
                </c:pt>
                <c:pt idx="57">
                  <c:v>3033</c:v>
                </c:pt>
                <c:pt idx="58">
                  <c:v>3249</c:v>
                </c:pt>
                <c:pt idx="59">
                  <c:v>3294</c:v>
                </c:pt>
                <c:pt idx="60">
                  <c:v>3357</c:v>
                </c:pt>
                <c:pt idx="61">
                  <c:v>3441</c:v>
                </c:pt>
                <c:pt idx="62">
                  <c:v>3559</c:v>
                </c:pt>
                <c:pt idx="63">
                  <c:v>3580</c:v>
                </c:pt>
                <c:pt idx="64">
                  <c:v>3558</c:v>
                </c:pt>
                <c:pt idx="65">
                  <c:v>3485</c:v>
                </c:pt>
                <c:pt idx="66">
                  <c:v>3422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2964</c:v>
                </c:pt>
                <c:pt idx="72">
                  <c:v>2888</c:v>
                </c:pt>
                <c:pt idx="73">
                  <c:v>2748</c:v>
                </c:pt>
                <c:pt idx="74">
                  <c:v>2628</c:v>
                </c:pt>
                <c:pt idx="75">
                  <c:v>2552</c:v>
                </c:pt>
                <c:pt idx="76">
                  <c:v>2559</c:v>
                </c:pt>
                <c:pt idx="77">
                  <c:v>2483</c:v>
                </c:pt>
                <c:pt idx="78">
                  <c:v>2443</c:v>
                </c:pt>
                <c:pt idx="79">
                  <c:v>2365</c:v>
                </c:pt>
                <c:pt idx="80">
                  <c:v>2267</c:v>
                </c:pt>
                <c:pt idx="81">
                  <c:v>2143</c:v>
                </c:pt>
                <c:pt idx="82">
                  <c:v>2125</c:v>
                </c:pt>
                <c:pt idx="83">
                  <c:v>2156</c:v>
                </c:pt>
                <c:pt idx="84">
                  <c:v>2096</c:v>
                </c:pt>
                <c:pt idx="85">
                  <c:v>2025</c:v>
                </c:pt>
                <c:pt idx="86">
                  <c:v>1933</c:v>
                </c:pt>
                <c:pt idx="87">
                  <c:v>1813</c:v>
                </c:pt>
                <c:pt idx="88">
                  <c:v>1506</c:v>
                </c:pt>
                <c:pt idx="89">
                  <c:v>1545</c:v>
                </c:pt>
                <c:pt idx="90">
                  <c:v>1539</c:v>
                </c:pt>
                <c:pt idx="91">
                  <c:v>1531</c:v>
                </c:pt>
                <c:pt idx="92">
                  <c:v>1470</c:v>
                </c:pt>
                <c:pt idx="93">
                  <c:v>1465</c:v>
                </c:pt>
                <c:pt idx="94">
                  <c:v>1496</c:v>
                </c:pt>
                <c:pt idx="95">
                  <c:v>1481</c:v>
                </c:pt>
                <c:pt idx="96">
                  <c:v>1508</c:v>
                </c:pt>
                <c:pt idx="97">
                  <c:v>1557</c:v>
                </c:pt>
                <c:pt idx="98">
                  <c:v>1527</c:v>
                </c:pt>
                <c:pt idx="99">
                  <c:v>1571</c:v>
                </c:pt>
                <c:pt idx="100">
                  <c:v>1591</c:v>
                </c:pt>
                <c:pt idx="101">
                  <c:v>1562</c:v>
                </c:pt>
                <c:pt idx="102">
                  <c:v>1604</c:v>
                </c:pt>
                <c:pt idx="103">
                  <c:v>1641</c:v>
                </c:pt>
                <c:pt idx="104">
                  <c:v>1680</c:v>
                </c:pt>
                <c:pt idx="105">
                  <c:v>1703</c:v>
                </c:pt>
                <c:pt idx="106">
                  <c:v>1687</c:v>
                </c:pt>
                <c:pt idx="107">
                  <c:v>1649</c:v>
                </c:pt>
                <c:pt idx="108">
                  <c:v>1651</c:v>
                </c:pt>
                <c:pt idx="109">
                  <c:v>1644</c:v>
                </c:pt>
                <c:pt idx="110">
                  <c:v>1678</c:v>
                </c:pt>
                <c:pt idx="111">
                  <c:v>1677</c:v>
                </c:pt>
                <c:pt idx="112">
                  <c:v>1716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1860</c:v>
                </c:pt>
                <c:pt idx="117">
                  <c:v>1985</c:v>
                </c:pt>
                <c:pt idx="118">
                  <c:v>2293</c:v>
                </c:pt>
                <c:pt idx="119">
                  <c:v>2346</c:v>
                </c:pt>
                <c:pt idx="120">
                  <c:v>2466</c:v>
                </c:pt>
                <c:pt idx="121">
                  <c:v>2487</c:v>
                </c:pt>
                <c:pt idx="122">
                  <c:v>2491</c:v>
                </c:pt>
                <c:pt idx="123">
                  <c:v>2677</c:v>
                </c:pt>
                <c:pt idx="124">
                  <c:v>2791</c:v>
                </c:pt>
                <c:pt idx="125">
                  <c:v>3010</c:v>
                </c:pt>
                <c:pt idx="126">
                  <c:v>3036</c:v>
                </c:pt>
                <c:pt idx="127">
                  <c:v>3072</c:v>
                </c:pt>
                <c:pt idx="128">
                  <c:v>3066</c:v>
                </c:pt>
                <c:pt idx="129">
                  <c:v>2916</c:v>
                </c:pt>
                <c:pt idx="130">
                  <c:v>2960</c:v>
                </c:pt>
                <c:pt idx="131">
                  <c:v>2971</c:v>
                </c:pt>
                <c:pt idx="132">
                  <c:v>2981</c:v>
                </c:pt>
                <c:pt idx="133">
                  <c:v>3044</c:v>
                </c:pt>
                <c:pt idx="134">
                  <c:v>2960</c:v>
                </c:pt>
                <c:pt idx="135">
                  <c:v>2930</c:v>
                </c:pt>
                <c:pt idx="136">
                  <c:v>2877</c:v>
                </c:pt>
                <c:pt idx="137">
                  <c:v>2759</c:v>
                </c:pt>
                <c:pt idx="138">
                  <c:v>2745</c:v>
                </c:pt>
                <c:pt idx="139">
                  <c:v>2704</c:v>
                </c:pt>
                <c:pt idx="140">
                  <c:v>2629</c:v>
                </c:pt>
                <c:pt idx="141">
                  <c:v>2585</c:v>
                </c:pt>
                <c:pt idx="142">
                  <c:v>2585</c:v>
                </c:pt>
                <c:pt idx="143">
                  <c:v>2550</c:v>
                </c:pt>
                <c:pt idx="144">
                  <c:v>2505</c:v>
                </c:pt>
                <c:pt idx="145">
                  <c:v>2507</c:v>
                </c:pt>
                <c:pt idx="146">
                  <c:v>2543</c:v>
                </c:pt>
                <c:pt idx="147">
                  <c:v>2526</c:v>
                </c:pt>
                <c:pt idx="148">
                  <c:v>2408</c:v>
                </c:pt>
                <c:pt idx="149">
                  <c:v>2338</c:v>
                </c:pt>
                <c:pt idx="150">
                  <c:v>2296</c:v>
                </c:pt>
                <c:pt idx="151">
                  <c:v>2324</c:v>
                </c:pt>
                <c:pt idx="152">
                  <c:v>2304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0"/>
                  <c:y val="-7.633971065163494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6 366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Sheet1!$B$2:$B$154</c:f>
              <c:numCache>
                <c:formatCode>#,##0</c:formatCode>
                <c:ptCount val="15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Sheet1!$C$2:$C$154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Sheet1!$D$2:$D$154</c:f>
              <c:numCache>
                <c:formatCode>#,##0</c:formatCode>
                <c:ptCount val="153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553</c:v>
                </c:pt>
                <c:pt idx="46">
                  <c:v>570</c:v>
                </c:pt>
                <c:pt idx="47">
                  <c:v>595</c:v>
                </c:pt>
                <c:pt idx="48">
                  <c:v>619</c:v>
                </c:pt>
                <c:pt idx="49">
                  <c:v>639</c:v>
                </c:pt>
                <c:pt idx="50">
                  <c:v>701</c:v>
                </c:pt>
                <c:pt idx="51">
                  <c:v>747</c:v>
                </c:pt>
                <c:pt idx="52">
                  <c:v>759</c:v>
                </c:pt>
                <c:pt idx="53">
                  <c:v>757</c:v>
                </c:pt>
                <c:pt idx="54">
                  <c:v>799</c:v>
                </c:pt>
                <c:pt idx="55">
                  <c:v>881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1064</c:v>
                </c:pt>
                <c:pt idx="61">
                  <c:v>1112</c:v>
                </c:pt>
                <c:pt idx="62">
                  <c:v>1148</c:v>
                </c:pt>
                <c:pt idx="63">
                  <c:v>1172</c:v>
                </c:pt>
                <c:pt idx="64">
                  <c:v>1159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1163</c:v>
                </c:pt>
                <c:pt idx="69">
                  <c:v>1178</c:v>
                </c:pt>
                <c:pt idx="70">
                  <c:v>1165</c:v>
                </c:pt>
                <c:pt idx="71">
                  <c:v>1105</c:v>
                </c:pt>
                <c:pt idx="72">
                  <c:v>1101</c:v>
                </c:pt>
                <c:pt idx="73">
                  <c:v>1098</c:v>
                </c:pt>
                <c:pt idx="74">
                  <c:v>1066</c:v>
                </c:pt>
                <c:pt idx="75">
                  <c:v>1041</c:v>
                </c:pt>
                <c:pt idx="76">
                  <c:v>1035</c:v>
                </c:pt>
                <c:pt idx="77">
                  <c:v>991</c:v>
                </c:pt>
                <c:pt idx="78">
                  <c:v>1002</c:v>
                </c:pt>
                <c:pt idx="79">
                  <c:v>972</c:v>
                </c:pt>
                <c:pt idx="80">
                  <c:v>958</c:v>
                </c:pt>
                <c:pt idx="81">
                  <c:v>941</c:v>
                </c:pt>
                <c:pt idx="82">
                  <c:v>956</c:v>
                </c:pt>
                <c:pt idx="83">
                  <c:v>946</c:v>
                </c:pt>
                <c:pt idx="84">
                  <c:v>874</c:v>
                </c:pt>
                <c:pt idx="85">
                  <c:v>851</c:v>
                </c:pt>
                <c:pt idx="86">
                  <c:v>838</c:v>
                </c:pt>
                <c:pt idx="87">
                  <c:v>793</c:v>
                </c:pt>
                <c:pt idx="88">
                  <c:v>773</c:v>
                </c:pt>
                <c:pt idx="89">
                  <c:v>757</c:v>
                </c:pt>
                <c:pt idx="90">
                  <c:v>779</c:v>
                </c:pt>
                <c:pt idx="91">
                  <c:v>723</c:v>
                </c:pt>
                <c:pt idx="92">
                  <c:v>707</c:v>
                </c:pt>
                <c:pt idx="93">
                  <c:v>708</c:v>
                </c:pt>
                <c:pt idx="94">
                  <c:v>705</c:v>
                </c:pt>
                <c:pt idx="95">
                  <c:v>681</c:v>
                </c:pt>
                <c:pt idx="96">
                  <c:v>668</c:v>
                </c:pt>
                <c:pt idx="97">
                  <c:v>706</c:v>
                </c:pt>
                <c:pt idx="98">
                  <c:v>695</c:v>
                </c:pt>
                <c:pt idx="99">
                  <c:v>681</c:v>
                </c:pt>
                <c:pt idx="100">
                  <c:v>707</c:v>
                </c:pt>
                <c:pt idx="101">
                  <c:v>695</c:v>
                </c:pt>
                <c:pt idx="102">
                  <c:v>691</c:v>
                </c:pt>
                <c:pt idx="103">
                  <c:v>705</c:v>
                </c:pt>
                <c:pt idx="104">
                  <c:v>724</c:v>
                </c:pt>
                <c:pt idx="105">
                  <c:v>720</c:v>
                </c:pt>
                <c:pt idx="106">
                  <c:v>733</c:v>
                </c:pt>
                <c:pt idx="107">
                  <c:v>718</c:v>
                </c:pt>
                <c:pt idx="108">
                  <c:v>721</c:v>
                </c:pt>
                <c:pt idx="109">
                  <c:v>735</c:v>
                </c:pt>
                <c:pt idx="110">
                  <c:v>745</c:v>
                </c:pt>
                <c:pt idx="111">
                  <c:v>755</c:v>
                </c:pt>
                <c:pt idx="112">
                  <c:v>760</c:v>
                </c:pt>
                <c:pt idx="113">
                  <c:v>769</c:v>
                </c:pt>
                <c:pt idx="114">
                  <c:v>741</c:v>
                </c:pt>
                <c:pt idx="115">
                  <c:v>761</c:v>
                </c:pt>
                <c:pt idx="116">
                  <c:v>800</c:v>
                </c:pt>
                <c:pt idx="117">
                  <c:v>841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970</c:v>
                </c:pt>
                <c:pt idx="122">
                  <c:v>946</c:v>
                </c:pt>
                <c:pt idx="123">
                  <c:v>957</c:v>
                </c:pt>
                <c:pt idx="124">
                  <c:v>1000</c:v>
                </c:pt>
                <c:pt idx="125">
                  <c:v>1086</c:v>
                </c:pt>
                <c:pt idx="126">
                  <c:v>1107</c:v>
                </c:pt>
                <c:pt idx="127">
                  <c:v>1144</c:v>
                </c:pt>
                <c:pt idx="128">
                  <c:v>1138</c:v>
                </c:pt>
                <c:pt idx="129">
                  <c:v>1131</c:v>
                </c:pt>
                <c:pt idx="130">
                  <c:v>1140</c:v>
                </c:pt>
                <c:pt idx="131">
                  <c:v>1166</c:v>
                </c:pt>
                <c:pt idx="132">
                  <c:v>1179</c:v>
                </c:pt>
                <c:pt idx="133">
                  <c:v>1164</c:v>
                </c:pt>
                <c:pt idx="134">
                  <c:v>1166</c:v>
                </c:pt>
                <c:pt idx="135">
                  <c:v>1175</c:v>
                </c:pt>
                <c:pt idx="136">
                  <c:v>1168</c:v>
                </c:pt>
                <c:pt idx="137">
                  <c:v>1155</c:v>
                </c:pt>
                <c:pt idx="138">
                  <c:v>1129</c:v>
                </c:pt>
                <c:pt idx="139">
                  <c:v>1154</c:v>
                </c:pt>
                <c:pt idx="140">
                  <c:v>1132</c:v>
                </c:pt>
                <c:pt idx="141">
                  <c:v>1105</c:v>
                </c:pt>
                <c:pt idx="142">
                  <c:v>1102</c:v>
                </c:pt>
                <c:pt idx="143">
                  <c:v>1102</c:v>
                </c:pt>
                <c:pt idx="144">
                  <c:v>1086</c:v>
                </c:pt>
                <c:pt idx="145">
                  <c:v>1054</c:v>
                </c:pt>
                <c:pt idx="146">
                  <c:v>1080</c:v>
                </c:pt>
                <c:pt idx="147">
                  <c:v>1040</c:v>
                </c:pt>
                <c:pt idx="148">
                  <c:v>1032</c:v>
                </c:pt>
                <c:pt idx="149">
                  <c:v>1014</c:v>
                </c:pt>
                <c:pt idx="150">
                  <c:v>992</c:v>
                </c:pt>
                <c:pt idx="151">
                  <c:v>1003</c:v>
                </c:pt>
                <c:pt idx="152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0.2469814168141129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Sheet1!$B$2:$B$154</c:f>
              <c:numCache>
                <c:formatCode>#,##0</c:formatCode>
                <c:ptCount val="15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Sheet1!$C$2:$C$154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Sheet1!$D$2:$D$154</c:f>
              <c:numCache>
                <c:formatCode>#,##0</c:formatCode>
                <c:ptCount val="15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-1.1791682017517797E-2"/>
                  <c:y val="-7.184913943683282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Sheet1!$B$2:$B$154</c:f>
              <c:numCache>
                <c:formatCode>#,##0</c:formatCode>
                <c:ptCount val="15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Sheet1!$A$2:$A$154</c:f>
              <c:numCache>
                <c:formatCode>m/d/yyyy</c:formatCode>
                <c:ptCount val="15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 formatCode="dd/mm/yyyy">
                  <c:v>44227</c:v>
                </c:pt>
              </c:numCache>
            </c:numRef>
          </c:cat>
          <c:val>
            <c:numRef>
              <c:f>Sheet1!$C$2:$C$154</c:f>
              <c:numCache>
                <c:formatCode>General</c:formatCode>
                <c:ptCount val="15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</a:t>
            </a:r>
            <a:r>
              <a:rPr lang="en-US" sz="3600" b="1" i="1" dirty="0"/>
              <a:t>01.02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3690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55178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799795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7711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2903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3433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1045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Kovačovicová Petra RNDr.</cp:lastModifiedBy>
  <cp:revision>460</cp:revision>
  <dcterms:created xsi:type="dcterms:W3CDTF">2020-08-08T14:25:07Z</dcterms:created>
  <dcterms:modified xsi:type="dcterms:W3CDTF">2021-02-01T04:17:24Z</dcterms:modified>
</cp:coreProperties>
</file>