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Sheet1!$D$2:$D$155</c:f>
              <c:numCache>
                <c:formatCode>#,##0</c:formatCode>
                <c:ptCount val="154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579</c:v>
                </c:pt>
                <c:pt idx="72">
                  <c:v>555</c:v>
                </c:pt>
                <c:pt idx="73">
                  <c:v>543</c:v>
                </c:pt>
                <c:pt idx="74">
                  <c:v>524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471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316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307</c:v>
                </c:pt>
                <c:pt idx="106">
                  <c:v>311</c:v>
                </c:pt>
                <c:pt idx="107">
                  <c:v>297</c:v>
                </c:pt>
                <c:pt idx="108">
                  <c:v>308</c:v>
                </c:pt>
                <c:pt idx="109">
                  <c:v>303</c:v>
                </c:pt>
                <c:pt idx="110">
                  <c:v>297</c:v>
                </c:pt>
                <c:pt idx="111">
                  <c:v>302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328</c:v>
                </c:pt>
                <c:pt idx="116">
                  <c:v>347</c:v>
                </c:pt>
                <c:pt idx="117">
                  <c:v>366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527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566</c:v>
                </c:pt>
                <c:pt idx="135">
                  <c:v>583</c:v>
                </c:pt>
                <c:pt idx="136">
                  <c:v>594</c:v>
                </c:pt>
                <c:pt idx="137">
                  <c:v>579</c:v>
                </c:pt>
                <c:pt idx="138">
                  <c:v>587</c:v>
                </c:pt>
                <c:pt idx="139">
                  <c:v>583</c:v>
                </c:pt>
                <c:pt idx="140">
                  <c:v>569</c:v>
                </c:pt>
                <c:pt idx="141">
                  <c:v>551</c:v>
                </c:pt>
                <c:pt idx="142">
                  <c:v>546</c:v>
                </c:pt>
                <c:pt idx="143">
                  <c:v>529</c:v>
                </c:pt>
                <c:pt idx="144">
                  <c:v>526</c:v>
                </c:pt>
                <c:pt idx="145">
                  <c:v>529</c:v>
                </c:pt>
                <c:pt idx="146">
                  <c:v>529</c:v>
                </c:pt>
                <c:pt idx="147">
                  <c:v>536</c:v>
                </c:pt>
                <c:pt idx="148">
                  <c:v>536</c:v>
                </c:pt>
                <c:pt idx="149">
                  <c:v>533</c:v>
                </c:pt>
                <c:pt idx="150">
                  <c:v>498</c:v>
                </c:pt>
                <c:pt idx="151">
                  <c:v>506</c:v>
                </c:pt>
                <c:pt idx="152">
                  <c:v>515</c:v>
                </c:pt>
                <c:pt idx="153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830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Sheet1!$B$2:$B$155</c:f>
              <c:numCache>
                <c:formatCode>#,##0</c:formatCode>
                <c:ptCount val="15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Sheet1!$C$2:$C$155</c:f>
              <c:numCache>
                <c:formatCode>General</c:formatCode>
                <c:ptCount val="1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Sheet1!$D$2:$D$155</c:f>
              <c:numCache>
                <c:formatCode>#,##0</c:formatCode>
                <c:ptCount val="154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2628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3357</c:v>
                </c:pt>
                <c:pt idx="61">
                  <c:v>3441</c:v>
                </c:pt>
                <c:pt idx="62">
                  <c:v>3559</c:v>
                </c:pt>
                <c:pt idx="63">
                  <c:v>3580</c:v>
                </c:pt>
                <c:pt idx="64">
                  <c:v>3557</c:v>
                </c:pt>
                <c:pt idx="65">
                  <c:v>3484</c:v>
                </c:pt>
                <c:pt idx="66">
                  <c:v>3421</c:v>
                </c:pt>
                <c:pt idx="67">
                  <c:v>3349</c:v>
                </c:pt>
                <c:pt idx="68">
                  <c:v>3353</c:v>
                </c:pt>
                <c:pt idx="69">
                  <c:v>3290</c:v>
                </c:pt>
                <c:pt idx="70">
                  <c:v>3195</c:v>
                </c:pt>
                <c:pt idx="71">
                  <c:v>2963</c:v>
                </c:pt>
                <c:pt idx="72">
                  <c:v>2887</c:v>
                </c:pt>
                <c:pt idx="73">
                  <c:v>2747</c:v>
                </c:pt>
                <c:pt idx="74">
                  <c:v>2627</c:v>
                </c:pt>
                <c:pt idx="75">
                  <c:v>2551</c:v>
                </c:pt>
                <c:pt idx="76">
                  <c:v>2558</c:v>
                </c:pt>
                <c:pt idx="77">
                  <c:v>2483</c:v>
                </c:pt>
                <c:pt idx="78">
                  <c:v>2443</c:v>
                </c:pt>
                <c:pt idx="79">
                  <c:v>2365</c:v>
                </c:pt>
                <c:pt idx="80">
                  <c:v>2267</c:v>
                </c:pt>
                <c:pt idx="81">
                  <c:v>2142</c:v>
                </c:pt>
                <c:pt idx="82">
                  <c:v>2124</c:v>
                </c:pt>
                <c:pt idx="83">
                  <c:v>2155</c:v>
                </c:pt>
                <c:pt idx="84">
                  <c:v>2095</c:v>
                </c:pt>
                <c:pt idx="85">
                  <c:v>2024</c:v>
                </c:pt>
                <c:pt idx="86">
                  <c:v>1933</c:v>
                </c:pt>
                <c:pt idx="87">
                  <c:v>1811</c:v>
                </c:pt>
                <c:pt idx="88">
                  <c:v>1504</c:v>
                </c:pt>
                <c:pt idx="89">
                  <c:v>1542</c:v>
                </c:pt>
                <c:pt idx="90">
                  <c:v>1537</c:v>
                </c:pt>
                <c:pt idx="91">
                  <c:v>1529</c:v>
                </c:pt>
                <c:pt idx="92">
                  <c:v>1469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1640</c:v>
                </c:pt>
                <c:pt idx="104">
                  <c:v>1680</c:v>
                </c:pt>
                <c:pt idx="105">
                  <c:v>1703</c:v>
                </c:pt>
                <c:pt idx="106">
                  <c:v>1687</c:v>
                </c:pt>
                <c:pt idx="107">
                  <c:v>1649</c:v>
                </c:pt>
                <c:pt idx="108">
                  <c:v>1651</c:v>
                </c:pt>
                <c:pt idx="109">
                  <c:v>1644</c:v>
                </c:pt>
                <c:pt idx="110">
                  <c:v>1678</c:v>
                </c:pt>
                <c:pt idx="111">
                  <c:v>1677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1860</c:v>
                </c:pt>
                <c:pt idx="117">
                  <c:v>1985</c:v>
                </c:pt>
                <c:pt idx="118">
                  <c:v>2292</c:v>
                </c:pt>
                <c:pt idx="119">
                  <c:v>2345</c:v>
                </c:pt>
                <c:pt idx="120">
                  <c:v>2466</c:v>
                </c:pt>
                <c:pt idx="121">
                  <c:v>2488</c:v>
                </c:pt>
                <c:pt idx="122">
                  <c:v>2489</c:v>
                </c:pt>
                <c:pt idx="123">
                  <c:v>2676</c:v>
                </c:pt>
                <c:pt idx="124">
                  <c:v>2791</c:v>
                </c:pt>
                <c:pt idx="125">
                  <c:v>3010</c:v>
                </c:pt>
                <c:pt idx="126">
                  <c:v>3037</c:v>
                </c:pt>
                <c:pt idx="127">
                  <c:v>3073</c:v>
                </c:pt>
                <c:pt idx="128">
                  <c:v>3066</c:v>
                </c:pt>
                <c:pt idx="129">
                  <c:v>2917</c:v>
                </c:pt>
                <c:pt idx="130">
                  <c:v>2958</c:v>
                </c:pt>
                <c:pt idx="131">
                  <c:v>2965</c:v>
                </c:pt>
                <c:pt idx="132">
                  <c:v>2975</c:v>
                </c:pt>
                <c:pt idx="133">
                  <c:v>3037</c:v>
                </c:pt>
                <c:pt idx="134">
                  <c:v>2954</c:v>
                </c:pt>
                <c:pt idx="135">
                  <c:v>2925</c:v>
                </c:pt>
                <c:pt idx="136">
                  <c:v>2871</c:v>
                </c:pt>
                <c:pt idx="137">
                  <c:v>2756</c:v>
                </c:pt>
                <c:pt idx="138">
                  <c:v>2742</c:v>
                </c:pt>
                <c:pt idx="139">
                  <c:v>2698</c:v>
                </c:pt>
                <c:pt idx="140">
                  <c:v>2629</c:v>
                </c:pt>
                <c:pt idx="141">
                  <c:v>2583</c:v>
                </c:pt>
                <c:pt idx="142">
                  <c:v>2581</c:v>
                </c:pt>
                <c:pt idx="143">
                  <c:v>2547</c:v>
                </c:pt>
                <c:pt idx="144">
                  <c:v>2502</c:v>
                </c:pt>
                <c:pt idx="145">
                  <c:v>2505</c:v>
                </c:pt>
                <c:pt idx="146">
                  <c:v>2543</c:v>
                </c:pt>
                <c:pt idx="147">
                  <c:v>2525</c:v>
                </c:pt>
                <c:pt idx="148">
                  <c:v>2411</c:v>
                </c:pt>
                <c:pt idx="149">
                  <c:v>2348</c:v>
                </c:pt>
                <c:pt idx="150">
                  <c:v>2328</c:v>
                </c:pt>
                <c:pt idx="151">
                  <c:v>2351</c:v>
                </c:pt>
                <c:pt idx="152">
                  <c:v>2373</c:v>
                </c:pt>
                <c:pt idx="153">
                  <c:v>2380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6 063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Sheet1!$B$2:$B$155</c:f>
              <c:numCache>
                <c:formatCode>#,##0</c:formatCode>
                <c:ptCount val="15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Sheet1!$C$2:$C$155</c:f>
              <c:numCache>
                <c:formatCode>General</c:formatCode>
                <c:ptCount val="1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Sheet1!$D$2:$D$155</c:f>
              <c:numCache>
                <c:formatCode>#,##0</c:formatCode>
                <c:ptCount val="154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1163</c:v>
                </c:pt>
                <c:pt idx="69">
                  <c:v>1178</c:v>
                </c:pt>
                <c:pt idx="70">
                  <c:v>1165</c:v>
                </c:pt>
                <c:pt idx="71">
                  <c:v>1105</c:v>
                </c:pt>
                <c:pt idx="72">
                  <c:v>1101</c:v>
                </c:pt>
                <c:pt idx="73">
                  <c:v>1098</c:v>
                </c:pt>
                <c:pt idx="74">
                  <c:v>1066</c:v>
                </c:pt>
                <c:pt idx="75">
                  <c:v>1041</c:v>
                </c:pt>
                <c:pt idx="76">
                  <c:v>1035</c:v>
                </c:pt>
                <c:pt idx="77">
                  <c:v>991</c:v>
                </c:pt>
                <c:pt idx="78">
                  <c:v>1002</c:v>
                </c:pt>
                <c:pt idx="79">
                  <c:v>972</c:v>
                </c:pt>
                <c:pt idx="80">
                  <c:v>958</c:v>
                </c:pt>
                <c:pt idx="81">
                  <c:v>941</c:v>
                </c:pt>
                <c:pt idx="82">
                  <c:v>956</c:v>
                </c:pt>
                <c:pt idx="83">
                  <c:v>946</c:v>
                </c:pt>
                <c:pt idx="84">
                  <c:v>874</c:v>
                </c:pt>
                <c:pt idx="85">
                  <c:v>851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705</c:v>
                </c:pt>
                <c:pt idx="95">
                  <c:v>681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724</c:v>
                </c:pt>
                <c:pt idx="105">
                  <c:v>720</c:v>
                </c:pt>
                <c:pt idx="106">
                  <c:v>733</c:v>
                </c:pt>
                <c:pt idx="107">
                  <c:v>718</c:v>
                </c:pt>
                <c:pt idx="108">
                  <c:v>721</c:v>
                </c:pt>
                <c:pt idx="109">
                  <c:v>735</c:v>
                </c:pt>
                <c:pt idx="110">
                  <c:v>745</c:v>
                </c:pt>
                <c:pt idx="111">
                  <c:v>755</c:v>
                </c:pt>
                <c:pt idx="112">
                  <c:v>760</c:v>
                </c:pt>
                <c:pt idx="113">
                  <c:v>769</c:v>
                </c:pt>
                <c:pt idx="114">
                  <c:v>741</c:v>
                </c:pt>
                <c:pt idx="115">
                  <c:v>761</c:v>
                </c:pt>
                <c:pt idx="116">
                  <c:v>800</c:v>
                </c:pt>
                <c:pt idx="117">
                  <c:v>841</c:v>
                </c:pt>
                <c:pt idx="118">
                  <c:v>904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999</c:v>
                </c:pt>
                <c:pt idx="125">
                  <c:v>1085</c:v>
                </c:pt>
                <c:pt idx="126">
                  <c:v>1106</c:v>
                </c:pt>
                <c:pt idx="127">
                  <c:v>1144</c:v>
                </c:pt>
                <c:pt idx="128">
                  <c:v>1137</c:v>
                </c:pt>
                <c:pt idx="129">
                  <c:v>1130</c:v>
                </c:pt>
                <c:pt idx="130">
                  <c:v>1139</c:v>
                </c:pt>
                <c:pt idx="131">
                  <c:v>1165</c:v>
                </c:pt>
                <c:pt idx="132">
                  <c:v>1178</c:v>
                </c:pt>
                <c:pt idx="133">
                  <c:v>1164</c:v>
                </c:pt>
                <c:pt idx="134">
                  <c:v>1164</c:v>
                </c:pt>
                <c:pt idx="135">
                  <c:v>1173</c:v>
                </c:pt>
                <c:pt idx="136">
                  <c:v>1167</c:v>
                </c:pt>
                <c:pt idx="137">
                  <c:v>1152</c:v>
                </c:pt>
                <c:pt idx="138">
                  <c:v>1126</c:v>
                </c:pt>
                <c:pt idx="139">
                  <c:v>1151</c:v>
                </c:pt>
                <c:pt idx="140">
                  <c:v>1129</c:v>
                </c:pt>
                <c:pt idx="141">
                  <c:v>1104</c:v>
                </c:pt>
                <c:pt idx="142">
                  <c:v>1101</c:v>
                </c:pt>
                <c:pt idx="143">
                  <c:v>1100</c:v>
                </c:pt>
                <c:pt idx="144">
                  <c:v>1084</c:v>
                </c:pt>
                <c:pt idx="145">
                  <c:v>1052</c:v>
                </c:pt>
                <c:pt idx="146">
                  <c:v>1076</c:v>
                </c:pt>
                <c:pt idx="147">
                  <c:v>1040</c:v>
                </c:pt>
                <c:pt idx="148">
                  <c:v>1030</c:v>
                </c:pt>
                <c:pt idx="149">
                  <c:v>1011</c:v>
                </c:pt>
                <c:pt idx="150">
                  <c:v>1001</c:v>
                </c:pt>
                <c:pt idx="151">
                  <c:v>1008</c:v>
                </c:pt>
                <c:pt idx="152">
                  <c:v>1034</c:v>
                </c:pt>
                <c:pt idx="153">
                  <c:v>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757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Sheet1!$B$2:$B$155</c:f>
              <c:numCache>
                <c:formatCode>#,##0</c:formatCode>
                <c:ptCount val="15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Sheet1!$C$2:$C$155</c:f>
              <c:numCache>
                <c:formatCode>General</c:formatCode>
                <c:ptCount val="1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Sheet1!$D$2:$D$155</c:f>
              <c:numCache>
                <c:formatCode>#,##0</c:formatCode>
                <c:ptCount val="1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Sheet1!$B$2:$B$155</c:f>
              <c:numCache>
                <c:formatCode>#,##0</c:formatCode>
                <c:ptCount val="15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Sheet1!$A$2:$A$155</c:f>
              <c:numCache>
                <c:formatCode>m/d/yyyy</c:formatCode>
                <c:ptCount val="1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 formatCode="dd/mm/yyyy">
                  <c:v>44228</c:v>
                </c:pt>
              </c:numCache>
            </c:numRef>
          </c:cat>
          <c:val>
            <c:numRef>
              <c:f>Sheet1!$C$2:$C$155</c:f>
              <c:numCache>
                <c:formatCode>General</c:formatCode>
                <c:ptCount val="1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02.02.2021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02.02.2021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02.02.2021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</a:t>
            </a:r>
            <a:r>
              <a:rPr lang="en-US" sz="3600" b="1" i="1" dirty="0"/>
              <a:t>0</a:t>
            </a:r>
            <a:r>
              <a:rPr lang="sk-SK" sz="3600" b="1" i="1" dirty="0"/>
              <a:t>2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623569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18167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28308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276409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0216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139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4995</TotalTime>
  <Words>1048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Kovačovicová Petra RNDr.</cp:lastModifiedBy>
  <cp:revision>461</cp:revision>
  <dcterms:created xsi:type="dcterms:W3CDTF">2020-08-08T14:25:07Z</dcterms:created>
  <dcterms:modified xsi:type="dcterms:W3CDTF">2021-02-02T04:00:39Z</dcterms:modified>
</cp:coreProperties>
</file>