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5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 formatCode="dd/mm/yyyy">
                  <c:v>44230</c:v>
                </c:pt>
              </c:numCache>
            </c:numRef>
          </c:cat>
          <c:val>
            <c:numRef>
              <c:f>Sheet1!$D$2:$D$157</c:f>
              <c:numCache>
                <c:formatCode>#,##0</c:formatCode>
                <c:ptCount val="156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580</c:v>
                </c:pt>
                <c:pt idx="69">
                  <c:v>607</c:v>
                </c:pt>
                <c:pt idx="70">
                  <c:v>603</c:v>
                </c:pt>
                <c:pt idx="71">
                  <c:v>579</c:v>
                </c:pt>
                <c:pt idx="72">
                  <c:v>555</c:v>
                </c:pt>
                <c:pt idx="73">
                  <c:v>543</c:v>
                </c:pt>
                <c:pt idx="74">
                  <c:v>524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471</c:v>
                </c:pt>
                <c:pt idx="79">
                  <c:v>466</c:v>
                </c:pt>
                <c:pt idx="80">
                  <c:v>447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403</c:v>
                </c:pt>
                <c:pt idx="85">
                  <c:v>387</c:v>
                </c:pt>
                <c:pt idx="86">
                  <c:v>392</c:v>
                </c:pt>
                <c:pt idx="87">
                  <c:v>365</c:v>
                </c:pt>
                <c:pt idx="88">
                  <c:v>354</c:v>
                </c:pt>
                <c:pt idx="89">
                  <c:v>337</c:v>
                </c:pt>
                <c:pt idx="90">
                  <c:v>345</c:v>
                </c:pt>
                <c:pt idx="91">
                  <c:v>316</c:v>
                </c:pt>
                <c:pt idx="92">
                  <c:v>303</c:v>
                </c:pt>
                <c:pt idx="93">
                  <c:v>291</c:v>
                </c:pt>
                <c:pt idx="94">
                  <c:v>290</c:v>
                </c:pt>
                <c:pt idx="95">
                  <c:v>296</c:v>
                </c:pt>
                <c:pt idx="96">
                  <c:v>291</c:v>
                </c:pt>
                <c:pt idx="97">
                  <c:v>290</c:v>
                </c:pt>
                <c:pt idx="98">
                  <c:v>285</c:v>
                </c:pt>
                <c:pt idx="99">
                  <c:v>277</c:v>
                </c:pt>
                <c:pt idx="100">
                  <c:v>297</c:v>
                </c:pt>
                <c:pt idx="101">
                  <c:v>307</c:v>
                </c:pt>
                <c:pt idx="102">
                  <c:v>303</c:v>
                </c:pt>
                <c:pt idx="103">
                  <c:v>301</c:v>
                </c:pt>
                <c:pt idx="104">
                  <c:v>312</c:v>
                </c:pt>
                <c:pt idx="105">
                  <c:v>307</c:v>
                </c:pt>
                <c:pt idx="106">
                  <c:v>311</c:v>
                </c:pt>
                <c:pt idx="107">
                  <c:v>297</c:v>
                </c:pt>
                <c:pt idx="108">
                  <c:v>308</c:v>
                </c:pt>
                <c:pt idx="109">
                  <c:v>303</c:v>
                </c:pt>
                <c:pt idx="110">
                  <c:v>297</c:v>
                </c:pt>
                <c:pt idx="111">
                  <c:v>302</c:v>
                </c:pt>
                <c:pt idx="112">
                  <c:v>314</c:v>
                </c:pt>
                <c:pt idx="113">
                  <c:v>328</c:v>
                </c:pt>
                <c:pt idx="114">
                  <c:v>317</c:v>
                </c:pt>
                <c:pt idx="115">
                  <c:v>328</c:v>
                </c:pt>
                <c:pt idx="116">
                  <c:v>347</c:v>
                </c:pt>
                <c:pt idx="117">
                  <c:v>366</c:v>
                </c:pt>
                <c:pt idx="118">
                  <c:v>390</c:v>
                </c:pt>
                <c:pt idx="119">
                  <c:v>412</c:v>
                </c:pt>
                <c:pt idx="120">
                  <c:v>426</c:v>
                </c:pt>
                <c:pt idx="121">
                  <c:v>435</c:v>
                </c:pt>
                <c:pt idx="122">
                  <c:v>433</c:v>
                </c:pt>
                <c:pt idx="123">
                  <c:v>454</c:v>
                </c:pt>
                <c:pt idx="124">
                  <c:v>472</c:v>
                </c:pt>
                <c:pt idx="125">
                  <c:v>508</c:v>
                </c:pt>
                <c:pt idx="126">
                  <c:v>532</c:v>
                </c:pt>
                <c:pt idx="127">
                  <c:v>552</c:v>
                </c:pt>
                <c:pt idx="128">
                  <c:v>557</c:v>
                </c:pt>
                <c:pt idx="129">
                  <c:v>527</c:v>
                </c:pt>
                <c:pt idx="130">
                  <c:v>524</c:v>
                </c:pt>
                <c:pt idx="131">
                  <c:v>543</c:v>
                </c:pt>
                <c:pt idx="132">
                  <c:v>561</c:v>
                </c:pt>
                <c:pt idx="133">
                  <c:v>559</c:v>
                </c:pt>
                <c:pt idx="134">
                  <c:v>566</c:v>
                </c:pt>
                <c:pt idx="135">
                  <c:v>583</c:v>
                </c:pt>
                <c:pt idx="136">
                  <c:v>594</c:v>
                </c:pt>
                <c:pt idx="137">
                  <c:v>580</c:v>
                </c:pt>
                <c:pt idx="138">
                  <c:v>588</c:v>
                </c:pt>
                <c:pt idx="139">
                  <c:v>584</c:v>
                </c:pt>
                <c:pt idx="140">
                  <c:v>570</c:v>
                </c:pt>
                <c:pt idx="141">
                  <c:v>553</c:v>
                </c:pt>
                <c:pt idx="142">
                  <c:v>548</c:v>
                </c:pt>
                <c:pt idx="143">
                  <c:v>532</c:v>
                </c:pt>
                <c:pt idx="144">
                  <c:v>529</c:v>
                </c:pt>
                <c:pt idx="145">
                  <c:v>531</c:v>
                </c:pt>
                <c:pt idx="146">
                  <c:v>530</c:v>
                </c:pt>
                <c:pt idx="147">
                  <c:v>538</c:v>
                </c:pt>
                <c:pt idx="148">
                  <c:v>538</c:v>
                </c:pt>
                <c:pt idx="149">
                  <c:v>533</c:v>
                </c:pt>
                <c:pt idx="150">
                  <c:v>499</c:v>
                </c:pt>
                <c:pt idx="151">
                  <c:v>511</c:v>
                </c:pt>
                <c:pt idx="152">
                  <c:v>519</c:v>
                </c:pt>
                <c:pt idx="153">
                  <c:v>538</c:v>
                </c:pt>
                <c:pt idx="154">
                  <c:v>528</c:v>
                </c:pt>
                <c:pt idx="155">
                  <c:v>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2.3583364035035595E-3"/>
                  <c:y val="-4.939628336282259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821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356-42DB-919E-7194173482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Sheet1!$A$2:$A$157</c:f>
              <c:numCache>
                <c:formatCode>m/d/yyyy</c:formatCode>
                <c:ptCount val="15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 formatCode="dd/mm/yyyy">
                  <c:v>44230</c:v>
                </c:pt>
              </c:numCache>
            </c:numRef>
          </c:cat>
          <c:val>
            <c:numRef>
              <c:f>Sheet1!$B$2:$B$157</c:f>
              <c:numCache>
                <c:formatCode>#,##0</c:formatCode>
                <c:ptCount val="156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Sheet1!$A$2:$A$157</c:f>
              <c:numCache>
                <c:formatCode>m/d/yyyy</c:formatCode>
                <c:ptCount val="15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 formatCode="dd/mm/yyyy">
                  <c:v>44230</c:v>
                </c:pt>
              </c:numCache>
            </c:numRef>
          </c:cat>
          <c:val>
            <c:numRef>
              <c:f>Sheet1!$C$2:$C$157</c:f>
              <c:numCache>
                <c:formatCode>General</c:formatCode>
                <c:ptCount val="15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5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 formatCode="dd/mm/yyyy">
                  <c:v>44230</c:v>
                </c:pt>
              </c:numCache>
            </c:numRef>
          </c:cat>
          <c:val>
            <c:numRef>
              <c:f>Sheet1!$D$2:$D$157</c:f>
              <c:numCache>
                <c:formatCode>#,##0</c:formatCode>
                <c:ptCount val="156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117</c:v>
                </c:pt>
                <c:pt idx="12">
                  <c:v>130</c:v>
                </c:pt>
                <c:pt idx="13">
                  <c:v>134</c:v>
                </c:pt>
                <c:pt idx="14">
                  <c:v>144</c:v>
                </c:pt>
                <c:pt idx="15">
                  <c:v>165</c:v>
                </c:pt>
                <c:pt idx="16">
                  <c:v>192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269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1603</c:v>
                </c:pt>
                <c:pt idx="46">
                  <c:v>1670</c:v>
                </c:pt>
                <c:pt idx="47">
                  <c:v>1773</c:v>
                </c:pt>
                <c:pt idx="48">
                  <c:v>1894</c:v>
                </c:pt>
                <c:pt idx="49">
                  <c:v>2032</c:v>
                </c:pt>
                <c:pt idx="50">
                  <c:v>2182</c:v>
                </c:pt>
                <c:pt idx="51">
                  <c:v>2316</c:v>
                </c:pt>
                <c:pt idx="52">
                  <c:v>2377</c:v>
                </c:pt>
                <c:pt idx="53">
                  <c:v>2491</c:v>
                </c:pt>
                <c:pt idx="54">
                  <c:v>2629</c:v>
                </c:pt>
                <c:pt idx="55">
                  <c:v>2834</c:v>
                </c:pt>
                <c:pt idx="56">
                  <c:v>2970</c:v>
                </c:pt>
                <c:pt idx="57">
                  <c:v>3033</c:v>
                </c:pt>
                <c:pt idx="58">
                  <c:v>3249</c:v>
                </c:pt>
                <c:pt idx="59">
                  <c:v>3295</c:v>
                </c:pt>
                <c:pt idx="60">
                  <c:v>3357</c:v>
                </c:pt>
                <c:pt idx="61">
                  <c:v>3441</c:v>
                </c:pt>
                <c:pt idx="62">
                  <c:v>3559</c:v>
                </c:pt>
                <c:pt idx="63">
                  <c:v>3580</c:v>
                </c:pt>
                <c:pt idx="64">
                  <c:v>3557</c:v>
                </c:pt>
                <c:pt idx="65">
                  <c:v>3484</c:v>
                </c:pt>
                <c:pt idx="66">
                  <c:v>3421</c:v>
                </c:pt>
                <c:pt idx="67">
                  <c:v>3349</c:v>
                </c:pt>
                <c:pt idx="68">
                  <c:v>3353</c:v>
                </c:pt>
                <c:pt idx="69">
                  <c:v>3290</c:v>
                </c:pt>
                <c:pt idx="70">
                  <c:v>3195</c:v>
                </c:pt>
                <c:pt idx="71">
                  <c:v>2963</c:v>
                </c:pt>
                <c:pt idx="72">
                  <c:v>2887</c:v>
                </c:pt>
                <c:pt idx="73">
                  <c:v>2747</c:v>
                </c:pt>
                <c:pt idx="74">
                  <c:v>2627</c:v>
                </c:pt>
                <c:pt idx="75">
                  <c:v>2551</c:v>
                </c:pt>
                <c:pt idx="76">
                  <c:v>2558</c:v>
                </c:pt>
                <c:pt idx="77">
                  <c:v>2483</c:v>
                </c:pt>
                <c:pt idx="78">
                  <c:v>2443</c:v>
                </c:pt>
                <c:pt idx="79">
                  <c:v>2365</c:v>
                </c:pt>
                <c:pt idx="80">
                  <c:v>2267</c:v>
                </c:pt>
                <c:pt idx="81">
                  <c:v>2142</c:v>
                </c:pt>
                <c:pt idx="82">
                  <c:v>2124</c:v>
                </c:pt>
                <c:pt idx="83">
                  <c:v>2155</c:v>
                </c:pt>
                <c:pt idx="84">
                  <c:v>2095</c:v>
                </c:pt>
                <c:pt idx="85">
                  <c:v>2024</c:v>
                </c:pt>
                <c:pt idx="86">
                  <c:v>1933</c:v>
                </c:pt>
                <c:pt idx="87">
                  <c:v>1811</c:v>
                </c:pt>
                <c:pt idx="88">
                  <c:v>1504</c:v>
                </c:pt>
                <c:pt idx="89">
                  <c:v>1543</c:v>
                </c:pt>
                <c:pt idx="90">
                  <c:v>1537</c:v>
                </c:pt>
                <c:pt idx="91">
                  <c:v>1529</c:v>
                </c:pt>
                <c:pt idx="92">
                  <c:v>1469</c:v>
                </c:pt>
                <c:pt idx="93">
                  <c:v>1464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1704</c:v>
                </c:pt>
                <c:pt idx="106">
                  <c:v>1688</c:v>
                </c:pt>
                <c:pt idx="107">
                  <c:v>1650</c:v>
                </c:pt>
                <c:pt idx="108">
                  <c:v>1652</c:v>
                </c:pt>
                <c:pt idx="109">
                  <c:v>1644</c:v>
                </c:pt>
                <c:pt idx="110">
                  <c:v>1678</c:v>
                </c:pt>
                <c:pt idx="111">
                  <c:v>1677</c:v>
                </c:pt>
                <c:pt idx="112">
                  <c:v>1716</c:v>
                </c:pt>
                <c:pt idx="113">
                  <c:v>1735</c:v>
                </c:pt>
                <c:pt idx="114">
                  <c:v>1643</c:v>
                </c:pt>
                <c:pt idx="115">
                  <c:v>1745</c:v>
                </c:pt>
                <c:pt idx="116">
                  <c:v>1860</c:v>
                </c:pt>
                <c:pt idx="117">
                  <c:v>1985</c:v>
                </c:pt>
                <c:pt idx="118">
                  <c:v>2293</c:v>
                </c:pt>
                <c:pt idx="119">
                  <c:v>2346</c:v>
                </c:pt>
                <c:pt idx="120">
                  <c:v>2467</c:v>
                </c:pt>
                <c:pt idx="121">
                  <c:v>2489</c:v>
                </c:pt>
                <c:pt idx="122">
                  <c:v>2490</c:v>
                </c:pt>
                <c:pt idx="123">
                  <c:v>2676</c:v>
                </c:pt>
                <c:pt idx="124">
                  <c:v>2791</c:v>
                </c:pt>
                <c:pt idx="125">
                  <c:v>3010</c:v>
                </c:pt>
                <c:pt idx="126">
                  <c:v>3037</c:v>
                </c:pt>
                <c:pt idx="127">
                  <c:v>3073</c:v>
                </c:pt>
                <c:pt idx="128">
                  <c:v>3066</c:v>
                </c:pt>
                <c:pt idx="129">
                  <c:v>2918</c:v>
                </c:pt>
                <c:pt idx="130">
                  <c:v>2959</c:v>
                </c:pt>
                <c:pt idx="131">
                  <c:v>2965</c:v>
                </c:pt>
                <c:pt idx="132">
                  <c:v>2968</c:v>
                </c:pt>
                <c:pt idx="133">
                  <c:v>3030</c:v>
                </c:pt>
                <c:pt idx="134">
                  <c:v>2947</c:v>
                </c:pt>
                <c:pt idx="135">
                  <c:v>2918</c:v>
                </c:pt>
                <c:pt idx="136">
                  <c:v>2865</c:v>
                </c:pt>
                <c:pt idx="137">
                  <c:v>2749</c:v>
                </c:pt>
                <c:pt idx="138">
                  <c:v>2735</c:v>
                </c:pt>
                <c:pt idx="139">
                  <c:v>2691</c:v>
                </c:pt>
                <c:pt idx="140">
                  <c:v>2624</c:v>
                </c:pt>
                <c:pt idx="141">
                  <c:v>2580</c:v>
                </c:pt>
                <c:pt idx="142">
                  <c:v>2577</c:v>
                </c:pt>
                <c:pt idx="143">
                  <c:v>2540</c:v>
                </c:pt>
                <c:pt idx="144">
                  <c:v>2500</c:v>
                </c:pt>
                <c:pt idx="145">
                  <c:v>2501</c:v>
                </c:pt>
                <c:pt idx="146">
                  <c:v>2536</c:v>
                </c:pt>
                <c:pt idx="147">
                  <c:v>2521</c:v>
                </c:pt>
                <c:pt idx="148">
                  <c:v>2408</c:v>
                </c:pt>
                <c:pt idx="149">
                  <c:v>2346</c:v>
                </c:pt>
                <c:pt idx="150">
                  <c:v>2334</c:v>
                </c:pt>
                <c:pt idx="151">
                  <c:v>2362</c:v>
                </c:pt>
                <c:pt idx="152">
                  <c:v>2365</c:v>
                </c:pt>
                <c:pt idx="153">
                  <c:v>2447</c:v>
                </c:pt>
                <c:pt idx="154">
                  <c:v>2386</c:v>
                </c:pt>
                <c:pt idx="155">
                  <c:v>2339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0"/>
                  <c:y val="-7.633971065163494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</a:t>
                    </a:r>
                    <a:r>
                      <a:rPr lang="en-US" baseline="0" dirty="0"/>
                      <a:t> 641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F9BA-450D-9D8B-590F6D2B89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Sheet1!$A$2:$A$157</c:f>
              <c:numCache>
                <c:formatCode>m/d/yyyy</c:formatCode>
                <c:ptCount val="15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 formatCode="dd/mm/yyyy">
                  <c:v>44230</c:v>
                </c:pt>
              </c:numCache>
            </c:numRef>
          </c:cat>
          <c:val>
            <c:numRef>
              <c:f>Sheet1!$B$2:$B$157</c:f>
              <c:numCache>
                <c:formatCode>#,##0</c:formatCode>
                <c:ptCount val="156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Sheet1!$A$2:$A$157</c:f>
              <c:numCache>
                <c:formatCode>m/d/yyyy</c:formatCode>
                <c:ptCount val="15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 formatCode="dd/mm/yyyy">
                  <c:v>44230</c:v>
                </c:pt>
              </c:numCache>
            </c:numRef>
          </c:cat>
          <c:val>
            <c:numRef>
              <c:f>Sheet1!$C$2:$C$157</c:f>
              <c:numCache>
                <c:formatCode>General</c:formatCode>
                <c:ptCount val="15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5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 formatCode="dd/mm/yyyy">
                  <c:v>44230</c:v>
                </c:pt>
              </c:numCache>
            </c:numRef>
          </c:cat>
          <c:val>
            <c:numRef>
              <c:f>Sheet1!$D$2:$D$157</c:f>
              <c:numCache>
                <c:formatCode>#,##0</c:formatCode>
                <c:ptCount val="156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553</c:v>
                </c:pt>
                <c:pt idx="46">
                  <c:v>570</c:v>
                </c:pt>
                <c:pt idx="47">
                  <c:v>595</c:v>
                </c:pt>
                <c:pt idx="48">
                  <c:v>619</c:v>
                </c:pt>
                <c:pt idx="49">
                  <c:v>639</c:v>
                </c:pt>
                <c:pt idx="50">
                  <c:v>701</c:v>
                </c:pt>
                <c:pt idx="51">
                  <c:v>747</c:v>
                </c:pt>
                <c:pt idx="52">
                  <c:v>759</c:v>
                </c:pt>
                <c:pt idx="53">
                  <c:v>757</c:v>
                </c:pt>
                <c:pt idx="54">
                  <c:v>799</c:v>
                </c:pt>
                <c:pt idx="55">
                  <c:v>881</c:v>
                </c:pt>
                <c:pt idx="56">
                  <c:v>873</c:v>
                </c:pt>
                <c:pt idx="57">
                  <c:v>886</c:v>
                </c:pt>
                <c:pt idx="58">
                  <c:v>992</c:v>
                </c:pt>
                <c:pt idx="59">
                  <c:v>1026</c:v>
                </c:pt>
                <c:pt idx="60">
                  <c:v>1064</c:v>
                </c:pt>
                <c:pt idx="61">
                  <c:v>1112</c:v>
                </c:pt>
                <c:pt idx="62">
                  <c:v>1148</c:v>
                </c:pt>
                <c:pt idx="63">
                  <c:v>1172</c:v>
                </c:pt>
                <c:pt idx="64">
                  <c:v>1159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1163</c:v>
                </c:pt>
                <c:pt idx="69">
                  <c:v>1178</c:v>
                </c:pt>
                <c:pt idx="70">
                  <c:v>1165</c:v>
                </c:pt>
                <c:pt idx="71">
                  <c:v>1105</c:v>
                </c:pt>
                <c:pt idx="72">
                  <c:v>1101</c:v>
                </c:pt>
                <c:pt idx="73">
                  <c:v>1098</c:v>
                </c:pt>
                <c:pt idx="74">
                  <c:v>1066</c:v>
                </c:pt>
                <c:pt idx="75">
                  <c:v>1041</c:v>
                </c:pt>
                <c:pt idx="76">
                  <c:v>1035</c:v>
                </c:pt>
                <c:pt idx="77">
                  <c:v>991</c:v>
                </c:pt>
                <c:pt idx="78">
                  <c:v>1002</c:v>
                </c:pt>
                <c:pt idx="79">
                  <c:v>972</c:v>
                </c:pt>
                <c:pt idx="80">
                  <c:v>958</c:v>
                </c:pt>
                <c:pt idx="81">
                  <c:v>941</c:v>
                </c:pt>
                <c:pt idx="82">
                  <c:v>956</c:v>
                </c:pt>
                <c:pt idx="83">
                  <c:v>946</c:v>
                </c:pt>
                <c:pt idx="84">
                  <c:v>874</c:v>
                </c:pt>
                <c:pt idx="85">
                  <c:v>851</c:v>
                </c:pt>
                <c:pt idx="86">
                  <c:v>838</c:v>
                </c:pt>
                <c:pt idx="87">
                  <c:v>793</c:v>
                </c:pt>
                <c:pt idx="88">
                  <c:v>773</c:v>
                </c:pt>
                <c:pt idx="89">
                  <c:v>757</c:v>
                </c:pt>
                <c:pt idx="90">
                  <c:v>779</c:v>
                </c:pt>
                <c:pt idx="91">
                  <c:v>723</c:v>
                </c:pt>
                <c:pt idx="92">
                  <c:v>707</c:v>
                </c:pt>
                <c:pt idx="93">
                  <c:v>708</c:v>
                </c:pt>
                <c:pt idx="94">
                  <c:v>705</c:v>
                </c:pt>
                <c:pt idx="95">
                  <c:v>681</c:v>
                </c:pt>
                <c:pt idx="96">
                  <c:v>668</c:v>
                </c:pt>
                <c:pt idx="97">
                  <c:v>706</c:v>
                </c:pt>
                <c:pt idx="98">
                  <c:v>695</c:v>
                </c:pt>
                <c:pt idx="99">
                  <c:v>681</c:v>
                </c:pt>
                <c:pt idx="100">
                  <c:v>707</c:v>
                </c:pt>
                <c:pt idx="101">
                  <c:v>695</c:v>
                </c:pt>
                <c:pt idx="102">
                  <c:v>691</c:v>
                </c:pt>
                <c:pt idx="103">
                  <c:v>705</c:v>
                </c:pt>
                <c:pt idx="104">
                  <c:v>724</c:v>
                </c:pt>
                <c:pt idx="105">
                  <c:v>720</c:v>
                </c:pt>
                <c:pt idx="106">
                  <c:v>733</c:v>
                </c:pt>
                <c:pt idx="107">
                  <c:v>718</c:v>
                </c:pt>
                <c:pt idx="108">
                  <c:v>721</c:v>
                </c:pt>
                <c:pt idx="109">
                  <c:v>735</c:v>
                </c:pt>
                <c:pt idx="110">
                  <c:v>745</c:v>
                </c:pt>
                <c:pt idx="111">
                  <c:v>755</c:v>
                </c:pt>
                <c:pt idx="112">
                  <c:v>760</c:v>
                </c:pt>
                <c:pt idx="113">
                  <c:v>769</c:v>
                </c:pt>
                <c:pt idx="114">
                  <c:v>741</c:v>
                </c:pt>
                <c:pt idx="115">
                  <c:v>761</c:v>
                </c:pt>
                <c:pt idx="116">
                  <c:v>800</c:v>
                </c:pt>
                <c:pt idx="117">
                  <c:v>841</c:v>
                </c:pt>
                <c:pt idx="118">
                  <c:v>903</c:v>
                </c:pt>
                <c:pt idx="119">
                  <c:v>938</c:v>
                </c:pt>
                <c:pt idx="120">
                  <c:v>952</c:v>
                </c:pt>
                <c:pt idx="121">
                  <c:v>969</c:v>
                </c:pt>
                <c:pt idx="122">
                  <c:v>944</c:v>
                </c:pt>
                <c:pt idx="123">
                  <c:v>957</c:v>
                </c:pt>
                <c:pt idx="124">
                  <c:v>999</c:v>
                </c:pt>
                <c:pt idx="125">
                  <c:v>1085</c:v>
                </c:pt>
                <c:pt idx="126">
                  <c:v>1106</c:v>
                </c:pt>
                <c:pt idx="127">
                  <c:v>1144</c:v>
                </c:pt>
                <c:pt idx="128">
                  <c:v>1137</c:v>
                </c:pt>
                <c:pt idx="129">
                  <c:v>1131</c:v>
                </c:pt>
                <c:pt idx="130">
                  <c:v>1140</c:v>
                </c:pt>
                <c:pt idx="131">
                  <c:v>1166</c:v>
                </c:pt>
                <c:pt idx="132">
                  <c:v>1179</c:v>
                </c:pt>
                <c:pt idx="133">
                  <c:v>1165</c:v>
                </c:pt>
                <c:pt idx="134">
                  <c:v>1165</c:v>
                </c:pt>
                <c:pt idx="135">
                  <c:v>1173</c:v>
                </c:pt>
                <c:pt idx="136">
                  <c:v>1166</c:v>
                </c:pt>
                <c:pt idx="137">
                  <c:v>1153</c:v>
                </c:pt>
                <c:pt idx="138">
                  <c:v>1127</c:v>
                </c:pt>
                <c:pt idx="139">
                  <c:v>1151</c:v>
                </c:pt>
                <c:pt idx="140">
                  <c:v>1129</c:v>
                </c:pt>
                <c:pt idx="141">
                  <c:v>1104</c:v>
                </c:pt>
                <c:pt idx="142">
                  <c:v>1101</c:v>
                </c:pt>
                <c:pt idx="143">
                  <c:v>1100</c:v>
                </c:pt>
                <c:pt idx="144">
                  <c:v>1084</c:v>
                </c:pt>
                <c:pt idx="145">
                  <c:v>1051</c:v>
                </c:pt>
                <c:pt idx="146">
                  <c:v>1075</c:v>
                </c:pt>
                <c:pt idx="147">
                  <c:v>1041</c:v>
                </c:pt>
                <c:pt idx="148">
                  <c:v>1030</c:v>
                </c:pt>
                <c:pt idx="149">
                  <c:v>1012</c:v>
                </c:pt>
                <c:pt idx="150">
                  <c:v>1004</c:v>
                </c:pt>
                <c:pt idx="151">
                  <c:v>1011</c:v>
                </c:pt>
                <c:pt idx="152">
                  <c:v>1030</c:v>
                </c:pt>
                <c:pt idx="153">
                  <c:v>1070</c:v>
                </c:pt>
                <c:pt idx="154">
                  <c:v>1085</c:v>
                </c:pt>
                <c:pt idx="155">
                  <c:v>1059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1.1791682017517797E-2"/>
                  <c:y val="-0.24698141681411298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715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DE9-4EE2-B62F-6811ACF8EF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Sheet1!$A$2:$A$157</c:f>
              <c:numCache>
                <c:formatCode>m/d/yyyy</c:formatCode>
                <c:ptCount val="15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 formatCode="dd/mm/yyyy">
                  <c:v>44230</c:v>
                </c:pt>
              </c:numCache>
            </c:numRef>
          </c:cat>
          <c:val>
            <c:numRef>
              <c:f>Sheet1!$B$2:$B$157</c:f>
              <c:numCache>
                <c:formatCode>#,##0</c:formatCode>
                <c:ptCount val="156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Sheet1!$A$2:$A$157</c:f>
              <c:numCache>
                <c:formatCode>m/d/yyyy</c:formatCode>
                <c:ptCount val="15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 formatCode="dd/mm/yyyy">
                  <c:v>44230</c:v>
                </c:pt>
              </c:numCache>
            </c:numRef>
          </c:cat>
          <c:val>
            <c:numRef>
              <c:f>Sheet1!$C$2:$C$157</c:f>
              <c:numCache>
                <c:formatCode>General</c:formatCode>
                <c:ptCount val="15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5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 formatCode="dd/mm/yyyy">
                  <c:v>44230</c:v>
                </c:pt>
              </c:numCache>
            </c:numRef>
          </c:cat>
          <c:val>
            <c:numRef>
              <c:f>Sheet1!$D$2:$D$157</c:f>
              <c:numCache>
                <c:formatCode>#,##0</c:formatCode>
                <c:ptCount val="1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18</c:v>
                </c:pt>
                <c:pt idx="143">
                  <c:v>16</c:v>
                </c:pt>
                <c:pt idx="144">
                  <c:v>18</c:v>
                </c:pt>
                <c:pt idx="145">
                  <c:v>17</c:v>
                </c:pt>
                <c:pt idx="146">
                  <c:v>16</c:v>
                </c:pt>
                <c:pt idx="147">
                  <c:v>14</c:v>
                </c:pt>
                <c:pt idx="148">
                  <c:v>16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15</c:v>
                </c:pt>
                <c:pt idx="153">
                  <c:v>17</c:v>
                </c:pt>
                <c:pt idx="154">
                  <c:v>15</c:v>
                </c:pt>
                <c:pt idx="15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1.1791682017517797E-2"/>
                  <c:y val="-7.184913943683282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514-403E-B918-B21986BDF8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Sheet1!$A$2:$A$157</c:f>
              <c:numCache>
                <c:formatCode>m/d/yyyy</c:formatCode>
                <c:ptCount val="15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 formatCode="dd/mm/yyyy">
                  <c:v>44230</c:v>
                </c:pt>
              </c:numCache>
            </c:numRef>
          </c:cat>
          <c:val>
            <c:numRef>
              <c:f>Sheet1!$B$2:$B$157</c:f>
              <c:numCache>
                <c:formatCode>#,##0</c:formatCode>
                <c:ptCount val="156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Sheet1!$A$2:$A$157</c:f>
              <c:numCache>
                <c:formatCode>m/d/yyyy</c:formatCode>
                <c:ptCount val="15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 formatCode="dd/mm/yyyy">
                  <c:v>44230</c:v>
                </c:pt>
              </c:numCache>
            </c:numRef>
          </c:cat>
          <c:val>
            <c:numRef>
              <c:f>Sheet1!$C$2:$C$157</c:f>
              <c:numCache>
                <c:formatCode>General</c:formatCode>
                <c:ptCount val="15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04.02.2021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04.02.2021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04.02.2021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</a:t>
            </a:r>
            <a:r>
              <a:rPr lang="en-US" sz="3600" b="1" i="1" dirty="0"/>
              <a:t>0</a:t>
            </a:r>
            <a:r>
              <a:rPr lang="sk-SK" sz="3600" b="1" i="1" dirty="0"/>
              <a:t>4</a:t>
            </a:r>
            <a:r>
              <a:rPr lang="en-US" sz="3600" b="1" i="1" dirty="0"/>
              <a:t>.02</a:t>
            </a:r>
            <a:r>
              <a:rPr lang="cs-CZ" sz="3600" b="1" i="1" dirty="0"/>
              <a:t>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7522726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5991996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9852426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1704208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33899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5 772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5 641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9431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5000</TotalTime>
  <Words>1047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Kovačovicová Petra RNDr.</cp:lastModifiedBy>
  <cp:revision>463</cp:revision>
  <dcterms:created xsi:type="dcterms:W3CDTF">2020-08-08T14:25:07Z</dcterms:created>
  <dcterms:modified xsi:type="dcterms:W3CDTF">2021-02-04T04:14:53Z</dcterms:modified>
</cp:coreProperties>
</file>