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Sheet1!$D$2:$D$158</c:f>
              <c:numCache>
                <c:formatCode>#,##0</c:formatCode>
                <c:ptCount val="15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472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317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298</c:v>
                </c:pt>
                <c:pt idx="108">
                  <c:v>309</c:v>
                </c:pt>
                <c:pt idx="109">
                  <c:v>304</c:v>
                </c:pt>
                <c:pt idx="110">
                  <c:v>298</c:v>
                </c:pt>
                <c:pt idx="111">
                  <c:v>303</c:v>
                </c:pt>
                <c:pt idx="112">
                  <c:v>315</c:v>
                </c:pt>
                <c:pt idx="113">
                  <c:v>329</c:v>
                </c:pt>
                <c:pt idx="114">
                  <c:v>318</c:v>
                </c:pt>
                <c:pt idx="115">
                  <c:v>329</c:v>
                </c:pt>
                <c:pt idx="116">
                  <c:v>348</c:v>
                </c:pt>
                <c:pt idx="117">
                  <c:v>367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527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566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571</c:v>
                </c:pt>
                <c:pt idx="141">
                  <c:v>554</c:v>
                </c:pt>
                <c:pt idx="142">
                  <c:v>549</c:v>
                </c:pt>
                <c:pt idx="143">
                  <c:v>534</c:v>
                </c:pt>
                <c:pt idx="144">
                  <c:v>530</c:v>
                </c:pt>
                <c:pt idx="145">
                  <c:v>532</c:v>
                </c:pt>
                <c:pt idx="146">
                  <c:v>530</c:v>
                </c:pt>
                <c:pt idx="147">
                  <c:v>537</c:v>
                </c:pt>
                <c:pt idx="148">
                  <c:v>537</c:v>
                </c:pt>
                <c:pt idx="149">
                  <c:v>533</c:v>
                </c:pt>
                <c:pt idx="150">
                  <c:v>501</c:v>
                </c:pt>
                <c:pt idx="151">
                  <c:v>510</c:v>
                </c:pt>
                <c:pt idx="152">
                  <c:v>518</c:v>
                </c:pt>
                <c:pt idx="153">
                  <c:v>533</c:v>
                </c:pt>
                <c:pt idx="154">
                  <c:v>521</c:v>
                </c:pt>
                <c:pt idx="155">
                  <c:v>521</c:v>
                </c:pt>
                <c:pt idx="156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816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Sheet1!$D$2:$D$158</c:f>
              <c:numCache>
                <c:formatCode>#,##0</c:formatCode>
                <c:ptCount val="15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2964</c:v>
                </c:pt>
                <c:pt idx="72">
                  <c:v>2887</c:v>
                </c:pt>
                <c:pt idx="73">
                  <c:v>2747</c:v>
                </c:pt>
                <c:pt idx="74">
                  <c:v>2627</c:v>
                </c:pt>
                <c:pt idx="75">
                  <c:v>2551</c:v>
                </c:pt>
                <c:pt idx="76">
                  <c:v>2558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2143</c:v>
                </c:pt>
                <c:pt idx="82">
                  <c:v>2125</c:v>
                </c:pt>
                <c:pt idx="83">
                  <c:v>2156</c:v>
                </c:pt>
                <c:pt idx="84">
                  <c:v>2095</c:v>
                </c:pt>
                <c:pt idx="85">
                  <c:v>2024</c:v>
                </c:pt>
                <c:pt idx="86">
                  <c:v>1934</c:v>
                </c:pt>
                <c:pt idx="87">
                  <c:v>1811</c:v>
                </c:pt>
                <c:pt idx="88">
                  <c:v>1505</c:v>
                </c:pt>
                <c:pt idx="89">
                  <c:v>1544</c:v>
                </c:pt>
                <c:pt idx="90">
                  <c:v>1538</c:v>
                </c:pt>
                <c:pt idx="91">
                  <c:v>1530</c:v>
                </c:pt>
                <c:pt idx="92">
                  <c:v>1471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1562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1649</c:v>
                </c:pt>
                <c:pt idx="108">
                  <c:v>1651</c:v>
                </c:pt>
                <c:pt idx="109">
                  <c:v>1643</c:v>
                </c:pt>
                <c:pt idx="110">
                  <c:v>1677</c:v>
                </c:pt>
                <c:pt idx="111">
                  <c:v>1676</c:v>
                </c:pt>
                <c:pt idx="112">
                  <c:v>1715</c:v>
                </c:pt>
                <c:pt idx="113">
                  <c:v>1734</c:v>
                </c:pt>
                <c:pt idx="114">
                  <c:v>1642</c:v>
                </c:pt>
                <c:pt idx="115">
                  <c:v>1744</c:v>
                </c:pt>
                <c:pt idx="116">
                  <c:v>1859</c:v>
                </c:pt>
                <c:pt idx="117">
                  <c:v>1984</c:v>
                </c:pt>
                <c:pt idx="118">
                  <c:v>2292</c:v>
                </c:pt>
                <c:pt idx="119">
                  <c:v>2345</c:v>
                </c:pt>
                <c:pt idx="120">
                  <c:v>2467</c:v>
                </c:pt>
                <c:pt idx="121">
                  <c:v>2488</c:v>
                </c:pt>
                <c:pt idx="122">
                  <c:v>2488</c:v>
                </c:pt>
                <c:pt idx="123">
                  <c:v>2675</c:v>
                </c:pt>
                <c:pt idx="124">
                  <c:v>2790</c:v>
                </c:pt>
                <c:pt idx="125">
                  <c:v>3009</c:v>
                </c:pt>
                <c:pt idx="126">
                  <c:v>3036</c:v>
                </c:pt>
                <c:pt idx="127">
                  <c:v>3072</c:v>
                </c:pt>
                <c:pt idx="128">
                  <c:v>3065</c:v>
                </c:pt>
                <c:pt idx="129">
                  <c:v>2917</c:v>
                </c:pt>
                <c:pt idx="130">
                  <c:v>2958</c:v>
                </c:pt>
                <c:pt idx="131">
                  <c:v>2964</c:v>
                </c:pt>
                <c:pt idx="132">
                  <c:v>2966</c:v>
                </c:pt>
                <c:pt idx="133">
                  <c:v>3029</c:v>
                </c:pt>
                <c:pt idx="134">
                  <c:v>2945</c:v>
                </c:pt>
                <c:pt idx="135">
                  <c:v>2917</c:v>
                </c:pt>
                <c:pt idx="136">
                  <c:v>2863</c:v>
                </c:pt>
                <c:pt idx="137">
                  <c:v>2747</c:v>
                </c:pt>
                <c:pt idx="138">
                  <c:v>2732</c:v>
                </c:pt>
                <c:pt idx="139">
                  <c:v>2688</c:v>
                </c:pt>
                <c:pt idx="140">
                  <c:v>2623</c:v>
                </c:pt>
                <c:pt idx="141">
                  <c:v>2579</c:v>
                </c:pt>
                <c:pt idx="142">
                  <c:v>2576</c:v>
                </c:pt>
                <c:pt idx="143">
                  <c:v>2541</c:v>
                </c:pt>
                <c:pt idx="144">
                  <c:v>2501</c:v>
                </c:pt>
                <c:pt idx="145">
                  <c:v>2501</c:v>
                </c:pt>
                <c:pt idx="146">
                  <c:v>2536</c:v>
                </c:pt>
                <c:pt idx="147">
                  <c:v>2522</c:v>
                </c:pt>
                <c:pt idx="148">
                  <c:v>2415</c:v>
                </c:pt>
                <c:pt idx="149">
                  <c:v>2351</c:v>
                </c:pt>
                <c:pt idx="150">
                  <c:v>2339</c:v>
                </c:pt>
                <c:pt idx="151">
                  <c:v>2364</c:v>
                </c:pt>
                <c:pt idx="152">
                  <c:v>2366</c:v>
                </c:pt>
                <c:pt idx="153">
                  <c:v>2451</c:v>
                </c:pt>
                <c:pt idx="154">
                  <c:v>2385</c:v>
                </c:pt>
                <c:pt idx="155">
                  <c:v>2411</c:v>
                </c:pt>
                <c:pt idx="156">
                  <c:v>2347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  <a:r>
                      <a:rPr lang="en-US" baseline="0" dirty="0"/>
                      <a:t> 673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Sheet1!$D$2:$D$158</c:f>
              <c:numCache>
                <c:formatCode>#,##0</c:formatCode>
                <c:ptCount val="157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1169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1106</c:v>
                </c:pt>
                <c:pt idx="72">
                  <c:v>1102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875</c:v>
                </c:pt>
                <c:pt idx="85">
                  <c:v>852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706</c:v>
                </c:pt>
                <c:pt idx="95">
                  <c:v>682</c:v>
                </c:pt>
                <c:pt idx="96">
                  <c:v>669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719</c:v>
                </c:pt>
                <c:pt idx="108">
                  <c:v>722</c:v>
                </c:pt>
                <c:pt idx="109">
                  <c:v>736</c:v>
                </c:pt>
                <c:pt idx="110">
                  <c:v>746</c:v>
                </c:pt>
                <c:pt idx="111">
                  <c:v>756</c:v>
                </c:pt>
                <c:pt idx="112">
                  <c:v>761</c:v>
                </c:pt>
                <c:pt idx="113">
                  <c:v>770</c:v>
                </c:pt>
                <c:pt idx="114">
                  <c:v>742</c:v>
                </c:pt>
                <c:pt idx="115">
                  <c:v>762</c:v>
                </c:pt>
                <c:pt idx="116">
                  <c:v>801</c:v>
                </c:pt>
                <c:pt idx="117">
                  <c:v>842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1106</c:v>
                </c:pt>
                <c:pt idx="127">
                  <c:v>1145</c:v>
                </c:pt>
                <c:pt idx="128">
                  <c:v>1137</c:v>
                </c:pt>
                <c:pt idx="129">
                  <c:v>1131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1165</c:v>
                </c:pt>
                <c:pt idx="134">
                  <c:v>1166</c:v>
                </c:pt>
                <c:pt idx="135">
                  <c:v>1173</c:v>
                </c:pt>
                <c:pt idx="136">
                  <c:v>1165</c:v>
                </c:pt>
                <c:pt idx="137">
                  <c:v>1154</c:v>
                </c:pt>
                <c:pt idx="138">
                  <c:v>1128</c:v>
                </c:pt>
                <c:pt idx="139">
                  <c:v>1152</c:v>
                </c:pt>
                <c:pt idx="140">
                  <c:v>1129</c:v>
                </c:pt>
                <c:pt idx="141">
                  <c:v>1104</c:v>
                </c:pt>
                <c:pt idx="142">
                  <c:v>1100</c:v>
                </c:pt>
                <c:pt idx="143">
                  <c:v>1101</c:v>
                </c:pt>
                <c:pt idx="144">
                  <c:v>1084</c:v>
                </c:pt>
                <c:pt idx="145">
                  <c:v>1051</c:v>
                </c:pt>
                <c:pt idx="146">
                  <c:v>1075</c:v>
                </c:pt>
                <c:pt idx="147">
                  <c:v>1039</c:v>
                </c:pt>
                <c:pt idx="148">
                  <c:v>1029</c:v>
                </c:pt>
                <c:pt idx="149">
                  <c:v>1011</c:v>
                </c:pt>
                <c:pt idx="150">
                  <c:v>1008</c:v>
                </c:pt>
                <c:pt idx="151">
                  <c:v>1013</c:v>
                </c:pt>
                <c:pt idx="152">
                  <c:v>1032</c:v>
                </c:pt>
                <c:pt idx="153">
                  <c:v>1069</c:v>
                </c:pt>
                <c:pt idx="154">
                  <c:v>1081</c:v>
                </c:pt>
                <c:pt idx="155">
                  <c:v>1066</c:v>
                </c:pt>
                <c:pt idx="156">
                  <c:v>1068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703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Sheet1!$D$2:$D$158</c:f>
              <c:numCache>
                <c:formatCode>#,##0</c:formatCode>
                <c:ptCount val="1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 formatCode="dd/mm/yyyy">
                  <c:v>44231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0</a:t>
            </a:r>
            <a:r>
              <a:rPr lang="sk-SK" sz="3600" b="1" i="1" dirty="0"/>
              <a:t>5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61503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55426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57198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4129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9370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837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Petra Kovačovicová</cp:lastModifiedBy>
  <cp:revision>464</cp:revision>
  <dcterms:created xsi:type="dcterms:W3CDTF">2020-08-08T14:25:07Z</dcterms:created>
  <dcterms:modified xsi:type="dcterms:W3CDTF">2021-02-05T04:09:26Z</dcterms:modified>
</cp:coreProperties>
</file>