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0000"/>
    <a:srgbClr val="0070C0"/>
    <a:srgbClr val="00B05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7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3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82438378712428"/>
          <c:y val="4.627551316267748E-2"/>
          <c:w val="0.86895058858134366"/>
          <c:h val="0.8322471101229497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Sheet1!$A$2:$A$159</c:f>
              <c:numCache>
                <c:formatCode>m/d/yyyy</c:formatCode>
                <c:ptCount val="15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 formatCode="dd/mm/yyyy">
                  <c:v>44232</c:v>
                </c:pt>
              </c:numCache>
            </c:numRef>
          </c:cat>
          <c:val>
            <c:numRef>
              <c:f>Sheet1!$D$2:$D$159</c:f>
              <c:numCache>
                <c:formatCode>#,##0</c:formatCode>
                <c:ptCount val="158"/>
                <c:pt idx="0">
                  <c:v>27</c:v>
                </c:pt>
                <c:pt idx="1">
                  <c:v>29</c:v>
                </c:pt>
                <c:pt idx="2">
                  <c:v>32</c:v>
                </c:pt>
                <c:pt idx="3">
                  <c:v>34</c:v>
                </c:pt>
                <c:pt idx="4">
                  <c:v>34</c:v>
                </c:pt>
                <c:pt idx="5">
                  <c:v>36</c:v>
                </c:pt>
                <c:pt idx="6">
                  <c:v>40</c:v>
                </c:pt>
                <c:pt idx="7">
                  <c:v>37</c:v>
                </c:pt>
                <c:pt idx="8">
                  <c:v>40</c:v>
                </c:pt>
                <c:pt idx="9">
                  <c:v>42</c:v>
                </c:pt>
                <c:pt idx="10">
                  <c:v>44</c:v>
                </c:pt>
                <c:pt idx="11">
                  <c:v>42</c:v>
                </c:pt>
                <c:pt idx="12">
                  <c:v>45</c:v>
                </c:pt>
                <c:pt idx="13">
                  <c:v>42</c:v>
                </c:pt>
                <c:pt idx="14">
                  <c:v>42</c:v>
                </c:pt>
                <c:pt idx="15">
                  <c:v>43</c:v>
                </c:pt>
                <c:pt idx="16">
                  <c:v>50</c:v>
                </c:pt>
                <c:pt idx="17">
                  <c:v>58</c:v>
                </c:pt>
                <c:pt idx="18">
                  <c:v>57</c:v>
                </c:pt>
                <c:pt idx="19">
                  <c:v>59</c:v>
                </c:pt>
                <c:pt idx="20">
                  <c:v>71</c:v>
                </c:pt>
                <c:pt idx="21">
                  <c:v>75</c:v>
                </c:pt>
                <c:pt idx="22">
                  <c:v>80</c:v>
                </c:pt>
                <c:pt idx="23">
                  <c:v>93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145</c:v>
                </c:pt>
                <c:pt idx="35">
                  <c:v>155</c:v>
                </c:pt>
                <c:pt idx="36">
                  <c:v>172</c:v>
                </c:pt>
                <c:pt idx="37">
                  <c:v>174</c:v>
                </c:pt>
                <c:pt idx="38">
                  <c:v>191</c:v>
                </c:pt>
                <c:pt idx="39">
                  <c:v>205</c:v>
                </c:pt>
                <c:pt idx="40">
                  <c:v>192</c:v>
                </c:pt>
                <c:pt idx="41">
                  <c:v>217</c:v>
                </c:pt>
                <c:pt idx="42">
                  <c:v>234</c:v>
                </c:pt>
                <c:pt idx="43">
                  <c:v>245</c:v>
                </c:pt>
                <c:pt idx="44">
                  <c:v>269</c:v>
                </c:pt>
                <c:pt idx="45">
                  <c:v>289</c:v>
                </c:pt>
                <c:pt idx="46">
                  <c:v>301</c:v>
                </c:pt>
                <c:pt idx="47">
                  <c:v>311</c:v>
                </c:pt>
                <c:pt idx="48">
                  <c:v>328</c:v>
                </c:pt>
                <c:pt idx="49">
                  <c:v>343</c:v>
                </c:pt>
                <c:pt idx="50">
                  <c:v>361</c:v>
                </c:pt>
                <c:pt idx="51">
                  <c:v>381</c:v>
                </c:pt>
                <c:pt idx="52">
                  <c:v>378</c:v>
                </c:pt>
                <c:pt idx="53">
                  <c:v>376</c:v>
                </c:pt>
                <c:pt idx="54">
                  <c:v>385</c:v>
                </c:pt>
                <c:pt idx="55">
                  <c:v>431</c:v>
                </c:pt>
                <c:pt idx="56">
                  <c:v>455</c:v>
                </c:pt>
                <c:pt idx="57">
                  <c:v>467</c:v>
                </c:pt>
                <c:pt idx="58">
                  <c:v>521</c:v>
                </c:pt>
                <c:pt idx="59">
                  <c:v>533</c:v>
                </c:pt>
                <c:pt idx="60">
                  <c:v>558</c:v>
                </c:pt>
                <c:pt idx="61">
                  <c:v>573</c:v>
                </c:pt>
                <c:pt idx="62">
                  <c:v>601</c:v>
                </c:pt>
                <c:pt idx="63">
                  <c:v>623</c:v>
                </c:pt>
                <c:pt idx="64">
                  <c:v>602</c:v>
                </c:pt>
                <c:pt idx="65">
                  <c:v>593</c:v>
                </c:pt>
                <c:pt idx="66">
                  <c:v>601</c:v>
                </c:pt>
                <c:pt idx="67">
                  <c:v>583</c:v>
                </c:pt>
                <c:pt idx="68">
                  <c:v>582</c:v>
                </c:pt>
                <c:pt idx="69">
                  <c:v>609</c:v>
                </c:pt>
                <c:pt idx="70">
                  <c:v>605</c:v>
                </c:pt>
                <c:pt idx="71">
                  <c:v>582</c:v>
                </c:pt>
                <c:pt idx="72">
                  <c:v>558</c:v>
                </c:pt>
                <c:pt idx="73">
                  <c:v>546</c:v>
                </c:pt>
                <c:pt idx="74">
                  <c:v>527</c:v>
                </c:pt>
                <c:pt idx="75">
                  <c:v>517</c:v>
                </c:pt>
                <c:pt idx="76">
                  <c:v>503</c:v>
                </c:pt>
                <c:pt idx="77">
                  <c:v>471</c:v>
                </c:pt>
                <c:pt idx="78">
                  <c:v>473</c:v>
                </c:pt>
                <c:pt idx="79">
                  <c:v>467</c:v>
                </c:pt>
                <c:pt idx="80">
                  <c:v>447</c:v>
                </c:pt>
                <c:pt idx="81">
                  <c:v>451</c:v>
                </c:pt>
                <c:pt idx="82">
                  <c:v>448</c:v>
                </c:pt>
                <c:pt idx="83">
                  <c:v>437</c:v>
                </c:pt>
                <c:pt idx="84">
                  <c:v>405</c:v>
                </c:pt>
                <c:pt idx="85">
                  <c:v>389</c:v>
                </c:pt>
                <c:pt idx="86">
                  <c:v>394</c:v>
                </c:pt>
                <c:pt idx="87">
                  <c:v>367</c:v>
                </c:pt>
                <c:pt idx="88">
                  <c:v>356</c:v>
                </c:pt>
                <c:pt idx="89">
                  <c:v>339</c:v>
                </c:pt>
                <c:pt idx="90">
                  <c:v>347</c:v>
                </c:pt>
                <c:pt idx="91">
                  <c:v>318</c:v>
                </c:pt>
                <c:pt idx="92">
                  <c:v>305</c:v>
                </c:pt>
                <c:pt idx="93">
                  <c:v>292</c:v>
                </c:pt>
                <c:pt idx="94">
                  <c:v>290</c:v>
                </c:pt>
                <c:pt idx="95">
                  <c:v>296</c:v>
                </c:pt>
                <c:pt idx="96">
                  <c:v>291</c:v>
                </c:pt>
                <c:pt idx="97">
                  <c:v>290</c:v>
                </c:pt>
                <c:pt idx="98">
                  <c:v>286</c:v>
                </c:pt>
                <c:pt idx="99">
                  <c:v>278</c:v>
                </c:pt>
                <c:pt idx="100">
                  <c:v>298</c:v>
                </c:pt>
                <c:pt idx="101">
                  <c:v>308</c:v>
                </c:pt>
                <c:pt idx="102">
                  <c:v>304</c:v>
                </c:pt>
                <c:pt idx="103">
                  <c:v>302</c:v>
                </c:pt>
                <c:pt idx="104">
                  <c:v>312</c:v>
                </c:pt>
                <c:pt idx="105">
                  <c:v>307</c:v>
                </c:pt>
                <c:pt idx="106">
                  <c:v>312</c:v>
                </c:pt>
                <c:pt idx="107">
                  <c:v>301</c:v>
                </c:pt>
                <c:pt idx="108">
                  <c:v>311</c:v>
                </c:pt>
                <c:pt idx="109">
                  <c:v>305</c:v>
                </c:pt>
                <c:pt idx="110">
                  <c:v>299</c:v>
                </c:pt>
                <c:pt idx="111">
                  <c:v>304</c:v>
                </c:pt>
                <c:pt idx="112">
                  <c:v>316</c:v>
                </c:pt>
                <c:pt idx="113">
                  <c:v>330</c:v>
                </c:pt>
                <c:pt idx="114">
                  <c:v>318</c:v>
                </c:pt>
                <c:pt idx="115">
                  <c:v>329</c:v>
                </c:pt>
                <c:pt idx="116">
                  <c:v>348</c:v>
                </c:pt>
                <c:pt idx="117">
                  <c:v>367</c:v>
                </c:pt>
                <c:pt idx="118">
                  <c:v>390</c:v>
                </c:pt>
                <c:pt idx="119">
                  <c:v>412</c:v>
                </c:pt>
                <c:pt idx="120">
                  <c:v>426</c:v>
                </c:pt>
                <c:pt idx="121">
                  <c:v>435</c:v>
                </c:pt>
                <c:pt idx="122">
                  <c:v>433</c:v>
                </c:pt>
                <c:pt idx="123">
                  <c:v>454</c:v>
                </c:pt>
                <c:pt idx="124">
                  <c:v>472</c:v>
                </c:pt>
                <c:pt idx="125">
                  <c:v>508</c:v>
                </c:pt>
                <c:pt idx="126">
                  <c:v>532</c:v>
                </c:pt>
                <c:pt idx="127">
                  <c:v>552</c:v>
                </c:pt>
                <c:pt idx="128">
                  <c:v>557</c:v>
                </c:pt>
                <c:pt idx="129">
                  <c:v>529</c:v>
                </c:pt>
                <c:pt idx="130">
                  <c:v>524</c:v>
                </c:pt>
                <c:pt idx="131">
                  <c:v>543</c:v>
                </c:pt>
                <c:pt idx="132">
                  <c:v>561</c:v>
                </c:pt>
                <c:pt idx="133">
                  <c:v>559</c:v>
                </c:pt>
                <c:pt idx="134">
                  <c:v>567</c:v>
                </c:pt>
                <c:pt idx="135">
                  <c:v>583</c:v>
                </c:pt>
                <c:pt idx="136">
                  <c:v>594</c:v>
                </c:pt>
                <c:pt idx="137">
                  <c:v>582</c:v>
                </c:pt>
                <c:pt idx="138">
                  <c:v>590</c:v>
                </c:pt>
                <c:pt idx="139">
                  <c:v>586</c:v>
                </c:pt>
                <c:pt idx="140">
                  <c:v>573</c:v>
                </c:pt>
                <c:pt idx="141">
                  <c:v>556</c:v>
                </c:pt>
                <c:pt idx="142">
                  <c:v>550</c:v>
                </c:pt>
                <c:pt idx="143">
                  <c:v>534</c:v>
                </c:pt>
                <c:pt idx="144">
                  <c:v>530</c:v>
                </c:pt>
                <c:pt idx="145">
                  <c:v>532</c:v>
                </c:pt>
                <c:pt idx="146">
                  <c:v>530</c:v>
                </c:pt>
                <c:pt idx="147">
                  <c:v>537</c:v>
                </c:pt>
                <c:pt idx="148">
                  <c:v>537</c:v>
                </c:pt>
                <c:pt idx="149">
                  <c:v>534</c:v>
                </c:pt>
                <c:pt idx="150">
                  <c:v>502</c:v>
                </c:pt>
                <c:pt idx="151">
                  <c:v>511</c:v>
                </c:pt>
                <c:pt idx="152">
                  <c:v>519</c:v>
                </c:pt>
                <c:pt idx="153">
                  <c:v>534</c:v>
                </c:pt>
                <c:pt idx="154">
                  <c:v>522</c:v>
                </c:pt>
                <c:pt idx="155">
                  <c:v>520</c:v>
                </c:pt>
                <c:pt idx="156">
                  <c:v>541</c:v>
                </c:pt>
                <c:pt idx="157">
                  <c:v>524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151"/>
              <c:layout>
                <c:manualLayout>
                  <c:x val="-2.3583364035035595E-3"/>
                  <c:y val="-4.9396283362822598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832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C356-42DB-919E-7194173482F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Sheet1!$A$2:$A$159</c:f>
              <c:numCache>
                <c:formatCode>m/d/yyyy</c:formatCode>
                <c:ptCount val="15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 formatCode="dd/mm/yyyy">
                  <c:v>44232</c:v>
                </c:pt>
              </c:numCache>
            </c:numRef>
          </c:cat>
          <c:val>
            <c:numRef>
              <c:f>Sheet1!$B$2:$B$159</c:f>
              <c:numCache>
                <c:formatCode>#,##0</c:formatCode>
                <c:ptCount val="158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  <c:pt idx="114">
                  <c:v>993</c:v>
                </c:pt>
                <c:pt idx="115">
                  <c:v>1008</c:v>
                </c:pt>
                <c:pt idx="116">
                  <c:v>1004</c:v>
                </c:pt>
                <c:pt idx="117">
                  <c:v>992</c:v>
                </c:pt>
                <c:pt idx="118">
                  <c:v>957</c:v>
                </c:pt>
                <c:pt idx="119">
                  <c:v>921</c:v>
                </c:pt>
                <c:pt idx="120">
                  <c:v>915</c:v>
                </c:pt>
                <c:pt idx="121">
                  <c:v>907</c:v>
                </c:pt>
                <c:pt idx="122">
                  <c:v>901</c:v>
                </c:pt>
                <c:pt idx="123">
                  <c:v>887</c:v>
                </c:pt>
                <c:pt idx="124">
                  <c:v>845</c:v>
                </c:pt>
                <c:pt idx="125">
                  <c:v>843</c:v>
                </c:pt>
                <c:pt idx="126">
                  <c:v>808</c:v>
                </c:pt>
                <c:pt idx="127">
                  <c:v>782</c:v>
                </c:pt>
                <c:pt idx="128">
                  <c:v>767</c:v>
                </c:pt>
                <c:pt idx="129">
                  <c:v>786</c:v>
                </c:pt>
                <c:pt idx="130">
                  <c:v>786</c:v>
                </c:pt>
                <c:pt idx="131">
                  <c:v>764</c:v>
                </c:pt>
                <c:pt idx="132">
                  <c:v>759</c:v>
                </c:pt>
                <c:pt idx="133">
                  <c:v>753</c:v>
                </c:pt>
                <c:pt idx="134">
                  <c:v>746</c:v>
                </c:pt>
                <c:pt idx="135">
                  <c:v>753</c:v>
                </c:pt>
                <c:pt idx="136">
                  <c:v>749</c:v>
                </c:pt>
                <c:pt idx="137">
                  <c:v>753</c:v>
                </c:pt>
                <c:pt idx="138">
                  <c:v>758</c:v>
                </c:pt>
                <c:pt idx="139">
                  <c:v>763</c:v>
                </c:pt>
                <c:pt idx="140">
                  <c:v>753</c:v>
                </c:pt>
                <c:pt idx="141">
                  <c:v>788</c:v>
                </c:pt>
                <c:pt idx="142">
                  <c:v>791</c:v>
                </c:pt>
                <c:pt idx="143">
                  <c:v>800</c:v>
                </c:pt>
                <c:pt idx="144">
                  <c:v>778</c:v>
                </c:pt>
                <c:pt idx="145">
                  <c:v>792</c:v>
                </c:pt>
                <c:pt idx="146">
                  <c:v>798</c:v>
                </c:pt>
                <c:pt idx="147">
                  <c:v>802</c:v>
                </c:pt>
                <c:pt idx="148">
                  <c:v>795</c:v>
                </c:pt>
                <c:pt idx="149">
                  <c:v>802</c:v>
                </c:pt>
                <c:pt idx="150">
                  <c:v>821</c:v>
                </c:pt>
                <c:pt idx="151">
                  <c:v>826</c:v>
                </c:pt>
                <c:pt idx="152">
                  <c:v>850</c:v>
                </c:pt>
                <c:pt idx="153">
                  <c:v>830</c:v>
                </c:pt>
                <c:pt idx="154">
                  <c:v>818</c:v>
                </c:pt>
                <c:pt idx="155">
                  <c:v>821</c:v>
                </c:pt>
                <c:pt idx="156">
                  <c:v>816</c:v>
                </c:pt>
                <c:pt idx="157">
                  <c:v>832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Sheet1!$A$2:$A$159</c:f>
              <c:numCache>
                <c:formatCode>m/d/yyyy</c:formatCode>
                <c:ptCount val="15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 formatCode="dd/mm/yyyy">
                  <c:v>44232</c:v>
                </c:pt>
              </c:numCache>
            </c:numRef>
          </c:cat>
          <c:val>
            <c:numRef>
              <c:f>Sheet1!$C$2:$C$159</c:f>
              <c:numCache>
                <c:formatCode>General</c:formatCode>
                <c:ptCount val="15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89939299763498"/>
          <c:y val="3.7294370733073373E-2"/>
          <c:w val="0.86895058858134366"/>
          <c:h val="0.8322471101229497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Sheet1!$A$2:$A$159</c:f>
              <c:numCache>
                <c:formatCode>m/d/yyyy</c:formatCode>
                <c:ptCount val="15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 formatCode="dd/mm/yyyy">
                  <c:v>44232</c:v>
                </c:pt>
              </c:numCache>
            </c:numRef>
          </c:cat>
          <c:val>
            <c:numRef>
              <c:f>Sheet1!$D$2:$D$159</c:f>
              <c:numCache>
                <c:formatCode>#,##0</c:formatCode>
                <c:ptCount val="158"/>
                <c:pt idx="0">
                  <c:v>60</c:v>
                </c:pt>
                <c:pt idx="1">
                  <c:v>53</c:v>
                </c:pt>
                <c:pt idx="2">
                  <c:v>55</c:v>
                </c:pt>
                <c:pt idx="3">
                  <c:v>56</c:v>
                </c:pt>
                <c:pt idx="4">
                  <c:v>67</c:v>
                </c:pt>
                <c:pt idx="5">
                  <c:v>74</c:v>
                </c:pt>
                <c:pt idx="6">
                  <c:v>85</c:v>
                </c:pt>
                <c:pt idx="7">
                  <c:v>86</c:v>
                </c:pt>
                <c:pt idx="8">
                  <c:v>102</c:v>
                </c:pt>
                <c:pt idx="9">
                  <c:v>103</c:v>
                </c:pt>
                <c:pt idx="10">
                  <c:v>123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206</c:v>
                </c:pt>
                <c:pt idx="18">
                  <c:v>221</c:v>
                </c:pt>
                <c:pt idx="19">
                  <c:v>233</c:v>
                </c:pt>
                <c:pt idx="20">
                  <c:v>267</c:v>
                </c:pt>
                <c:pt idx="21">
                  <c:v>270</c:v>
                </c:pt>
                <c:pt idx="22">
                  <c:v>307</c:v>
                </c:pt>
                <c:pt idx="23">
                  <c:v>347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964</c:v>
                </c:pt>
                <c:pt idx="39">
                  <c:v>1023</c:v>
                </c:pt>
                <c:pt idx="40">
                  <c:v>1092</c:v>
                </c:pt>
                <c:pt idx="41">
                  <c:v>1177</c:v>
                </c:pt>
                <c:pt idx="42">
                  <c:v>1194</c:v>
                </c:pt>
                <c:pt idx="43">
                  <c:v>1320</c:v>
                </c:pt>
                <c:pt idx="44">
                  <c:v>1501</c:v>
                </c:pt>
                <c:pt idx="45">
                  <c:v>1603</c:v>
                </c:pt>
                <c:pt idx="46">
                  <c:v>1670</c:v>
                </c:pt>
                <c:pt idx="47">
                  <c:v>1773</c:v>
                </c:pt>
                <c:pt idx="48">
                  <c:v>1894</c:v>
                </c:pt>
                <c:pt idx="49">
                  <c:v>2032</c:v>
                </c:pt>
                <c:pt idx="50">
                  <c:v>2182</c:v>
                </c:pt>
                <c:pt idx="51">
                  <c:v>2316</c:v>
                </c:pt>
                <c:pt idx="52">
                  <c:v>2377</c:v>
                </c:pt>
                <c:pt idx="53">
                  <c:v>2491</c:v>
                </c:pt>
                <c:pt idx="54">
                  <c:v>2629</c:v>
                </c:pt>
                <c:pt idx="55">
                  <c:v>2834</c:v>
                </c:pt>
                <c:pt idx="56">
                  <c:v>2970</c:v>
                </c:pt>
                <c:pt idx="57">
                  <c:v>3033</c:v>
                </c:pt>
                <c:pt idx="58">
                  <c:v>3249</c:v>
                </c:pt>
                <c:pt idx="59">
                  <c:v>3295</c:v>
                </c:pt>
                <c:pt idx="60">
                  <c:v>3356</c:v>
                </c:pt>
                <c:pt idx="61">
                  <c:v>3440</c:v>
                </c:pt>
                <c:pt idx="62">
                  <c:v>3559</c:v>
                </c:pt>
                <c:pt idx="63">
                  <c:v>3580</c:v>
                </c:pt>
                <c:pt idx="64">
                  <c:v>3557</c:v>
                </c:pt>
                <c:pt idx="65">
                  <c:v>3484</c:v>
                </c:pt>
                <c:pt idx="66">
                  <c:v>3424</c:v>
                </c:pt>
                <c:pt idx="67">
                  <c:v>3349</c:v>
                </c:pt>
                <c:pt idx="68">
                  <c:v>3356</c:v>
                </c:pt>
                <c:pt idx="69">
                  <c:v>3294</c:v>
                </c:pt>
                <c:pt idx="70">
                  <c:v>3198</c:v>
                </c:pt>
                <c:pt idx="71">
                  <c:v>2968</c:v>
                </c:pt>
                <c:pt idx="72">
                  <c:v>2890</c:v>
                </c:pt>
                <c:pt idx="73">
                  <c:v>2749</c:v>
                </c:pt>
                <c:pt idx="74">
                  <c:v>2629</c:v>
                </c:pt>
                <c:pt idx="75">
                  <c:v>2554</c:v>
                </c:pt>
                <c:pt idx="76">
                  <c:v>2560</c:v>
                </c:pt>
                <c:pt idx="77">
                  <c:v>2485</c:v>
                </c:pt>
                <c:pt idx="78">
                  <c:v>2444</c:v>
                </c:pt>
                <c:pt idx="79">
                  <c:v>2366</c:v>
                </c:pt>
                <c:pt idx="80">
                  <c:v>2268</c:v>
                </c:pt>
                <c:pt idx="81">
                  <c:v>2145</c:v>
                </c:pt>
                <c:pt idx="82">
                  <c:v>2127</c:v>
                </c:pt>
                <c:pt idx="83">
                  <c:v>2158</c:v>
                </c:pt>
                <c:pt idx="84">
                  <c:v>2097</c:v>
                </c:pt>
                <c:pt idx="85">
                  <c:v>2025</c:v>
                </c:pt>
                <c:pt idx="86">
                  <c:v>1935</c:v>
                </c:pt>
                <c:pt idx="87">
                  <c:v>1813</c:v>
                </c:pt>
                <c:pt idx="88">
                  <c:v>1507</c:v>
                </c:pt>
                <c:pt idx="89">
                  <c:v>1545</c:v>
                </c:pt>
                <c:pt idx="90">
                  <c:v>1539</c:v>
                </c:pt>
                <c:pt idx="91">
                  <c:v>1531</c:v>
                </c:pt>
                <c:pt idx="92">
                  <c:v>1471</c:v>
                </c:pt>
                <c:pt idx="93">
                  <c:v>1464</c:v>
                </c:pt>
                <c:pt idx="94">
                  <c:v>1495</c:v>
                </c:pt>
                <c:pt idx="95">
                  <c:v>1480</c:v>
                </c:pt>
                <c:pt idx="96">
                  <c:v>1507</c:v>
                </c:pt>
                <c:pt idx="97">
                  <c:v>1556</c:v>
                </c:pt>
                <c:pt idx="98">
                  <c:v>1526</c:v>
                </c:pt>
                <c:pt idx="99">
                  <c:v>1570</c:v>
                </c:pt>
                <c:pt idx="100">
                  <c:v>1590</c:v>
                </c:pt>
                <c:pt idx="101">
                  <c:v>1561</c:v>
                </c:pt>
                <c:pt idx="102">
                  <c:v>1603</c:v>
                </c:pt>
                <c:pt idx="103">
                  <c:v>1641</c:v>
                </c:pt>
                <c:pt idx="104">
                  <c:v>1681</c:v>
                </c:pt>
                <c:pt idx="105">
                  <c:v>1704</c:v>
                </c:pt>
                <c:pt idx="106">
                  <c:v>1688</c:v>
                </c:pt>
                <c:pt idx="107">
                  <c:v>1649</c:v>
                </c:pt>
                <c:pt idx="108">
                  <c:v>1652</c:v>
                </c:pt>
                <c:pt idx="109">
                  <c:v>1643</c:v>
                </c:pt>
                <c:pt idx="110">
                  <c:v>1677</c:v>
                </c:pt>
                <c:pt idx="111">
                  <c:v>1677</c:v>
                </c:pt>
                <c:pt idx="112">
                  <c:v>1715</c:v>
                </c:pt>
                <c:pt idx="113">
                  <c:v>1734</c:v>
                </c:pt>
                <c:pt idx="114">
                  <c:v>1643</c:v>
                </c:pt>
                <c:pt idx="115">
                  <c:v>1745</c:v>
                </c:pt>
                <c:pt idx="116">
                  <c:v>1859</c:v>
                </c:pt>
                <c:pt idx="117">
                  <c:v>1984</c:v>
                </c:pt>
                <c:pt idx="118">
                  <c:v>2292</c:v>
                </c:pt>
                <c:pt idx="119">
                  <c:v>2345</c:v>
                </c:pt>
                <c:pt idx="120">
                  <c:v>2467</c:v>
                </c:pt>
                <c:pt idx="121">
                  <c:v>2488</c:v>
                </c:pt>
                <c:pt idx="122">
                  <c:v>2488</c:v>
                </c:pt>
                <c:pt idx="123">
                  <c:v>2675</c:v>
                </c:pt>
                <c:pt idx="124">
                  <c:v>2791</c:v>
                </c:pt>
                <c:pt idx="125">
                  <c:v>3010</c:v>
                </c:pt>
                <c:pt idx="126">
                  <c:v>3037</c:v>
                </c:pt>
                <c:pt idx="127">
                  <c:v>3072</c:v>
                </c:pt>
                <c:pt idx="128">
                  <c:v>3066</c:v>
                </c:pt>
                <c:pt idx="129">
                  <c:v>2918</c:v>
                </c:pt>
                <c:pt idx="130">
                  <c:v>2958</c:v>
                </c:pt>
                <c:pt idx="131">
                  <c:v>2965</c:v>
                </c:pt>
                <c:pt idx="132">
                  <c:v>2967</c:v>
                </c:pt>
                <c:pt idx="133">
                  <c:v>3029</c:v>
                </c:pt>
                <c:pt idx="134">
                  <c:v>2946</c:v>
                </c:pt>
                <c:pt idx="135">
                  <c:v>2918</c:v>
                </c:pt>
                <c:pt idx="136">
                  <c:v>2864</c:v>
                </c:pt>
                <c:pt idx="137">
                  <c:v>2749</c:v>
                </c:pt>
                <c:pt idx="138">
                  <c:v>2735</c:v>
                </c:pt>
                <c:pt idx="139">
                  <c:v>2691</c:v>
                </c:pt>
                <c:pt idx="140">
                  <c:v>2626</c:v>
                </c:pt>
                <c:pt idx="141">
                  <c:v>2580</c:v>
                </c:pt>
                <c:pt idx="142">
                  <c:v>2576</c:v>
                </c:pt>
                <c:pt idx="143">
                  <c:v>2542</c:v>
                </c:pt>
                <c:pt idx="144">
                  <c:v>2503</c:v>
                </c:pt>
                <c:pt idx="145">
                  <c:v>2503</c:v>
                </c:pt>
                <c:pt idx="146">
                  <c:v>2536</c:v>
                </c:pt>
                <c:pt idx="147">
                  <c:v>2523</c:v>
                </c:pt>
                <c:pt idx="148">
                  <c:v>2417</c:v>
                </c:pt>
                <c:pt idx="149">
                  <c:v>2355</c:v>
                </c:pt>
                <c:pt idx="150">
                  <c:v>2341</c:v>
                </c:pt>
                <c:pt idx="151">
                  <c:v>2367</c:v>
                </c:pt>
                <c:pt idx="152">
                  <c:v>2368</c:v>
                </c:pt>
                <c:pt idx="153">
                  <c:v>2458</c:v>
                </c:pt>
                <c:pt idx="154">
                  <c:v>2395</c:v>
                </c:pt>
                <c:pt idx="155">
                  <c:v>2422</c:v>
                </c:pt>
                <c:pt idx="156">
                  <c:v>2404</c:v>
                </c:pt>
                <c:pt idx="157">
                  <c:v>2329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151"/>
              <c:layout>
                <c:manualLayout>
                  <c:x val="0"/>
                  <c:y val="-7.6339710651634946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5</a:t>
                    </a:r>
                    <a:r>
                      <a:rPr lang="en-US" baseline="0" dirty="0"/>
                      <a:t> 928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F9BA-450D-9D8B-590F6D2B890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Sheet1!$A$2:$A$159</c:f>
              <c:numCache>
                <c:formatCode>m/d/yyyy</c:formatCode>
                <c:ptCount val="15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 formatCode="dd/mm/yyyy">
                  <c:v>44232</c:v>
                </c:pt>
              </c:numCache>
            </c:numRef>
          </c:cat>
          <c:val>
            <c:numRef>
              <c:f>Sheet1!$B$2:$B$159</c:f>
              <c:numCache>
                <c:formatCode>#,##0</c:formatCode>
                <c:ptCount val="158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  <c:pt idx="90">
                  <c:v>6713</c:v>
                </c:pt>
                <c:pt idx="91">
                  <c:v>6539</c:v>
                </c:pt>
                <c:pt idx="92">
                  <c:v>6499</c:v>
                </c:pt>
                <c:pt idx="93">
                  <c:v>6361</c:v>
                </c:pt>
                <c:pt idx="94">
                  <c:v>6588</c:v>
                </c:pt>
                <c:pt idx="95">
                  <c:v>6880</c:v>
                </c:pt>
                <c:pt idx="96">
                  <c:v>6798</c:v>
                </c:pt>
                <c:pt idx="97">
                  <c:v>6534</c:v>
                </c:pt>
                <c:pt idx="98">
                  <c:v>6218</c:v>
                </c:pt>
                <c:pt idx="99">
                  <c:v>6057</c:v>
                </c:pt>
                <c:pt idx="100">
                  <c:v>5839</c:v>
                </c:pt>
                <c:pt idx="101">
                  <c:v>6239</c:v>
                </c:pt>
                <c:pt idx="102">
                  <c:v>6584</c:v>
                </c:pt>
                <c:pt idx="103">
                  <c:v>6689</c:v>
                </c:pt>
                <c:pt idx="104">
                  <c:v>6329</c:v>
                </c:pt>
                <c:pt idx="105">
                  <c:v>6187</c:v>
                </c:pt>
                <c:pt idx="106">
                  <c:v>6016</c:v>
                </c:pt>
                <c:pt idx="107">
                  <c:v>6079</c:v>
                </c:pt>
                <c:pt idx="108">
                  <c:v>6390</c:v>
                </c:pt>
                <c:pt idx="109">
                  <c:v>7001</c:v>
                </c:pt>
                <c:pt idx="110">
                  <c:v>6923</c:v>
                </c:pt>
                <c:pt idx="111">
                  <c:v>6715</c:v>
                </c:pt>
                <c:pt idx="112">
                  <c:v>7026</c:v>
                </c:pt>
                <c:pt idx="113">
                  <c:v>7756</c:v>
                </c:pt>
                <c:pt idx="114">
                  <c:v>8241</c:v>
                </c:pt>
                <c:pt idx="115">
                  <c:v>8278</c:v>
                </c:pt>
                <c:pt idx="116">
                  <c:v>8026</c:v>
                </c:pt>
                <c:pt idx="117">
                  <c:v>7626</c:v>
                </c:pt>
                <c:pt idx="118">
                  <c:v>6892</c:v>
                </c:pt>
                <c:pt idx="119">
                  <c:v>6611</c:v>
                </c:pt>
                <c:pt idx="120">
                  <c:v>6536</c:v>
                </c:pt>
                <c:pt idx="121">
                  <c:v>6823</c:v>
                </c:pt>
                <c:pt idx="122">
                  <c:v>7074</c:v>
                </c:pt>
                <c:pt idx="123">
                  <c:v>6801</c:v>
                </c:pt>
                <c:pt idx="124">
                  <c:v>6380</c:v>
                </c:pt>
                <c:pt idx="125">
                  <c:v>5891</c:v>
                </c:pt>
                <c:pt idx="126">
                  <c:v>5626</c:v>
                </c:pt>
                <c:pt idx="127">
                  <c:v>5545</c:v>
                </c:pt>
                <c:pt idx="128">
                  <c:v>5523</c:v>
                </c:pt>
                <c:pt idx="129">
                  <c:v>5704</c:v>
                </c:pt>
                <c:pt idx="130">
                  <c:v>6175</c:v>
                </c:pt>
                <c:pt idx="131">
                  <c:v>6044</c:v>
                </c:pt>
                <c:pt idx="132">
                  <c:v>5711</c:v>
                </c:pt>
                <c:pt idx="133">
                  <c:v>5576</c:v>
                </c:pt>
                <c:pt idx="134">
                  <c:v>5644</c:v>
                </c:pt>
                <c:pt idx="135">
                  <c:v>5499</c:v>
                </c:pt>
                <c:pt idx="136">
                  <c:v>5803</c:v>
                </c:pt>
                <c:pt idx="137">
                  <c:v>6140</c:v>
                </c:pt>
                <c:pt idx="138">
                  <c:v>6093</c:v>
                </c:pt>
                <c:pt idx="139">
                  <c:v>5870</c:v>
                </c:pt>
                <c:pt idx="140">
                  <c:v>5854</c:v>
                </c:pt>
                <c:pt idx="141">
                  <c:v>5899</c:v>
                </c:pt>
                <c:pt idx="142">
                  <c:v>5776</c:v>
                </c:pt>
                <c:pt idx="143">
                  <c:v>6024</c:v>
                </c:pt>
                <c:pt idx="144">
                  <c:v>6232</c:v>
                </c:pt>
                <c:pt idx="145">
                  <c:v>6179</c:v>
                </c:pt>
                <c:pt idx="146">
                  <c:v>5805</c:v>
                </c:pt>
                <c:pt idx="147">
                  <c:v>5737</c:v>
                </c:pt>
                <c:pt idx="148">
                  <c:v>5724</c:v>
                </c:pt>
                <c:pt idx="149">
                  <c:v>5700</c:v>
                </c:pt>
                <c:pt idx="150">
                  <c:v>5983</c:v>
                </c:pt>
                <c:pt idx="151">
                  <c:v>6522</c:v>
                </c:pt>
                <c:pt idx="152">
                  <c:v>6366</c:v>
                </c:pt>
                <c:pt idx="153">
                  <c:v>6063</c:v>
                </c:pt>
                <c:pt idx="154">
                  <c:v>5772</c:v>
                </c:pt>
                <c:pt idx="155">
                  <c:v>5641</c:v>
                </c:pt>
                <c:pt idx="156">
                  <c:v>5673</c:v>
                </c:pt>
                <c:pt idx="157">
                  <c:v>5928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Sheet1!$A$2:$A$159</c:f>
              <c:numCache>
                <c:formatCode>m/d/yyyy</c:formatCode>
                <c:ptCount val="15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 formatCode="dd/mm/yyyy">
                  <c:v>44232</c:v>
                </c:pt>
              </c:numCache>
            </c:numRef>
          </c:cat>
          <c:val>
            <c:numRef>
              <c:f>Sheet1!$C$2:$C$159</c:f>
              <c:numCache>
                <c:formatCode>General</c:formatCode>
                <c:ptCount val="15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Sheet1!$A$2:$A$159</c:f>
              <c:numCache>
                <c:formatCode>m/d/yyyy</c:formatCode>
                <c:ptCount val="15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 formatCode="dd/mm/yyyy">
                  <c:v>44232</c:v>
                </c:pt>
              </c:numCache>
            </c:numRef>
          </c:cat>
          <c:val>
            <c:numRef>
              <c:f>Sheet1!$D$2:$D$159</c:f>
              <c:numCache>
                <c:formatCode>#,##0</c:formatCode>
                <c:ptCount val="158"/>
                <c:pt idx="0">
                  <c:v>45</c:v>
                </c:pt>
                <c:pt idx="1">
                  <c:v>49</c:v>
                </c:pt>
                <c:pt idx="2">
                  <c:v>46</c:v>
                </c:pt>
                <c:pt idx="3">
                  <c:v>51</c:v>
                </c:pt>
                <c:pt idx="4">
                  <c:v>49</c:v>
                </c:pt>
                <c:pt idx="5">
                  <c:v>52</c:v>
                </c:pt>
                <c:pt idx="6">
                  <c:v>53</c:v>
                </c:pt>
                <c:pt idx="7">
                  <c:v>50</c:v>
                </c:pt>
                <c:pt idx="8">
                  <c:v>55</c:v>
                </c:pt>
                <c:pt idx="9">
                  <c:v>58</c:v>
                </c:pt>
                <c:pt idx="10">
                  <c:v>62</c:v>
                </c:pt>
                <c:pt idx="11">
                  <c:v>57</c:v>
                </c:pt>
                <c:pt idx="12">
                  <c:v>63</c:v>
                </c:pt>
                <c:pt idx="13">
                  <c:v>70</c:v>
                </c:pt>
                <c:pt idx="14">
                  <c:v>70</c:v>
                </c:pt>
                <c:pt idx="15">
                  <c:v>74</c:v>
                </c:pt>
                <c:pt idx="16">
                  <c:v>81</c:v>
                </c:pt>
                <c:pt idx="17">
                  <c:v>98</c:v>
                </c:pt>
                <c:pt idx="18">
                  <c:v>112</c:v>
                </c:pt>
                <c:pt idx="19">
                  <c:v>122</c:v>
                </c:pt>
                <c:pt idx="20">
                  <c:v>144</c:v>
                </c:pt>
                <c:pt idx="21">
                  <c:v>137</c:v>
                </c:pt>
                <c:pt idx="22">
                  <c:v>147</c:v>
                </c:pt>
                <c:pt idx="23">
                  <c:v>157</c:v>
                </c:pt>
                <c:pt idx="24">
                  <c:v>158</c:v>
                </c:pt>
                <c:pt idx="25">
                  <c:v>163</c:v>
                </c:pt>
                <c:pt idx="26">
                  <c:v>178</c:v>
                </c:pt>
                <c:pt idx="27">
                  <c:v>191</c:v>
                </c:pt>
                <c:pt idx="28">
                  <c:v>197</c:v>
                </c:pt>
                <c:pt idx="29">
                  <c:v>195</c:v>
                </c:pt>
                <c:pt idx="30">
                  <c:v>218</c:v>
                </c:pt>
                <c:pt idx="31">
                  <c:v>224</c:v>
                </c:pt>
                <c:pt idx="32">
                  <c:v>253</c:v>
                </c:pt>
                <c:pt idx="33">
                  <c:v>267</c:v>
                </c:pt>
                <c:pt idx="34">
                  <c:v>281</c:v>
                </c:pt>
                <c:pt idx="35">
                  <c:v>315</c:v>
                </c:pt>
                <c:pt idx="36">
                  <c:v>344</c:v>
                </c:pt>
                <c:pt idx="37">
                  <c:v>356</c:v>
                </c:pt>
                <c:pt idx="38">
                  <c:v>388</c:v>
                </c:pt>
                <c:pt idx="39">
                  <c:v>419</c:v>
                </c:pt>
                <c:pt idx="40">
                  <c:v>410</c:v>
                </c:pt>
                <c:pt idx="41">
                  <c:v>435</c:v>
                </c:pt>
                <c:pt idx="42">
                  <c:v>451</c:v>
                </c:pt>
                <c:pt idx="43">
                  <c:v>477</c:v>
                </c:pt>
                <c:pt idx="44">
                  <c:v>514</c:v>
                </c:pt>
                <c:pt idx="45">
                  <c:v>553</c:v>
                </c:pt>
                <c:pt idx="46">
                  <c:v>570</c:v>
                </c:pt>
                <c:pt idx="47">
                  <c:v>595</c:v>
                </c:pt>
                <c:pt idx="48">
                  <c:v>619</c:v>
                </c:pt>
                <c:pt idx="49">
                  <c:v>639</c:v>
                </c:pt>
                <c:pt idx="50">
                  <c:v>701</c:v>
                </c:pt>
                <c:pt idx="51">
                  <c:v>748</c:v>
                </c:pt>
                <c:pt idx="52">
                  <c:v>759</c:v>
                </c:pt>
                <c:pt idx="53">
                  <c:v>757</c:v>
                </c:pt>
                <c:pt idx="54">
                  <c:v>799</c:v>
                </c:pt>
                <c:pt idx="55">
                  <c:v>881</c:v>
                </c:pt>
                <c:pt idx="56">
                  <c:v>873</c:v>
                </c:pt>
                <c:pt idx="57">
                  <c:v>886</c:v>
                </c:pt>
                <c:pt idx="58">
                  <c:v>992</c:v>
                </c:pt>
                <c:pt idx="59">
                  <c:v>1026</c:v>
                </c:pt>
                <c:pt idx="60">
                  <c:v>1064</c:v>
                </c:pt>
                <c:pt idx="61">
                  <c:v>1112</c:v>
                </c:pt>
                <c:pt idx="62">
                  <c:v>1148</c:v>
                </c:pt>
                <c:pt idx="63">
                  <c:v>1172</c:v>
                </c:pt>
                <c:pt idx="64">
                  <c:v>1159</c:v>
                </c:pt>
                <c:pt idx="65">
                  <c:v>1170</c:v>
                </c:pt>
                <c:pt idx="66">
                  <c:v>1210</c:v>
                </c:pt>
                <c:pt idx="67">
                  <c:v>1155</c:v>
                </c:pt>
                <c:pt idx="68">
                  <c:v>1165</c:v>
                </c:pt>
                <c:pt idx="69">
                  <c:v>1180</c:v>
                </c:pt>
                <c:pt idx="70">
                  <c:v>1167</c:v>
                </c:pt>
                <c:pt idx="71">
                  <c:v>1108</c:v>
                </c:pt>
                <c:pt idx="72">
                  <c:v>1104</c:v>
                </c:pt>
                <c:pt idx="73">
                  <c:v>1101</c:v>
                </c:pt>
                <c:pt idx="74">
                  <c:v>1069</c:v>
                </c:pt>
                <c:pt idx="75">
                  <c:v>1044</c:v>
                </c:pt>
                <c:pt idx="76">
                  <c:v>1038</c:v>
                </c:pt>
                <c:pt idx="77">
                  <c:v>994</c:v>
                </c:pt>
                <c:pt idx="78">
                  <c:v>1005</c:v>
                </c:pt>
                <c:pt idx="79">
                  <c:v>974</c:v>
                </c:pt>
                <c:pt idx="80">
                  <c:v>959</c:v>
                </c:pt>
                <c:pt idx="81">
                  <c:v>944</c:v>
                </c:pt>
                <c:pt idx="82">
                  <c:v>959</c:v>
                </c:pt>
                <c:pt idx="83">
                  <c:v>948</c:v>
                </c:pt>
                <c:pt idx="84">
                  <c:v>877</c:v>
                </c:pt>
                <c:pt idx="85">
                  <c:v>853</c:v>
                </c:pt>
                <c:pt idx="86">
                  <c:v>840</c:v>
                </c:pt>
                <c:pt idx="87">
                  <c:v>795</c:v>
                </c:pt>
                <c:pt idx="88">
                  <c:v>775</c:v>
                </c:pt>
                <c:pt idx="89">
                  <c:v>759</c:v>
                </c:pt>
                <c:pt idx="90">
                  <c:v>782</c:v>
                </c:pt>
                <c:pt idx="91">
                  <c:v>725</c:v>
                </c:pt>
                <c:pt idx="92">
                  <c:v>709</c:v>
                </c:pt>
                <c:pt idx="93">
                  <c:v>710</c:v>
                </c:pt>
                <c:pt idx="94">
                  <c:v>706</c:v>
                </c:pt>
                <c:pt idx="95">
                  <c:v>682</c:v>
                </c:pt>
                <c:pt idx="96">
                  <c:v>669</c:v>
                </c:pt>
                <c:pt idx="97">
                  <c:v>707</c:v>
                </c:pt>
                <c:pt idx="98">
                  <c:v>696</c:v>
                </c:pt>
                <c:pt idx="99">
                  <c:v>682</c:v>
                </c:pt>
                <c:pt idx="100">
                  <c:v>708</c:v>
                </c:pt>
                <c:pt idx="101">
                  <c:v>696</c:v>
                </c:pt>
                <c:pt idx="102">
                  <c:v>692</c:v>
                </c:pt>
                <c:pt idx="103">
                  <c:v>706</c:v>
                </c:pt>
                <c:pt idx="104">
                  <c:v>724</c:v>
                </c:pt>
                <c:pt idx="105">
                  <c:v>720</c:v>
                </c:pt>
                <c:pt idx="106">
                  <c:v>734</c:v>
                </c:pt>
                <c:pt idx="107">
                  <c:v>722</c:v>
                </c:pt>
                <c:pt idx="108">
                  <c:v>725</c:v>
                </c:pt>
                <c:pt idx="109">
                  <c:v>738</c:v>
                </c:pt>
                <c:pt idx="110">
                  <c:v>748</c:v>
                </c:pt>
                <c:pt idx="111">
                  <c:v>758</c:v>
                </c:pt>
                <c:pt idx="112">
                  <c:v>763</c:v>
                </c:pt>
                <c:pt idx="113">
                  <c:v>772</c:v>
                </c:pt>
                <c:pt idx="114">
                  <c:v>742</c:v>
                </c:pt>
                <c:pt idx="115">
                  <c:v>762</c:v>
                </c:pt>
                <c:pt idx="116">
                  <c:v>801</c:v>
                </c:pt>
                <c:pt idx="117">
                  <c:v>842</c:v>
                </c:pt>
                <c:pt idx="118">
                  <c:v>903</c:v>
                </c:pt>
                <c:pt idx="119">
                  <c:v>938</c:v>
                </c:pt>
                <c:pt idx="120">
                  <c:v>952</c:v>
                </c:pt>
                <c:pt idx="121">
                  <c:v>969</c:v>
                </c:pt>
                <c:pt idx="122">
                  <c:v>944</c:v>
                </c:pt>
                <c:pt idx="123">
                  <c:v>957</c:v>
                </c:pt>
                <c:pt idx="124">
                  <c:v>999</c:v>
                </c:pt>
                <c:pt idx="125">
                  <c:v>1085</c:v>
                </c:pt>
                <c:pt idx="126">
                  <c:v>1107</c:v>
                </c:pt>
                <c:pt idx="127">
                  <c:v>1146</c:v>
                </c:pt>
                <c:pt idx="128">
                  <c:v>1138</c:v>
                </c:pt>
                <c:pt idx="129">
                  <c:v>1133</c:v>
                </c:pt>
                <c:pt idx="130">
                  <c:v>1140</c:v>
                </c:pt>
                <c:pt idx="131">
                  <c:v>1166</c:v>
                </c:pt>
                <c:pt idx="132">
                  <c:v>1179</c:v>
                </c:pt>
                <c:pt idx="133">
                  <c:v>1166</c:v>
                </c:pt>
                <c:pt idx="134">
                  <c:v>1166</c:v>
                </c:pt>
                <c:pt idx="135">
                  <c:v>1172</c:v>
                </c:pt>
                <c:pt idx="136">
                  <c:v>1164</c:v>
                </c:pt>
                <c:pt idx="137">
                  <c:v>1153</c:v>
                </c:pt>
                <c:pt idx="138">
                  <c:v>1127</c:v>
                </c:pt>
                <c:pt idx="139">
                  <c:v>1151</c:v>
                </c:pt>
                <c:pt idx="140">
                  <c:v>1130</c:v>
                </c:pt>
                <c:pt idx="141">
                  <c:v>1105</c:v>
                </c:pt>
                <c:pt idx="142">
                  <c:v>1100</c:v>
                </c:pt>
                <c:pt idx="143">
                  <c:v>1100</c:v>
                </c:pt>
                <c:pt idx="144">
                  <c:v>1083</c:v>
                </c:pt>
                <c:pt idx="145">
                  <c:v>1050</c:v>
                </c:pt>
                <c:pt idx="146">
                  <c:v>1073</c:v>
                </c:pt>
                <c:pt idx="147">
                  <c:v>1037</c:v>
                </c:pt>
                <c:pt idx="148">
                  <c:v>1028</c:v>
                </c:pt>
                <c:pt idx="149">
                  <c:v>1010</c:v>
                </c:pt>
                <c:pt idx="150">
                  <c:v>1007</c:v>
                </c:pt>
                <c:pt idx="151">
                  <c:v>1012</c:v>
                </c:pt>
                <c:pt idx="152">
                  <c:v>1031</c:v>
                </c:pt>
                <c:pt idx="153">
                  <c:v>1068</c:v>
                </c:pt>
                <c:pt idx="154">
                  <c:v>1084</c:v>
                </c:pt>
                <c:pt idx="155">
                  <c:v>1067</c:v>
                </c:pt>
                <c:pt idx="156">
                  <c:v>1101</c:v>
                </c:pt>
                <c:pt idx="157">
                  <c:v>1067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51"/>
              <c:layout>
                <c:manualLayout>
                  <c:x val="-1.1791682017517797E-2"/>
                  <c:y val="-0.24698141681411298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708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4DE9-4EE2-B62F-6811ACF8EF9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Sheet1!$A$2:$A$159</c:f>
              <c:numCache>
                <c:formatCode>m/d/yyyy</c:formatCode>
                <c:ptCount val="15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 formatCode="dd/mm/yyyy">
                  <c:v>44232</c:v>
                </c:pt>
              </c:numCache>
            </c:numRef>
          </c:cat>
          <c:val>
            <c:numRef>
              <c:f>Sheet1!$B$2:$B$159</c:f>
              <c:numCache>
                <c:formatCode>#,##0</c:formatCode>
                <c:ptCount val="158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  <c:pt idx="90">
                  <c:v>952</c:v>
                </c:pt>
                <c:pt idx="91">
                  <c:v>949</c:v>
                </c:pt>
                <c:pt idx="92">
                  <c:v>947</c:v>
                </c:pt>
                <c:pt idx="93">
                  <c:v>891</c:v>
                </c:pt>
                <c:pt idx="94">
                  <c:v>884</c:v>
                </c:pt>
                <c:pt idx="95">
                  <c:v>888</c:v>
                </c:pt>
                <c:pt idx="96">
                  <c:v>919</c:v>
                </c:pt>
                <c:pt idx="97">
                  <c:v>931</c:v>
                </c:pt>
                <c:pt idx="98">
                  <c:v>884</c:v>
                </c:pt>
                <c:pt idx="99">
                  <c:v>863</c:v>
                </c:pt>
                <c:pt idx="100">
                  <c:v>832</c:v>
                </c:pt>
                <c:pt idx="101">
                  <c:v>870</c:v>
                </c:pt>
                <c:pt idx="102">
                  <c:v>935</c:v>
                </c:pt>
                <c:pt idx="103">
                  <c:v>917</c:v>
                </c:pt>
                <c:pt idx="104">
                  <c:v>895</c:v>
                </c:pt>
                <c:pt idx="105">
                  <c:v>881</c:v>
                </c:pt>
                <c:pt idx="106">
                  <c:v>871</c:v>
                </c:pt>
                <c:pt idx="107">
                  <c:v>866</c:v>
                </c:pt>
                <c:pt idx="108">
                  <c:v>910</c:v>
                </c:pt>
                <c:pt idx="109">
                  <c:v>914</c:v>
                </c:pt>
                <c:pt idx="110">
                  <c:v>948</c:v>
                </c:pt>
                <c:pt idx="111">
                  <c:v>952</c:v>
                </c:pt>
                <c:pt idx="112">
                  <c:v>983</c:v>
                </c:pt>
                <c:pt idx="113">
                  <c:v>984</c:v>
                </c:pt>
                <c:pt idx="114">
                  <c:v>1056</c:v>
                </c:pt>
                <c:pt idx="115">
                  <c:v>1073</c:v>
                </c:pt>
                <c:pt idx="116">
                  <c:v>1060</c:v>
                </c:pt>
                <c:pt idx="117">
                  <c:v>1030</c:v>
                </c:pt>
                <c:pt idx="118">
                  <c:v>1017</c:v>
                </c:pt>
                <c:pt idx="119">
                  <c:v>961</c:v>
                </c:pt>
                <c:pt idx="120">
                  <c:v>966</c:v>
                </c:pt>
                <c:pt idx="121">
                  <c:v>936</c:v>
                </c:pt>
                <c:pt idx="122">
                  <c:v>951</c:v>
                </c:pt>
                <c:pt idx="123">
                  <c:v>945</c:v>
                </c:pt>
                <c:pt idx="124">
                  <c:v>874</c:v>
                </c:pt>
                <c:pt idx="125">
                  <c:v>831</c:v>
                </c:pt>
                <c:pt idx="126">
                  <c:v>771</c:v>
                </c:pt>
                <c:pt idx="127">
                  <c:v>749</c:v>
                </c:pt>
                <c:pt idx="128">
                  <c:v>742</c:v>
                </c:pt>
                <c:pt idx="129">
                  <c:v>765</c:v>
                </c:pt>
                <c:pt idx="130">
                  <c:v>777</c:v>
                </c:pt>
                <c:pt idx="131">
                  <c:v>804</c:v>
                </c:pt>
                <c:pt idx="132">
                  <c:v>771</c:v>
                </c:pt>
                <c:pt idx="133">
                  <c:v>735</c:v>
                </c:pt>
                <c:pt idx="134">
                  <c:v>740</c:v>
                </c:pt>
                <c:pt idx="135">
                  <c:v>731</c:v>
                </c:pt>
                <c:pt idx="136">
                  <c:v>736</c:v>
                </c:pt>
                <c:pt idx="137">
                  <c:v>769</c:v>
                </c:pt>
                <c:pt idx="138">
                  <c:v>758</c:v>
                </c:pt>
                <c:pt idx="139">
                  <c:v>762</c:v>
                </c:pt>
                <c:pt idx="140">
                  <c:v>756</c:v>
                </c:pt>
                <c:pt idx="141">
                  <c:v>766</c:v>
                </c:pt>
                <c:pt idx="142">
                  <c:v>748</c:v>
                </c:pt>
                <c:pt idx="143">
                  <c:v>759</c:v>
                </c:pt>
                <c:pt idx="144">
                  <c:v>790</c:v>
                </c:pt>
                <c:pt idx="145">
                  <c:v>777</c:v>
                </c:pt>
                <c:pt idx="146">
                  <c:v>757</c:v>
                </c:pt>
                <c:pt idx="147">
                  <c:v>753</c:v>
                </c:pt>
                <c:pt idx="148">
                  <c:v>742</c:v>
                </c:pt>
                <c:pt idx="149">
                  <c:v>755</c:v>
                </c:pt>
                <c:pt idx="150">
                  <c:v>770</c:v>
                </c:pt>
                <c:pt idx="151">
                  <c:v>806</c:v>
                </c:pt>
                <c:pt idx="152">
                  <c:v>836</c:v>
                </c:pt>
                <c:pt idx="153">
                  <c:v>757</c:v>
                </c:pt>
                <c:pt idx="154">
                  <c:v>715</c:v>
                </c:pt>
                <c:pt idx="155">
                  <c:v>715</c:v>
                </c:pt>
                <c:pt idx="156">
                  <c:v>703</c:v>
                </c:pt>
                <c:pt idx="157">
                  <c:v>708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Sheet1!$A$2:$A$159</c:f>
              <c:numCache>
                <c:formatCode>m/d/yyyy</c:formatCode>
                <c:ptCount val="15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 formatCode="dd/mm/yyyy">
                  <c:v>44232</c:v>
                </c:pt>
              </c:numCache>
            </c:numRef>
          </c:cat>
          <c:val>
            <c:numRef>
              <c:f>Sheet1!$C$2:$C$159</c:f>
              <c:numCache>
                <c:formatCode>General</c:formatCode>
                <c:ptCount val="15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  <c:max val="1600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Sheet1!$A$2:$A$159</c:f>
              <c:numCache>
                <c:formatCode>m/d/yyyy</c:formatCode>
                <c:ptCount val="15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 formatCode="dd/mm/yyyy">
                  <c:v>44232</c:v>
                </c:pt>
              </c:numCache>
            </c:numRef>
          </c:cat>
          <c:val>
            <c:numRef>
              <c:f>Sheet1!$D$2:$D$159</c:f>
              <c:numCache>
                <c:formatCode>#,##0</c:formatCode>
                <c:ptCount val="15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8</c:v>
                </c:pt>
                <c:pt idx="65">
                  <c:v>9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22</c:v>
                </c:pt>
                <c:pt idx="85">
                  <c:v>19</c:v>
                </c:pt>
                <c:pt idx="86">
                  <c:v>18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  <c:pt idx="93">
                  <c:v>11</c:v>
                </c:pt>
                <c:pt idx="94">
                  <c:v>11</c:v>
                </c:pt>
                <c:pt idx="95">
                  <c:v>11</c:v>
                </c:pt>
                <c:pt idx="96">
                  <c:v>12</c:v>
                </c:pt>
                <c:pt idx="97">
                  <c:v>11</c:v>
                </c:pt>
                <c:pt idx="98">
                  <c:v>8</c:v>
                </c:pt>
                <c:pt idx="99">
                  <c:v>10</c:v>
                </c:pt>
                <c:pt idx="100">
                  <c:v>8</c:v>
                </c:pt>
                <c:pt idx="101">
                  <c:v>9</c:v>
                </c:pt>
                <c:pt idx="102">
                  <c:v>6</c:v>
                </c:pt>
                <c:pt idx="103">
                  <c:v>7</c:v>
                </c:pt>
                <c:pt idx="104">
                  <c:v>9</c:v>
                </c:pt>
                <c:pt idx="105">
                  <c:v>9</c:v>
                </c:pt>
                <c:pt idx="106">
                  <c:v>9</c:v>
                </c:pt>
                <c:pt idx="107">
                  <c:v>9</c:v>
                </c:pt>
                <c:pt idx="108">
                  <c:v>8</c:v>
                </c:pt>
                <c:pt idx="109">
                  <c:v>9</c:v>
                </c:pt>
                <c:pt idx="110">
                  <c:v>10</c:v>
                </c:pt>
                <c:pt idx="111">
                  <c:v>9</c:v>
                </c:pt>
                <c:pt idx="112">
                  <c:v>7</c:v>
                </c:pt>
                <c:pt idx="113">
                  <c:v>9</c:v>
                </c:pt>
                <c:pt idx="114">
                  <c:v>9</c:v>
                </c:pt>
                <c:pt idx="115">
                  <c:v>8</c:v>
                </c:pt>
                <c:pt idx="116">
                  <c:v>10</c:v>
                </c:pt>
                <c:pt idx="117">
                  <c:v>12</c:v>
                </c:pt>
                <c:pt idx="118">
                  <c:v>14</c:v>
                </c:pt>
                <c:pt idx="119">
                  <c:v>15</c:v>
                </c:pt>
                <c:pt idx="120">
                  <c:v>18</c:v>
                </c:pt>
                <c:pt idx="121">
                  <c:v>18</c:v>
                </c:pt>
                <c:pt idx="122">
                  <c:v>15</c:v>
                </c:pt>
                <c:pt idx="123">
                  <c:v>16</c:v>
                </c:pt>
                <c:pt idx="124">
                  <c:v>17</c:v>
                </c:pt>
                <c:pt idx="125">
                  <c:v>19</c:v>
                </c:pt>
                <c:pt idx="126">
                  <c:v>18</c:v>
                </c:pt>
                <c:pt idx="127">
                  <c:v>19</c:v>
                </c:pt>
                <c:pt idx="128">
                  <c:v>21</c:v>
                </c:pt>
                <c:pt idx="129">
                  <c:v>20</c:v>
                </c:pt>
                <c:pt idx="130">
                  <c:v>19</c:v>
                </c:pt>
                <c:pt idx="131">
                  <c:v>19</c:v>
                </c:pt>
                <c:pt idx="132">
                  <c:v>19</c:v>
                </c:pt>
                <c:pt idx="133">
                  <c:v>16</c:v>
                </c:pt>
                <c:pt idx="134">
                  <c:v>13</c:v>
                </c:pt>
                <c:pt idx="135">
                  <c:v>14</c:v>
                </c:pt>
                <c:pt idx="136">
                  <c:v>15</c:v>
                </c:pt>
                <c:pt idx="137">
                  <c:v>16</c:v>
                </c:pt>
                <c:pt idx="138">
                  <c:v>14</c:v>
                </c:pt>
                <c:pt idx="139">
                  <c:v>15</c:v>
                </c:pt>
                <c:pt idx="140">
                  <c:v>15</c:v>
                </c:pt>
                <c:pt idx="141">
                  <c:v>16</c:v>
                </c:pt>
                <c:pt idx="142">
                  <c:v>18</c:v>
                </c:pt>
                <c:pt idx="143">
                  <c:v>16</c:v>
                </c:pt>
                <c:pt idx="144">
                  <c:v>18</c:v>
                </c:pt>
                <c:pt idx="145">
                  <c:v>17</c:v>
                </c:pt>
                <c:pt idx="146">
                  <c:v>16</c:v>
                </c:pt>
                <c:pt idx="147">
                  <c:v>14</c:v>
                </c:pt>
                <c:pt idx="148">
                  <c:v>16</c:v>
                </c:pt>
                <c:pt idx="149">
                  <c:v>14</c:v>
                </c:pt>
                <c:pt idx="150">
                  <c:v>14</c:v>
                </c:pt>
                <c:pt idx="151">
                  <c:v>14</c:v>
                </c:pt>
                <c:pt idx="152">
                  <c:v>15</c:v>
                </c:pt>
                <c:pt idx="153">
                  <c:v>17</c:v>
                </c:pt>
                <c:pt idx="154">
                  <c:v>15</c:v>
                </c:pt>
                <c:pt idx="155">
                  <c:v>15</c:v>
                </c:pt>
                <c:pt idx="156">
                  <c:v>16</c:v>
                </c:pt>
                <c:pt idx="157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151"/>
              <c:layout>
                <c:manualLayout>
                  <c:x val="-1.1791682017517797E-2"/>
                  <c:y val="-7.1849139436832826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43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2514-403E-B918-B21986BDF89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Sheet1!$A$2:$A$159</c:f>
              <c:numCache>
                <c:formatCode>m/d/yyyy</c:formatCode>
                <c:ptCount val="15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 formatCode="dd/mm/yyyy">
                  <c:v>44232</c:v>
                </c:pt>
              </c:numCache>
            </c:numRef>
          </c:cat>
          <c:val>
            <c:numRef>
              <c:f>Sheet1!$B$2:$B$159</c:f>
              <c:numCache>
                <c:formatCode>#,##0</c:formatCode>
                <c:ptCount val="158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  <c:pt idx="116">
                  <c:v>45</c:v>
                </c:pt>
                <c:pt idx="117">
                  <c:v>45</c:v>
                </c:pt>
                <c:pt idx="118">
                  <c:v>46</c:v>
                </c:pt>
                <c:pt idx="119">
                  <c:v>44</c:v>
                </c:pt>
                <c:pt idx="120">
                  <c:v>48</c:v>
                </c:pt>
                <c:pt idx="121">
                  <c:v>45</c:v>
                </c:pt>
                <c:pt idx="122">
                  <c:v>44</c:v>
                </c:pt>
                <c:pt idx="123">
                  <c:v>41</c:v>
                </c:pt>
                <c:pt idx="124">
                  <c:v>41</c:v>
                </c:pt>
                <c:pt idx="125">
                  <c:v>41</c:v>
                </c:pt>
                <c:pt idx="126">
                  <c:v>40</c:v>
                </c:pt>
                <c:pt idx="127">
                  <c:v>39</c:v>
                </c:pt>
                <c:pt idx="128">
                  <c:v>41</c:v>
                </c:pt>
                <c:pt idx="129">
                  <c:v>43</c:v>
                </c:pt>
                <c:pt idx="130">
                  <c:v>37</c:v>
                </c:pt>
                <c:pt idx="131">
                  <c:v>37</c:v>
                </c:pt>
                <c:pt idx="132">
                  <c:v>39</c:v>
                </c:pt>
                <c:pt idx="133">
                  <c:v>42</c:v>
                </c:pt>
                <c:pt idx="134">
                  <c:v>41</c:v>
                </c:pt>
                <c:pt idx="135">
                  <c:v>37</c:v>
                </c:pt>
                <c:pt idx="136">
                  <c:v>36</c:v>
                </c:pt>
                <c:pt idx="137">
                  <c:v>39</c:v>
                </c:pt>
                <c:pt idx="138">
                  <c:v>37</c:v>
                </c:pt>
                <c:pt idx="139">
                  <c:v>38</c:v>
                </c:pt>
                <c:pt idx="140">
                  <c:v>41</c:v>
                </c:pt>
                <c:pt idx="141">
                  <c:v>39</c:v>
                </c:pt>
                <c:pt idx="142">
                  <c:v>38</c:v>
                </c:pt>
                <c:pt idx="143">
                  <c:v>40</c:v>
                </c:pt>
                <c:pt idx="144">
                  <c:v>39</c:v>
                </c:pt>
                <c:pt idx="145">
                  <c:v>39</c:v>
                </c:pt>
                <c:pt idx="146">
                  <c:v>38</c:v>
                </c:pt>
                <c:pt idx="147">
                  <c:v>36</c:v>
                </c:pt>
                <c:pt idx="148">
                  <c:v>38</c:v>
                </c:pt>
                <c:pt idx="149">
                  <c:v>37</c:v>
                </c:pt>
                <c:pt idx="150">
                  <c:v>36</c:v>
                </c:pt>
                <c:pt idx="151">
                  <c:v>40</c:v>
                </c:pt>
                <c:pt idx="152">
                  <c:v>38</c:v>
                </c:pt>
                <c:pt idx="153">
                  <c:v>38</c:v>
                </c:pt>
                <c:pt idx="154">
                  <c:v>39</c:v>
                </c:pt>
                <c:pt idx="155">
                  <c:v>41</c:v>
                </c:pt>
                <c:pt idx="156">
                  <c:v>40</c:v>
                </c:pt>
                <c:pt idx="157">
                  <c:v>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Sheet1!$A$2:$A$159</c:f>
              <c:numCache>
                <c:formatCode>m/d/yyyy</c:formatCode>
                <c:ptCount val="15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 formatCode="dd/mm/yyyy">
                  <c:v>44232</c:v>
                </c:pt>
              </c:numCache>
            </c:numRef>
          </c:cat>
          <c:val>
            <c:numRef>
              <c:f>Sheet1!$C$2:$C$159</c:f>
              <c:numCache>
                <c:formatCode>General</c:formatCode>
                <c:ptCount val="15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06.02.2021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06.02.2021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06.02.2021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862" y="4111207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  <a:p>
            <a:pPr marL="571500" indent="-571500">
              <a:buFontTx/>
              <a:buChar char="-"/>
            </a:pPr>
            <a:r>
              <a:rPr lang="cs-CZ" sz="3600" b="1" i="1" dirty="0"/>
              <a:t>aktualizace </a:t>
            </a:r>
            <a:r>
              <a:rPr lang="en-US" sz="3600" b="1" i="1" dirty="0"/>
              <a:t>0</a:t>
            </a:r>
            <a:r>
              <a:rPr lang="sk-SK" sz="3600" b="1" i="1" dirty="0"/>
              <a:t>6</a:t>
            </a:r>
            <a:r>
              <a:rPr lang="en-US" sz="3600" b="1" i="1" dirty="0"/>
              <a:t>.02</a:t>
            </a:r>
            <a:r>
              <a:rPr lang="cs-CZ" sz="3600" b="1" i="1" dirty="0"/>
              <a:t>. 2021 -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819469" y="1202616"/>
            <a:ext cx="279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JIP l</a:t>
            </a:r>
            <a:r>
              <a:rPr lang="cs-CZ" dirty="0" err="1"/>
              <a:t>ůžka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4464629"/>
              </p:ext>
            </p:extLst>
          </p:nvPr>
        </p:nvGraphicFramePr>
        <p:xfrm>
          <a:off x="6045103" y="1186087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7524971" y="4014235"/>
            <a:ext cx="353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1443587"/>
              </p:ext>
            </p:extLst>
          </p:nvPr>
        </p:nvGraphicFramePr>
        <p:xfrm>
          <a:off x="6096000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392456"/>
              </p:ext>
            </p:extLst>
          </p:nvPr>
        </p:nvGraphicFramePr>
        <p:xfrm>
          <a:off x="390498" y="1202616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4481764"/>
              </p:ext>
            </p:extLst>
          </p:nvPr>
        </p:nvGraphicFramePr>
        <p:xfrm>
          <a:off x="390498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940252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5 641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5 673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5 928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581988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2 421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2 403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2 327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5006</TotalTime>
  <Words>1047</Words>
  <Application>Microsoft Office PowerPoint</Application>
  <PresentationFormat>Širokoúhlá obrazovka</PresentationFormat>
  <Paragraphs>455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Petra Kovačovicová</cp:lastModifiedBy>
  <cp:revision>465</cp:revision>
  <dcterms:created xsi:type="dcterms:W3CDTF">2020-08-08T14:25:07Z</dcterms:created>
  <dcterms:modified xsi:type="dcterms:W3CDTF">2021-02-06T04:05:51Z</dcterms:modified>
</cp:coreProperties>
</file>