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Sheet1!$D$2:$D$160</c:f>
              <c:numCache>
                <c:formatCode>#,##0</c:formatCode>
                <c:ptCount val="15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573</c:v>
                </c:pt>
                <c:pt idx="141">
                  <c:v>556</c:v>
                </c:pt>
                <c:pt idx="142">
                  <c:v>550</c:v>
                </c:pt>
                <c:pt idx="143">
                  <c:v>533</c:v>
                </c:pt>
                <c:pt idx="144">
                  <c:v>529</c:v>
                </c:pt>
                <c:pt idx="145">
                  <c:v>531</c:v>
                </c:pt>
                <c:pt idx="146">
                  <c:v>530</c:v>
                </c:pt>
                <c:pt idx="147">
                  <c:v>537</c:v>
                </c:pt>
                <c:pt idx="148">
                  <c:v>538</c:v>
                </c:pt>
                <c:pt idx="149">
                  <c:v>534</c:v>
                </c:pt>
                <c:pt idx="150">
                  <c:v>502</c:v>
                </c:pt>
                <c:pt idx="151">
                  <c:v>510</c:v>
                </c:pt>
                <c:pt idx="152">
                  <c:v>519</c:v>
                </c:pt>
                <c:pt idx="153">
                  <c:v>532</c:v>
                </c:pt>
                <c:pt idx="154">
                  <c:v>519</c:v>
                </c:pt>
                <c:pt idx="155">
                  <c:v>516</c:v>
                </c:pt>
                <c:pt idx="156">
                  <c:v>531</c:v>
                </c:pt>
                <c:pt idx="157">
                  <c:v>522</c:v>
                </c:pt>
                <c:pt idx="158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826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Sheet1!$B$2:$B$160</c:f>
              <c:numCache>
                <c:formatCode>#,##0</c:formatCode>
                <c:ptCount val="15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Sheet1!$C$2:$C$160</c:f>
              <c:numCache>
                <c:formatCode>General</c:formatCode>
                <c:ptCount val="1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Sheet1!$D$2:$D$160</c:f>
              <c:numCache>
                <c:formatCode>#,##0</c:formatCode>
                <c:ptCount val="15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3293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2444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1715</c:v>
                </c:pt>
                <c:pt idx="113">
                  <c:v>1734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2467</c:v>
                </c:pt>
                <c:pt idx="121">
                  <c:v>2488</c:v>
                </c:pt>
                <c:pt idx="122">
                  <c:v>2488</c:v>
                </c:pt>
                <c:pt idx="123">
                  <c:v>2675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3066</c:v>
                </c:pt>
                <c:pt idx="129">
                  <c:v>2918</c:v>
                </c:pt>
                <c:pt idx="130">
                  <c:v>2958</c:v>
                </c:pt>
                <c:pt idx="131">
                  <c:v>2965</c:v>
                </c:pt>
                <c:pt idx="132">
                  <c:v>2967</c:v>
                </c:pt>
                <c:pt idx="133">
                  <c:v>3029</c:v>
                </c:pt>
                <c:pt idx="134">
                  <c:v>2946</c:v>
                </c:pt>
                <c:pt idx="135">
                  <c:v>2918</c:v>
                </c:pt>
                <c:pt idx="136">
                  <c:v>2864</c:v>
                </c:pt>
                <c:pt idx="137">
                  <c:v>2749</c:v>
                </c:pt>
                <c:pt idx="138">
                  <c:v>2734</c:v>
                </c:pt>
                <c:pt idx="139">
                  <c:v>2690</c:v>
                </c:pt>
                <c:pt idx="140">
                  <c:v>2625</c:v>
                </c:pt>
                <c:pt idx="141">
                  <c:v>2578</c:v>
                </c:pt>
                <c:pt idx="142">
                  <c:v>2573</c:v>
                </c:pt>
                <c:pt idx="143">
                  <c:v>2540</c:v>
                </c:pt>
                <c:pt idx="144">
                  <c:v>2501</c:v>
                </c:pt>
                <c:pt idx="145">
                  <c:v>2501</c:v>
                </c:pt>
                <c:pt idx="146">
                  <c:v>2534</c:v>
                </c:pt>
                <c:pt idx="147">
                  <c:v>2521</c:v>
                </c:pt>
                <c:pt idx="148">
                  <c:v>2415</c:v>
                </c:pt>
                <c:pt idx="149">
                  <c:v>2352</c:v>
                </c:pt>
                <c:pt idx="150">
                  <c:v>2339</c:v>
                </c:pt>
                <c:pt idx="151">
                  <c:v>2366</c:v>
                </c:pt>
                <c:pt idx="152">
                  <c:v>2367</c:v>
                </c:pt>
                <c:pt idx="153">
                  <c:v>2455</c:v>
                </c:pt>
                <c:pt idx="154">
                  <c:v>2390</c:v>
                </c:pt>
                <c:pt idx="155">
                  <c:v>2414</c:v>
                </c:pt>
                <c:pt idx="156">
                  <c:v>2386</c:v>
                </c:pt>
                <c:pt idx="157">
                  <c:v>2350</c:v>
                </c:pt>
                <c:pt idx="158">
                  <c:v>2294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183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Sheet1!$B$2:$B$160</c:f>
              <c:numCache>
                <c:formatCode>#,##0</c:formatCode>
                <c:ptCount val="15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Sheet1!$C$2:$C$160</c:f>
              <c:numCache>
                <c:formatCode>General</c:formatCode>
                <c:ptCount val="1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Sheet1!$D$2:$D$160</c:f>
              <c:numCache>
                <c:formatCode>#,##0</c:formatCode>
                <c:ptCount val="15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763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1166</c:v>
                </c:pt>
                <c:pt idx="134">
                  <c:v>1166</c:v>
                </c:pt>
                <c:pt idx="135">
                  <c:v>1172</c:v>
                </c:pt>
                <c:pt idx="136">
                  <c:v>1164</c:v>
                </c:pt>
                <c:pt idx="137">
                  <c:v>1153</c:v>
                </c:pt>
                <c:pt idx="138">
                  <c:v>1127</c:v>
                </c:pt>
                <c:pt idx="139">
                  <c:v>1151</c:v>
                </c:pt>
                <c:pt idx="140">
                  <c:v>1130</c:v>
                </c:pt>
                <c:pt idx="141">
                  <c:v>1105</c:v>
                </c:pt>
                <c:pt idx="142">
                  <c:v>1100</c:v>
                </c:pt>
                <c:pt idx="143">
                  <c:v>1100</c:v>
                </c:pt>
                <c:pt idx="144">
                  <c:v>1083</c:v>
                </c:pt>
                <c:pt idx="145">
                  <c:v>1050</c:v>
                </c:pt>
                <c:pt idx="146">
                  <c:v>1073</c:v>
                </c:pt>
                <c:pt idx="147">
                  <c:v>1037</c:v>
                </c:pt>
                <c:pt idx="148">
                  <c:v>1029</c:v>
                </c:pt>
                <c:pt idx="149">
                  <c:v>1010</c:v>
                </c:pt>
                <c:pt idx="150">
                  <c:v>1007</c:v>
                </c:pt>
                <c:pt idx="151">
                  <c:v>1011</c:v>
                </c:pt>
                <c:pt idx="152">
                  <c:v>1030</c:v>
                </c:pt>
                <c:pt idx="153">
                  <c:v>1066</c:v>
                </c:pt>
                <c:pt idx="154">
                  <c:v>1080</c:v>
                </c:pt>
                <c:pt idx="155">
                  <c:v>1064</c:v>
                </c:pt>
                <c:pt idx="156">
                  <c:v>1090</c:v>
                </c:pt>
                <c:pt idx="157">
                  <c:v>1079</c:v>
                </c:pt>
                <c:pt idx="158">
                  <c:v>1034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Sheet1!$B$2:$B$160</c:f>
              <c:numCache>
                <c:formatCode>#,##0</c:formatCode>
                <c:ptCount val="15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Sheet1!$C$2:$C$160</c:f>
              <c:numCache>
                <c:formatCode>General</c:formatCode>
                <c:ptCount val="1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Sheet1!$D$2:$D$160</c:f>
              <c:numCache>
                <c:formatCode>#,##0</c:formatCode>
                <c:ptCount val="1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Sheet1!$B$2:$B$160</c:f>
              <c:numCache>
                <c:formatCode>#,##0</c:formatCode>
                <c:ptCount val="15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Sheet1!$A$2:$A$160</c:f>
              <c:numCache>
                <c:formatCode>m/d/yyyy</c:formatCode>
                <c:ptCount val="1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 formatCode="dd/mm/yyyy">
                  <c:v>44233</c:v>
                </c:pt>
              </c:numCache>
            </c:numRef>
          </c:cat>
          <c:val>
            <c:numRef>
              <c:f>Sheet1!$C$2:$C$160</c:f>
              <c:numCache>
                <c:formatCode>General</c:formatCode>
                <c:ptCount val="1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7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12072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9660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14582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82102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580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341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Petra Kovačovicová</cp:lastModifiedBy>
  <cp:revision>466</cp:revision>
  <dcterms:created xsi:type="dcterms:W3CDTF">2020-08-08T14:25:07Z</dcterms:created>
  <dcterms:modified xsi:type="dcterms:W3CDTF">2021-02-07T04:01:03Z</dcterms:modified>
</cp:coreProperties>
</file>