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Sheet1!$D$2:$D$161</c:f>
              <c:numCache>
                <c:formatCode>#,##0</c:formatCode>
                <c:ptCount val="16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318</c:v>
                </c:pt>
                <c:pt idx="92">
                  <c:v>305</c:v>
                </c:pt>
                <c:pt idx="93">
                  <c:v>292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312</c:v>
                </c:pt>
                <c:pt idx="107">
                  <c:v>301</c:v>
                </c:pt>
                <c:pt idx="108">
                  <c:v>311</c:v>
                </c:pt>
                <c:pt idx="109">
                  <c:v>305</c:v>
                </c:pt>
                <c:pt idx="110">
                  <c:v>299</c:v>
                </c:pt>
                <c:pt idx="111">
                  <c:v>304</c:v>
                </c:pt>
                <c:pt idx="112">
                  <c:v>316</c:v>
                </c:pt>
                <c:pt idx="113">
                  <c:v>330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529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567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573</c:v>
                </c:pt>
                <c:pt idx="141">
                  <c:v>556</c:v>
                </c:pt>
                <c:pt idx="142">
                  <c:v>550</c:v>
                </c:pt>
                <c:pt idx="143">
                  <c:v>533</c:v>
                </c:pt>
                <c:pt idx="144">
                  <c:v>529</c:v>
                </c:pt>
                <c:pt idx="145">
                  <c:v>531</c:v>
                </c:pt>
                <c:pt idx="146">
                  <c:v>530</c:v>
                </c:pt>
                <c:pt idx="147">
                  <c:v>538</c:v>
                </c:pt>
                <c:pt idx="148">
                  <c:v>539</c:v>
                </c:pt>
                <c:pt idx="149">
                  <c:v>535</c:v>
                </c:pt>
                <c:pt idx="150">
                  <c:v>503</c:v>
                </c:pt>
                <c:pt idx="151">
                  <c:v>511</c:v>
                </c:pt>
                <c:pt idx="152">
                  <c:v>520</c:v>
                </c:pt>
                <c:pt idx="153">
                  <c:v>533</c:v>
                </c:pt>
                <c:pt idx="154">
                  <c:v>520</c:v>
                </c:pt>
                <c:pt idx="155">
                  <c:v>517</c:v>
                </c:pt>
                <c:pt idx="156">
                  <c:v>532</c:v>
                </c:pt>
                <c:pt idx="157">
                  <c:v>504</c:v>
                </c:pt>
                <c:pt idx="158">
                  <c:v>488</c:v>
                </c:pt>
                <c:pt idx="159" formatCode="General">
                  <c:v>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821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Sheet1!$B$2:$B$161</c:f>
              <c:numCache>
                <c:formatCode>#,##0</c:formatCode>
                <c:ptCount val="16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Sheet1!$C$2:$C$161</c:f>
              <c:numCache>
                <c:formatCode>General</c:formatCode>
                <c:ptCount val="1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Sheet1!$D$2:$D$161</c:f>
              <c:numCache>
                <c:formatCode>#,##0</c:formatCode>
                <c:ptCount val="16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3356</c:v>
                </c:pt>
                <c:pt idx="61">
                  <c:v>3440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3349</c:v>
                </c:pt>
                <c:pt idx="68">
                  <c:v>3355</c:v>
                </c:pt>
                <c:pt idx="69">
                  <c:v>3293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2485</c:v>
                </c:pt>
                <c:pt idx="78">
                  <c:v>2444</c:v>
                </c:pt>
                <c:pt idx="79">
                  <c:v>2366</c:v>
                </c:pt>
                <c:pt idx="80">
                  <c:v>2268</c:v>
                </c:pt>
                <c:pt idx="81">
                  <c:v>2145</c:v>
                </c:pt>
                <c:pt idx="82">
                  <c:v>2127</c:v>
                </c:pt>
                <c:pt idx="83">
                  <c:v>2158</c:v>
                </c:pt>
                <c:pt idx="84">
                  <c:v>2097</c:v>
                </c:pt>
                <c:pt idx="85">
                  <c:v>2025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1652</c:v>
                </c:pt>
                <c:pt idx="109">
                  <c:v>1643</c:v>
                </c:pt>
                <c:pt idx="110">
                  <c:v>1677</c:v>
                </c:pt>
                <c:pt idx="111">
                  <c:v>1677</c:v>
                </c:pt>
                <c:pt idx="112">
                  <c:v>1715</c:v>
                </c:pt>
                <c:pt idx="113">
                  <c:v>1733</c:v>
                </c:pt>
                <c:pt idx="114">
                  <c:v>1642</c:v>
                </c:pt>
                <c:pt idx="115">
                  <c:v>1744</c:v>
                </c:pt>
                <c:pt idx="116">
                  <c:v>1858</c:v>
                </c:pt>
                <c:pt idx="117">
                  <c:v>1983</c:v>
                </c:pt>
                <c:pt idx="118">
                  <c:v>2291</c:v>
                </c:pt>
                <c:pt idx="119">
                  <c:v>2344</c:v>
                </c:pt>
                <c:pt idx="120">
                  <c:v>2466</c:v>
                </c:pt>
                <c:pt idx="121">
                  <c:v>2487</c:v>
                </c:pt>
                <c:pt idx="122">
                  <c:v>2487</c:v>
                </c:pt>
                <c:pt idx="123">
                  <c:v>2674</c:v>
                </c:pt>
                <c:pt idx="124">
                  <c:v>2791</c:v>
                </c:pt>
                <c:pt idx="125">
                  <c:v>3010</c:v>
                </c:pt>
                <c:pt idx="126">
                  <c:v>3037</c:v>
                </c:pt>
                <c:pt idx="127">
                  <c:v>3072</c:v>
                </c:pt>
                <c:pt idx="128">
                  <c:v>3066</c:v>
                </c:pt>
                <c:pt idx="129">
                  <c:v>2918</c:v>
                </c:pt>
                <c:pt idx="130">
                  <c:v>2958</c:v>
                </c:pt>
                <c:pt idx="131">
                  <c:v>2965</c:v>
                </c:pt>
                <c:pt idx="132">
                  <c:v>2967</c:v>
                </c:pt>
                <c:pt idx="133">
                  <c:v>3029</c:v>
                </c:pt>
                <c:pt idx="134">
                  <c:v>2946</c:v>
                </c:pt>
                <c:pt idx="135">
                  <c:v>2918</c:v>
                </c:pt>
                <c:pt idx="136">
                  <c:v>2864</c:v>
                </c:pt>
                <c:pt idx="137">
                  <c:v>2748</c:v>
                </c:pt>
                <c:pt idx="138">
                  <c:v>2733</c:v>
                </c:pt>
                <c:pt idx="139">
                  <c:v>2690</c:v>
                </c:pt>
                <c:pt idx="140">
                  <c:v>2625</c:v>
                </c:pt>
                <c:pt idx="141">
                  <c:v>2578</c:v>
                </c:pt>
                <c:pt idx="142">
                  <c:v>2573</c:v>
                </c:pt>
                <c:pt idx="143">
                  <c:v>2540</c:v>
                </c:pt>
                <c:pt idx="144">
                  <c:v>2503</c:v>
                </c:pt>
                <c:pt idx="145">
                  <c:v>2502</c:v>
                </c:pt>
                <c:pt idx="146">
                  <c:v>2535</c:v>
                </c:pt>
                <c:pt idx="147">
                  <c:v>2521</c:v>
                </c:pt>
                <c:pt idx="148">
                  <c:v>2414</c:v>
                </c:pt>
                <c:pt idx="149">
                  <c:v>2352</c:v>
                </c:pt>
                <c:pt idx="150">
                  <c:v>2339</c:v>
                </c:pt>
                <c:pt idx="151">
                  <c:v>2366</c:v>
                </c:pt>
                <c:pt idx="152">
                  <c:v>2368</c:v>
                </c:pt>
                <c:pt idx="153">
                  <c:v>2456</c:v>
                </c:pt>
                <c:pt idx="154">
                  <c:v>2390</c:v>
                </c:pt>
                <c:pt idx="155">
                  <c:v>2415</c:v>
                </c:pt>
                <c:pt idx="156">
                  <c:v>2391</c:v>
                </c:pt>
                <c:pt idx="157">
                  <c:v>2313</c:v>
                </c:pt>
                <c:pt idx="158">
                  <c:v>2296</c:v>
                </c:pt>
                <c:pt idx="159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027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Sheet1!$B$2:$B$161</c:f>
              <c:numCache>
                <c:formatCode>#,##0</c:formatCode>
                <c:ptCount val="16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Sheet1!$C$2:$C$161</c:f>
              <c:numCache>
                <c:formatCode>General</c:formatCode>
                <c:ptCount val="1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Sheet1!$D$2:$D$161</c:f>
              <c:numCache>
                <c:formatCode>#,##0</c:formatCode>
                <c:ptCount val="16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638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775</c:v>
                </c:pt>
                <c:pt idx="89">
                  <c:v>759</c:v>
                </c:pt>
                <c:pt idx="90">
                  <c:v>782</c:v>
                </c:pt>
                <c:pt idx="91">
                  <c:v>725</c:v>
                </c:pt>
                <c:pt idx="92">
                  <c:v>709</c:v>
                </c:pt>
                <c:pt idx="93">
                  <c:v>710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734</c:v>
                </c:pt>
                <c:pt idx="107">
                  <c:v>722</c:v>
                </c:pt>
                <c:pt idx="108">
                  <c:v>725</c:v>
                </c:pt>
                <c:pt idx="109">
                  <c:v>738</c:v>
                </c:pt>
                <c:pt idx="110">
                  <c:v>748</c:v>
                </c:pt>
                <c:pt idx="111">
                  <c:v>758</c:v>
                </c:pt>
                <c:pt idx="112">
                  <c:v>763</c:v>
                </c:pt>
                <c:pt idx="113">
                  <c:v>772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1107</c:v>
                </c:pt>
                <c:pt idx="127">
                  <c:v>1146</c:v>
                </c:pt>
                <c:pt idx="128">
                  <c:v>1138</c:v>
                </c:pt>
                <c:pt idx="129">
                  <c:v>1133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1166</c:v>
                </c:pt>
                <c:pt idx="134">
                  <c:v>1166</c:v>
                </c:pt>
                <c:pt idx="135">
                  <c:v>1173</c:v>
                </c:pt>
                <c:pt idx="136">
                  <c:v>1165</c:v>
                </c:pt>
                <c:pt idx="137">
                  <c:v>1153</c:v>
                </c:pt>
                <c:pt idx="138">
                  <c:v>1127</c:v>
                </c:pt>
                <c:pt idx="139">
                  <c:v>1151</c:v>
                </c:pt>
                <c:pt idx="140">
                  <c:v>1130</c:v>
                </c:pt>
                <c:pt idx="141">
                  <c:v>1105</c:v>
                </c:pt>
                <c:pt idx="142">
                  <c:v>1100</c:v>
                </c:pt>
                <c:pt idx="143">
                  <c:v>1100</c:v>
                </c:pt>
                <c:pt idx="144">
                  <c:v>1083</c:v>
                </c:pt>
                <c:pt idx="145">
                  <c:v>1050</c:v>
                </c:pt>
                <c:pt idx="146">
                  <c:v>1073</c:v>
                </c:pt>
                <c:pt idx="147">
                  <c:v>1037</c:v>
                </c:pt>
                <c:pt idx="148">
                  <c:v>1029</c:v>
                </c:pt>
                <c:pt idx="149">
                  <c:v>1010</c:v>
                </c:pt>
                <c:pt idx="150">
                  <c:v>1007</c:v>
                </c:pt>
                <c:pt idx="151">
                  <c:v>1011</c:v>
                </c:pt>
                <c:pt idx="152">
                  <c:v>1030</c:v>
                </c:pt>
                <c:pt idx="153">
                  <c:v>1066</c:v>
                </c:pt>
                <c:pt idx="154">
                  <c:v>1079</c:v>
                </c:pt>
                <c:pt idx="155">
                  <c:v>1062</c:v>
                </c:pt>
                <c:pt idx="156">
                  <c:v>1089</c:v>
                </c:pt>
                <c:pt idx="157">
                  <c:v>1049</c:v>
                </c:pt>
                <c:pt idx="158">
                  <c:v>1030</c:v>
                </c:pt>
                <c:pt idx="159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Sheet1!$B$2:$B$161</c:f>
              <c:numCache>
                <c:formatCode>#,##0</c:formatCode>
                <c:ptCount val="16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Sheet1!$C$2:$C$161</c:f>
              <c:numCache>
                <c:formatCode>General</c:formatCode>
                <c:ptCount val="1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Sheet1!$D$2:$D$161</c:f>
              <c:numCache>
                <c:formatCode>#,##0</c:formatCode>
                <c:ptCount val="1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15</c:v>
                </c:pt>
                <c:pt idx="159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Sheet1!$B$2:$B$161</c:f>
              <c:numCache>
                <c:formatCode>#,##0</c:formatCode>
                <c:ptCount val="16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Sheet1!$A$2:$A$161</c:f>
              <c:numCache>
                <c:formatCode>m/d/yyyy</c:formatCode>
                <c:ptCount val="1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</c:numCache>
            </c:numRef>
          </c:cat>
          <c:val>
            <c:numRef>
              <c:f>Sheet1!$C$2:$C$161</c:f>
              <c:numCache>
                <c:formatCode>General</c:formatCode>
                <c:ptCount val="16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08.02.2021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0</a:t>
            </a:r>
            <a:r>
              <a:rPr lang="sk-SK" sz="3600" b="1" i="1" dirty="0"/>
              <a:t>8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84983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68900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17356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72826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7055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1941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467</cp:revision>
  <dcterms:created xsi:type="dcterms:W3CDTF">2020-08-08T14:25:07Z</dcterms:created>
  <dcterms:modified xsi:type="dcterms:W3CDTF">2021-02-08T03:43:07Z</dcterms:modified>
</cp:coreProperties>
</file>