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Sheet1!$D$2:$D$162</c:f>
              <c:numCache>
                <c:formatCode>#,##0</c:formatCode>
                <c:ptCount val="16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624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318</c:v>
                </c:pt>
                <c:pt idx="92">
                  <c:v>305</c:v>
                </c:pt>
                <c:pt idx="93">
                  <c:v>292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307</c:v>
                </c:pt>
                <c:pt idx="106">
                  <c:v>312</c:v>
                </c:pt>
                <c:pt idx="107">
                  <c:v>301</c:v>
                </c:pt>
                <c:pt idx="108">
                  <c:v>311</c:v>
                </c:pt>
                <c:pt idx="109">
                  <c:v>305</c:v>
                </c:pt>
                <c:pt idx="110">
                  <c:v>299</c:v>
                </c:pt>
                <c:pt idx="111">
                  <c:v>304</c:v>
                </c:pt>
                <c:pt idx="112">
                  <c:v>316</c:v>
                </c:pt>
                <c:pt idx="113">
                  <c:v>330</c:v>
                </c:pt>
                <c:pt idx="114">
                  <c:v>318</c:v>
                </c:pt>
                <c:pt idx="115">
                  <c:v>329</c:v>
                </c:pt>
                <c:pt idx="116">
                  <c:v>348</c:v>
                </c:pt>
                <c:pt idx="117">
                  <c:v>367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529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567</c:v>
                </c:pt>
                <c:pt idx="135">
                  <c:v>582</c:v>
                </c:pt>
                <c:pt idx="136">
                  <c:v>593</c:v>
                </c:pt>
                <c:pt idx="137">
                  <c:v>581</c:v>
                </c:pt>
                <c:pt idx="138">
                  <c:v>589</c:v>
                </c:pt>
                <c:pt idx="139">
                  <c:v>586</c:v>
                </c:pt>
                <c:pt idx="140">
                  <c:v>573</c:v>
                </c:pt>
                <c:pt idx="141">
                  <c:v>556</c:v>
                </c:pt>
                <c:pt idx="142">
                  <c:v>550</c:v>
                </c:pt>
                <c:pt idx="143">
                  <c:v>533</c:v>
                </c:pt>
                <c:pt idx="144">
                  <c:v>529</c:v>
                </c:pt>
                <c:pt idx="145">
                  <c:v>532</c:v>
                </c:pt>
                <c:pt idx="146">
                  <c:v>531</c:v>
                </c:pt>
                <c:pt idx="147">
                  <c:v>539</c:v>
                </c:pt>
                <c:pt idx="148">
                  <c:v>541</c:v>
                </c:pt>
                <c:pt idx="149">
                  <c:v>537</c:v>
                </c:pt>
                <c:pt idx="150">
                  <c:v>505</c:v>
                </c:pt>
                <c:pt idx="151">
                  <c:v>513</c:v>
                </c:pt>
                <c:pt idx="152">
                  <c:v>522</c:v>
                </c:pt>
                <c:pt idx="153">
                  <c:v>535</c:v>
                </c:pt>
                <c:pt idx="154">
                  <c:v>522</c:v>
                </c:pt>
                <c:pt idx="155">
                  <c:v>520</c:v>
                </c:pt>
                <c:pt idx="156">
                  <c:v>538</c:v>
                </c:pt>
                <c:pt idx="157">
                  <c:v>529</c:v>
                </c:pt>
                <c:pt idx="158">
                  <c:v>508</c:v>
                </c:pt>
                <c:pt idx="159" formatCode="General">
                  <c:v>528</c:v>
                </c:pt>
                <c:pt idx="160" formatCode="General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786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Sheet1!$B$2:$B$162</c:f>
              <c:numCache>
                <c:formatCode>#,##0</c:formatCode>
                <c:ptCount val="16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Sheet1!$C$2:$C$162</c:f>
              <c:numCache>
                <c:formatCode>General</c:formatCode>
                <c:ptCount val="1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Sheet1!$D$2:$D$162</c:f>
              <c:numCache>
                <c:formatCode>#,##0</c:formatCode>
                <c:ptCount val="16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3356</c:v>
                </c:pt>
                <c:pt idx="61">
                  <c:v>3440</c:v>
                </c:pt>
                <c:pt idx="62">
                  <c:v>3559</c:v>
                </c:pt>
                <c:pt idx="63">
                  <c:v>3579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3349</c:v>
                </c:pt>
                <c:pt idx="68">
                  <c:v>3355</c:v>
                </c:pt>
                <c:pt idx="69">
                  <c:v>3293</c:v>
                </c:pt>
                <c:pt idx="70">
                  <c:v>3198</c:v>
                </c:pt>
                <c:pt idx="71">
                  <c:v>2968</c:v>
                </c:pt>
                <c:pt idx="72">
                  <c:v>2890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2561</c:v>
                </c:pt>
                <c:pt idx="77">
                  <c:v>2485</c:v>
                </c:pt>
                <c:pt idx="78">
                  <c:v>2444</c:v>
                </c:pt>
                <c:pt idx="79">
                  <c:v>2366</c:v>
                </c:pt>
                <c:pt idx="80">
                  <c:v>2268</c:v>
                </c:pt>
                <c:pt idx="81">
                  <c:v>2145</c:v>
                </c:pt>
                <c:pt idx="82">
                  <c:v>2127</c:v>
                </c:pt>
                <c:pt idx="83">
                  <c:v>2158</c:v>
                </c:pt>
                <c:pt idx="84">
                  <c:v>2097</c:v>
                </c:pt>
                <c:pt idx="85">
                  <c:v>2025</c:v>
                </c:pt>
                <c:pt idx="86">
                  <c:v>1935</c:v>
                </c:pt>
                <c:pt idx="87">
                  <c:v>1812</c:v>
                </c:pt>
                <c:pt idx="88">
                  <c:v>1507</c:v>
                </c:pt>
                <c:pt idx="89">
                  <c:v>1545</c:v>
                </c:pt>
                <c:pt idx="90">
                  <c:v>1539</c:v>
                </c:pt>
                <c:pt idx="91">
                  <c:v>1531</c:v>
                </c:pt>
                <c:pt idx="92">
                  <c:v>1471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1704</c:v>
                </c:pt>
                <c:pt idx="106">
                  <c:v>1688</c:v>
                </c:pt>
                <c:pt idx="107">
                  <c:v>1649</c:v>
                </c:pt>
                <c:pt idx="108">
                  <c:v>1652</c:v>
                </c:pt>
                <c:pt idx="109">
                  <c:v>1643</c:v>
                </c:pt>
                <c:pt idx="110">
                  <c:v>1677</c:v>
                </c:pt>
                <c:pt idx="111">
                  <c:v>1677</c:v>
                </c:pt>
                <c:pt idx="112">
                  <c:v>1715</c:v>
                </c:pt>
                <c:pt idx="113">
                  <c:v>1733</c:v>
                </c:pt>
                <c:pt idx="114">
                  <c:v>1642</c:v>
                </c:pt>
                <c:pt idx="115">
                  <c:v>1744</c:v>
                </c:pt>
                <c:pt idx="116">
                  <c:v>1858</c:v>
                </c:pt>
                <c:pt idx="117">
                  <c:v>1983</c:v>
                </c:pt>
                <c:pt idx="118">
                  <c:v>2291</c:v>
                </c:pt>
                <c:pt idx="119">
                  <c:v>2344</c:v>
                </c:pt>
                <c:pt idx="120">
                  <c:v>2466</c:v>
                </c:pt>
                <c:pt idx="121">
                  <c:v>2487</c:v>
                </c:pt>
                <c:pt idx="122">
                  <c:v>2487</c:v>
                </c:pt>
                <c:pt idx="123">
                  <c:v>2674</c:v>
                </c:pt>
                <c:pt idx="124">
                  <c:v>2792</c:v>
                </c:pt>
                <c:pt idx="125">
                  <c:v>3010</c:v>
                </c:pt>
                <c:pt idx="126">
                  <c:v>3037</c:v>
                </c:pt>
                <c:pt idx="127">
                  <c:v>3072</c:v>
                </c:pt>
                <c:pt idx="128">
                  <c:v>3065</c:v>
                </c:pt>
                <c:pt idx="129">
                  <c:v>2918</c:v>
                </c:pt>
                <c:pt idx="130">
                  <c:v>2958</c:v>
                </c:pt>
                <c:pt idx="131">
                  <c:v>2965</c:v>
                </c:pt>
                <c:pt idx="132">
                  <c:v>2967</c:v>
                </c:pt>
                <c:pt idx="133">
                  <c:v>3030</c:v>
                </c:pt>
                <c:pt idx="134">
                  <c:v>2946</c:v>
                </c:pt>
                <c:pt idx="135">
                  <c:v>2918</c:v>
                </c:pt>
                <c:pt idx="136">
                  <c:v>2864</c:v>
                </c:pt>
                <c:pt idx="137">
                  <c:v>2748</c:v>
                </c:pt>
                <c:pt idx="138">
                  <c:v>2733</c:v>
                </c:pt>
                <c:pt idx="139">
                  <c:v>2690</c:v>
                </c:pt>
                <c:pt idx="140">
                  <c:v>2625</c:v>
                </c:pt>
                <c:pt idx="141">
                  <c:v>2578</c:v>
                </c:pt>
                <c:pt idx="142">
                  <c:v>2573</c:v>
                </c:pt>
                <c:pt idx="143">
                  <c:v>2540</c:v>
                </c:pt>
                <c:pt idx="144">
                  <c:v>2502</c:v>
                </c:pt>
                <c:pt idx="145">
                  <c:v>2502</c:v>
                </c:pt>
                <c:pt idx="146">
                  <c:v>2535</c:v>
                </c:pt>
                <c:pt idx="147">
                  <c:v>2520</c:v>
                </c:pt>
                <c:pt idx="148">
                  <c:v>2413</c:v>
                </c:pt>
                <c:pt idx="149">
                  <c:v>2350</c:v>
                </c:pt>
                <c:pt idx="150">
                  <c:v>2337</c:v>
                </c:pt>
                <c:pt idx="151">
                  <c:v>2364</c:v>
                </c:pt>
                <c:pt idx="152">
                  <c:v>2366</c:v>
                </c:pt>
                <c:pt idx="153">
                  <c:v>2454</c:v>
                </c:pt>
                <c:pt idx="154">
                  <c:v>2390</c:v>
                </c:pt>
                <c:pt idx="155">
                  <c:v>2415</c:v>
                </c:pt>
                <c:pt idx="156">
                  <c:v>2393</c:v>
                </c:pt>
                <c:pt idx="157">
                  <c:v>2361</c:v>
                </c:pt>
                <c:pt idx="158">
                  <c:v>2315</c:v>
                </c:pt>
                <c:pt idx="159">
                  <c:v>2391</c:v>
                </c:pt>
                <c:pt idx="160">
                  <c:v>2395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5 727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Sheet1!$B$2:$B$162</c:f>
              <c:numCache>
                <c:formatCode>#,##0</c:formatCode>
                <c:ptCount val="16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Sheet1!$C$2:$C$162</c:f>
              <c:numCache>
                <c:formatCode>General</c:formatCode>
                <c:ptCount val="1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Sheet1!$D$2:$D$162</c:f>
              <c:numCache>
                <c:formatCode>#,##0</c:formatCode>
                <c:ptCount val="16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748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775</c:v>
                </c:pt>
                <c:pt idx="89">
                  <c:v>759</c:v>
                </c:pt>
                <c:pt idx="90">
                  <c:v>782</c:v>
                </c:pt>
                <c:pt idx="91">
                  <c:v>725</c:v>
                </c:pt>
                <c:pt idx="92">
                  <c:v>709</c:v>
                </c:pt>
                <c:pt idx="93">
                  <c:v>710</c:v>
                </c:pt>
                <c:pt idx="94">
                  <c:v>706</c:v>
                </c:pt>
                <c:pt idx="95">
                  <c:v>682</c:v>
                </c:pt>
                <c:pt idx="96">
                  <c:v>669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720</c:v>
                </c:pt>
                <c:pt idx="106">
                  <c:v>734</c:v>
                </c:pt>
                <c:pt idx="107">
                  <c:v>722</c:v>
                </c:pt>
                <c:pt idx="108">
                  <c:v>725</c:v>
                </c:pt>
                <c:pt idx="109">
                  <c:v>738</c:v>
                </c:pt>
                <c:pt idx="110">
                  <c:v>748</c:v>
                </c:pt>
                <c:pt idx="111">
                  <c:v>758</c:v>
                </c:pt>
                <c:pt idx="112">
                  <c:v>763</c:v>
                </c:pt>
                <c:pt idx="113">
                  <c:v>772</c:v>
                </c:pt>
                <c:pt idx="114">
                  <c:v>742</c:v>
                </c:pt>
                <c:pt idx="115">
                  <c:v>762</c:v>
                </c:pt>
                <c:pt idx="116">
                  <c:v>801</c:v>
                </c:pt>
                <c:pt idx="117">
                  <c:v>842</c:v>
                </c:pt>
                <c:pt idx="118">
                  <c:v>903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999</c:v>
                </c:pt>
                <c:pt idx="125">
                  <c:v>1085</c:v>
                </c:pt>
                <c:pt idx="126">
                  <c:v>1107</c:v>
                </c:pt>
                <c:pt idx="127">
                  <c:v>1146</c:v>
                </c:pt>
                <c:pt idx="128">
                  <c:v>1138</c:v>
                </c:pt>
                <c:pt idx="129">
                  <c:v>1133</c:v>
                </c:pt>
                <c:pt idx="130">
                  <c:v>1140</c:v>
                </c:pt>
                <c:pt idx="131">
                  <c:v>1166</c:v>
                </c:pt>
                <c:pt idx="132">
                  <c:v>1179</c:v>
                </c:pt>
                <c:pt idx="133">
                  <c:v>1166</c:v>
                </c:pt>
                <c:pt idx="134">
                  <c:v>1166</c:v>
                </c:pt>
                <c:pt idx="135">
                  <c:v>1173</c:v>
                </c:pt>
                <c:pt idx="136">
                  <c:v>1164</c:v>
                </c:pt>
                <c:pt idx="137">
                  <c:v>1153</c:v>
                </c:pt>
                <c:pt idx="138">
                  <c:v>1127</c:v>
                </c:pt>
                <c:pt idx="139">
                  <c:v>1151</c:v>
                </c:pt>
                <c:pt idx="140">
                  <c:v>1130</c:v>
                </c:pt>
                <c:pt idx="141">
                  <c:v>1105</c:v>
                </c:pt>
                <c:pt idx="142">
                  <c:v>1099</c:v>
                </c:pt>
                <c:pt idx="143">
                  <c:v>1100</c:v>
                </c:pt>
                <c:pt idx="144">
                  <c:v>1084</c:v>
                </c:pt>
                <c:pt idx="145">
                  <c:v>1051</c:v>
                </c:pt>
                <c:pt idx="146">
                  <c:v>1074</c:v>
                </c:pt>
                <c:pt idx="147">
                  <c:v>1038</c:v>
                </c:pt>
                <c:pt idx="148">
                  <c:v>1031</c:v>
                </c:pt>
                <c:pt idx="149">
                  <c:v>1011</c:v>
                </c:pt>
                <c:pt idx="150">
                  <c:v>1008</c:v>
                </c:pt>
                <c:pt idx="151">
                  <c:v>1012</c:v>
                </c:pt>
                <c:pt idx="152">
                  <c:v>1031</c:v>
                </c:pt>
                <c:pt idx="153">
                  <c:v>1067</c:v>
                </c:pt>
                <c:pt idx="154">
                  <c:v>1080</c:v>
                </c:pt>
                <c:pt idx="155">
                  <c:v>1066</c:v>
                </c:pt>
                <c:pt idx="156">
                  <c:v>1095</c:v>
                </c:pt>
                <c:pt idx="157">
                  <c:v>1083</c:v>
                </c:pt>
                <c:pt idx="158">
                  <c:v>1061</c:v>
                </c:pt>
                <c:pt idx="159">
                  <c:v>1087</c:v>
                </c:pt>
                <c:pt idx="160">
                  <c:v>1081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721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Sheet1!$B$2:$B$162</c:f>
              <c:numCache>
                <c:formatCode>#,##0</c:formatCode>
                <c:ptCount val="16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Sheet1!$C$2:$C$162</c:f>
              <c:numCache>
                <c:formatCode>General</c:formatCode>
                <c:ptCount val="1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Sheet1!$D$2:$D$162</c:f>
              <c:numCache>
                <c:formatCode>#,##0</c:formatCode>
                <c:ptCount val="1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15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Sheet1!$B$2:$B$162</c:f>
              <c:numCache>
                <c:formatCode>#,##0</c:formatCode>
                <c:ptCount val="16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Sheet1!$A$2:$A$162</c:f>
              <c:numCache>
                <c:formatCode>m/d/yyyy</c:formatCode>
                <c:ptCount val="1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</c:numCache>
            </c:numRef>
          </c:cat>
          <c:val>
            <c:numRef>
              <c:f>Sheet1!$C$2:$C$162</c:f>
              <c:numCache>
                <c:formatCode>General</c:formatCode>
                <c:ptCount val="1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09.02.2021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09.02.2021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09.02.2021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0</a:t>
            </a:r>
            <a:r>
              <a:rPr lang="sk-SK" sz="3600" b="1" i="1" dirty="0"/>
              <a:t>9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31696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589912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04563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34578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8584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642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468</cp:revision>
  <dcterms:created xsi:type="dcterms:W3CDTF">2020-08-08T14:25:07Z</dcterms:created>
  <dcterms:modified xsi:type="dcterms:W3CDTF">2021-02-09T06:30:16Z</dcterms:modified>
</cp:coreProperties>
</file>