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Sheet1!$D$2:$D$163</c:f>
              <c:numCache>
                <c:formatCode>#,##0</c:formatCode>
                <c:ptCount val="16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318</c:v>
                </c:pt>
                <c:pt idx="92">
                  <c:v>305</c:v>
                </c:pt>
                <c:pt idx="93">
                  <c:v>292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307</c:v>
                </c:pt>
                <c:pt idx="106">
                  <c:v>312</c:v>
                </c:pt>
                <c:pt idx="107">
                  <c:v>301</c:v>
                </c:pt>
                <c:pt idx="108">
                  <c:v>311</c:v>
                </c:pt>
                <c:pt idx="109">
                  <c:v>305</c:v>
                </c:pt>
                <c:pt idx="110">
                  <c:v>299</c:v>
                </c:pt>
                <c:pt idx="111">
                  <c:v>304</c:v>
                </c:pt>
                <c:pt idx="112">
                  <c:v>316</c:v>
                </c:pt>
                <c:pt idx="113">
                  <c:v>330</c:v>
                </c:pt>
                <c:pt idx="114">
                  <c:v>318</c:v>
                </c:pt>
                <c:pt idx="115">
                  <c:v>329</c:v>
                </c:pt>
                <c:pt idx="116">
                  <c:v>348</c:v>
                </c:pt>
                <c:pt idx="117">
                  <c:v>367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529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567</c:v>
                </c:pt>
                <c:pt idx="135">
                  <c:v>582</c:v>
                </c:pt>
                <c:pt idx="136">
                  <c:v>593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573</c:v>
                </c:pt>
                <c:pt idx="141">
                  <c:v>556</c:v>
                </c:pt>
                <c:pt idx="142">
                  <c:v>551</c:v>
                </c:pt>
                <c:pt idx="143">
                  <c:v>534</c:v>
                </c:pt>
                <c:pt idx="144">
                  <c:v>530</c:v>
                </c:pt>
                <c:pt idx="145">
                  <c:v>533</c:v>
                </c:pt>
                <c:pt idx="146">
                  <c:v>533</c:v>
                </c:pt>
                <c:pt idx="147">
                  <c:v>541</c:v>
                </c:pt>
                <c:pt idx="148">
                  <c:v>542</c:v>
                </c:pt>
                <c:pt idx="149">
                  <c:v>538</c:v>
                </c:pt>
                <c:pt idx="150">
                  <c:v>506</c:v>
                </c:pt>
                <c:pt idx="151">
                  <c:v>514</c:v>
                </c:pt>
                <c:pt idx="152">
                  <c:v>522</c:v>
                </c:pt>
                <c:pt idx="153">
                  <c:v>537</c:v>
                </c:pt>
                <c:pt idx="154">
                  <c:v>525</c:v>
                </c:pt>
                <c:pt idx="155">
                  <c:v>524</c:v>
                </c:pt>
                <c:pt idx="156">
                  <c:v>543</c:v>
                </c:pt>
                <c:pt idx="157">
                  <c:v>533</c:v>
                </c:pt>
                <c:pt idx="158">
                  <c:v>522</c:v>
                </c:pt>
                <c:pt idx="159" formatCode="General">
                  <c:v>539</c:v>
                </c:pt>
                <c:pt idx="160" formatCode="General">
                  <c:v>533</c:v>
                </c:pt>
                <c:pt idx="161" formatCode="General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Sheet1!$B$2:$B$163</c:f>
              <c:numCache>
                <c:formatCode>#,##0</c:formatCode>
                <c:ptCount val="16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Sheet1!$D$2:$D$163</c:f>
              <c:numCache>
                <c:formatCode>#,##0</c:formatCode>
                <c:ptCount val="16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2833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3356</c:v>
                </c:pt>
                <c:pt idx="61">
                  <c:v>3440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3349</c:v>
                </c:pt>
                <c:pt idx="68">
                  <c:v>3355</c:v>
                </c:pt>
                <c:pt idx="69">
                  <c:v>3293</c:v>
                </c:pt>
                <c:pt idx="70">
                  <c:v>3198</c:v>
                </c:pt>
                <c:pt idx="71">
                  <c:v>2968</c:v>
                </c:pt>
                <c:pt idx="72">
                  <c:v>2890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2444</c:v>
                </c:pt>
                <c:pt idx="79">
                  <c:v>2366</c:v>
                </c:pt>
                <c:pt idx="80">
                  <c:v>2268</c:v>
                </c:pt>
                <c:pt idx="81">
                  <c:v>2145</c:v>
                </c:pt>
                <c:pt idx="82">
                  <c:v>2127</c:v>
                </c:pt>
                <c:pt idx="83">
                  <c:v>2158</c:v>
                </c:pt>
                <c:pt idx="84">
                  <c:v>2097</c:v>
                </c:pt>
                <c:pt idx="85">
                  <c:v>2025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1471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1649</c:v>
                </c:pt>
                <c:pt idx="108">
                  <c:v>1652</c:v>
                </c:pt>
                <c:pt idx="109">
                  <c:v>1643</c:v>
                </c:pt>
                <c:pt idx="110">
                  <c:v>1677</c:v>
                </c:pt>
                <c:pt idx="111">
                  <c:v>1677</c:v>
                </c:pt>
                <c:pt idx="112">
                  <c:v>1715</c:v>
                </c:pt>
                <c:pt idx="113">
                  <c:v>1733</c:v>
                </c:pt>
                <c:pt idx="114">
                  <c:v>1642</c:v>
                </c:pt>
                <c:pt idx="115">
                  <c:v>1744</c:v>
                </c:pt>
                <c:pt idx="116">
                  <c:v>1858</c:v>
                </c:pt>
                <c:pt idx="117">
                  <c:v>1983</c:v>
                </c:pt>
                <c:pt idx="118">
                  <c:v>2291</c:v>
                </c:pt>
                <c:pt idx="119">
                  <c:v>2344</c:v>
                </c:pt>
                <c:pt idx="120">
                  <c:v>2466</c:v>
                </c:pt>
                <c:pt idx="121">
                  <c:v>2487</c:v>
                </c:pt>
                <c:pt idx="122">
                  <c:v>2487</c:v>
                </c:pt>
                <c:pt idx="123">
                  <c:v>2674</c:v>
                </c:pt>
                <c:pt idx="124">
                  <c:v>2792</c:v>
                </c:pt>
                <c:pt idx="125">
                  <c:v>3010</c:v>
                </c:pt>
                <c:pt idx="126">
                  <c:v>3037</c:v>
                </c:pt>
                <c:pt idx="127">
                  <c:v>3071</c:v>
                </c:pt>
                <c:pt idx="128">
                  <c:v>3065</c:v>
                </c:pt>
                <c:pt idx="129">
                  <c:v>2918</c:v>
                </c:pt>
                <c:pt idx="130">
                  <c:v>2959</c:v>
                </c:pt>
                <c:pt idx="131">
                  <c:v>2966</c:v>
                </c:pt>
                <c:pt idx="132">
                  <c:v>2970</c:v>
                </c:pt>
                <c:pt idx="133">
                  <c:v>3032</c:v>
                </c:pt>
                <c:pt idx="134">
                  <c:v>2948</c:v>
                </c:pt>
                <c:pt idx="135">
                  <c:v>2920</c:v>
                </c:pt>
                <c:pt idx="136">
                  <c:v>2866</c:v>
                </c:pt>
                <c:pt idx="137">
                  <c:v>2750</c:v>
                </c:pt>
                <c:pt idx="138">
                  <c:v>2734</c:v>
                </c:pt>
                <c:pt idx="139">
                  <c:v>2692</c:v>
                </c:pt>
                <c:pt idx="140">
                  <c:v>2627</c:v>
                </c:pt>
                <c:pt idx="141">
                  <c:v>2580</c:v>
                </c:pt>
                <c:pt idx="142">
                  <c:v>2573</c:v>
                </c:pt>
                <c:pt idx="143">
                  <c:v>2541</c:v>
                </c:pt>
                <c:pt idx="144">
                  <c:v>2502</c:v>
                </c:pt>
                <c:pt idx="145">
                  <c:v>2503</c:v>
                </c:pt>
                <c:pt idx="146">
                  <c:v>2536</c:v>
                </c:pt>
                <c:pt idx="147">
                  <c:v>2521</c:v>
                </c:pt>
                <c:pt idx="148">
                  <c:v>2414</c:v>
                </c:pt>
                <c:pt idx="149">
                  <c:v>2352</c:v>
                </c:pt>
                <c:pt idx="150">
                  <c:v>2340</c:v>
                </c:pt>
                <c:pt idx="151">
                  <c:v>2365</c:v>
                </c:pt>
                <c:pt idx="152">
                  <c:v>2367</c:v>
                </c:pt>
                <c:pt idx="153">
                  <c:v>2455</c:v>
                </c:pt>
                <c:pt idx="154">
                  <c:v>2391</c:v>
                </c:pt>
                <c:pt idx="155">
                  <c:v>2415</c:v>
                </c:pt>
                <c:pt idx="156">
                  <c:v>2393</c:v>
                </c:pt>
                <c:pt idx="157">
                  <c:v>2365</c:v>
                </c:pt>
                <c:pt idx="158">
                  <c:v>2340</c:v>
                </c:pt>
                <c:pt idx="159">
                  <c:v>2409</c:v>
                </c:pt>
                <c:pt idx="160">
                  <c:v>2485</c:v>
                </c:pt>
                <c:pt idx="161">
                  <c:v>2443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5 640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Sheet1!$B$2:$B$163</c:f>
              <c:numCache>
                <c:formatCode>#,##0</c:formatCode>
                <c:ptCount val="16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Sheet1!$D$2:$D$163</c:f>
              <c:numCache>
                <c:formatCode>#,##0</c:formatCode>
                <c:ptCount val="16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748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775</c:v>
                </c:pt>
                <c:pt idx="89">
                  <c:v>759</c:v>
                </c:pt>
                <c:pt idx="90">
                  <c:v>782</c:v>
                </c:pt>
                <c:pt idx="91">
                  <c:v>725</c:v>
                </c:pt>
                <c:pt idx="92">
                  <c:v>709</c:v>
                </c:pt>
                <c:pt idx="93">
                  <c:v>710</c:v>
                </c:pt>
                <c:pt idx="94">
                  <c:v>706</c:v>
                </c:pt>
                <c:pt idx="95">
                  <c:v>682</c:v>
                </c:pt>
                <c:pt idx="96">
                  <c:v>669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734</c:v>
                </c:pt>
                <c:pt idx="107">
                  <c:v>722</c:v>
                </c:pt>
                <c:pt idx="108">
                  <c:v>725</c:v>
                </c:pt>
                <c:pt idx="109">
                  <c:v>738</c:v>
                </c:pt>
                <c:pt idx="110">
                  <c:v>748</c:v>
                </c:pt>
                <c:pt idx="111">
                  <c:v>758</c:v>
                </c:pt>
                <c:pt idx="112">
                  <c:v>763</c:v>
                </c:pt>
                <c:pt idx="113">
                  <c:v>772</c:v>
                </c:pt>
                <c:pt idx="114">
                  <c:v>742</c:v>
                </c:pt>
                <c:pt idx="115">
                  <c:v>762</c:v>
                </c:pt>
                <c:pt idx="116">
                  <c:v>801</c:v>
                </c:pt>
                <c:pt idx="117">
                  <c:v>842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1000</c:v>
                </c:pt>
                <c:pt idx="125">
                  <c:v>1085</c:v>
                </c:pt>
                <c:pt idx="126">
                  <c:v>1107</c:v>
                </c:pt>
                <c:pt idx="127">
                  <c:v>1146</c:v>
                </c:pt>
                <c:pt idx="128">
                  <c:v>1138</c:v>
                </c:pt>
                <c:pt idx="129">
                  <c:v>1133</c:v>
                </c:pt>
                <c:pt idx="130">
                  <c:v>1140</c:v>
                </c:pt>
                <c:pt idx="131">
                  <c:v>1166</c:v>
                </c:pt>
                <c:pt idx="132">
                  <c:v>1180</c:v>
                </c:pt>
                <c:pt idx="133">
                  <c:v>1167</c:v>
                </c:pt>
                <c:pt idx="134">
                  <c:v>1167</c:v>
                </c:pt>
                <c:pt idx="135">
                  <c:v>1173</c:v>
                </c:pt>
                <c:pt idx="136">
                  <c:v>1165</c:v>
                </c:pt>
                <c:pt idx="137">
                  <c:v>1154</c:v>
                </c:pt>
                <c:pt idx="138">
                  <c:v>1128</c:v>
                </c:pt>
                <c:pt idx="139">
                  <c:v>1152</c:v>
                </c:pt>
                <c:pt idx="140">
                  <c:v>1131</c:v>
                </c:pt>
                <c:pt idx="141">
                  <c:v>1106</c:v>
                </c:pt>
                <c:pt idx="142">
                  <c:v>1100</c:v>
                </c:pt>
                <c:pt idx="143">
                  <c:v>1101</c:v>
                </c:pt>
                <c:pt idx="144">
                  <c:v>1085</c:v>
                </c:pt>
                <c:pt idx="145">
                  <c:v>1052</c:v>
                </c:pt>
                <c:pt idx="146">
                  <c:v>1076</c:v>
                </c:pt>
                <c:pt idx="147">
                  <c:v>1040</c:v>
                </c:pt>
                <c:pt idx="148">
                  <c:v>1033</c:v>
                </c:pt>
                <c:pt idx="149">
                  <c:v>1013</c:v>
                </c:pt>
                <c:pt idx="150">
                  <c:v>1010</c:v>
                </c:pt>
                <c:pt idx="151">
                  <c:v>1014</c:v>
                </c:pt>
                <c:pt idx="152">
                  <c:v>1032</c:v>
                </c:pt>
                <c:pt idx="153">
                  <c:v>1070</c:v>
                </c:pt>
                <c:pt idx="154">
                  <c:v>1082</c:v>
                </c:pt>
                <c:pt idx="155">
                  <c:v>1069</c:v>
                </c:pt>
                <c:pt idx="156">
                  <c:v>1100</c:v>
                </c:pt>
                <c:pt idx="157">
                  <c:v>1088</c:v>
                </c:pt>
                <c:pt idx="158">
                  <c:v>1071</c:v>
                </c:pt>
                <c:pt idx="159">
                  <c:v>1096</c:v>
                </c:pt>
                <c:pt idx="160">
                  <c:v>1106</c:v>
                </c:pt>
                <c:pt idx="161">
                  <c:v>1073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716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Sheet1!$B$2:$B$163</c:f>
              <c:numCache>
                <c:formatCode>#,##0</c:formatCode>
                <c:ptCount val="16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Sheet1!$D$2:$D$163</c:f>
              <c:numCache>
                <c:formatCode>#,##0</c:formatCode>
                <c:ptCount val="1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Sheet1!$B$2:$B$163</c:f>
              <c:numCache>
                <c:formatCode>#,##0</c:formatCode>
                <c:ptCount val="16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10.02.2021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10.02.2021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10.02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95507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56576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07151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66357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4228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245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1045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469</cp:revision>
  <dcterms:created xsi:type="dcterms:W3CDTF">2020-08-08T14:25:07Z</dcterms:created>
  <dcterms:modified xsi:type="dcterms:W3CDTF">2021-02-10T07:01:07Z</dcterms:modified>
</cp:coreProperties>
</file>