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Sheet1!$D$2:$D$164</c:f>
              <c:numCache>
                <c:formatCode>#,##0</c:formatCode>
                <c:ptCount val="16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318</c:v>
                </c:pt>
                <c:pt idx="92">
                  <c:v>305</c:v>
                </c:pt>
                <c:pt idx="93">
                  <c:v>292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307</c:v>
                </c:pt>
                <c:pt idx="106">
                  <c:v>312</c:v>
                </c:pt>
                <c:pt idx="107">
                  <c:v>301</c:v>
                </c:pt>
                <c:pt idx="108">
                  <c:v>311</c:v>
                </c:pt>
                <c:pt idx="109">
                  <c:v>305</c:v>
                </c:pt>
                <c:pt idx="110">
                  <c:v>299</c:v>
                </c:pt>
                <c:pt idx="111">
                  <c:v>304</c:v>
                </c:pt>
                <c:pt idx="112">
                  <c:v>316</c:v>
                </c:pt>
                <c:pt idx="113">
                  <c:v>330</c:v>
                </c:pt>
                <c:pt idx="114">
                  <c:v>318</c:v>
                </c:pt>
                <c:pt idx="115">
                  <c:v>329</c:v>
                </c:pt>
                <c:pt idx="116">
                  <c:v>348</c:v>
                </c:pt>
                <c:pt idx="117">
                  <c:v>367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529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567</c:v>
                </c:pt>
                <c:pt idx="135">
                  <c:v>582</c:v>
                </c:pt>
                <c:pt idx="136">
                  <c:v>593</c:v>
                </c:pt>
                <c:pt idx="137">
                  <c:v>581</c:v>
                </c:pt>
                <c:pt idx="138">
                  <c:v>589</c:v>
                </c:pt>
                <c:pt idx="139">
                  <c:v>586</c:v>
                </c:pt>
                <c:pt idx="140">
                  <c:v>574</c:v>
                </c:pt>
                <c:pt idx="141">
                  <c:v>557</c:v>
                </c:pt>
                <c:pt idx="142">
                  <c:v>552</c:v>
                </c:pt>
                <c:pt idx="143">
                  <c:v>535</c:v>
                </c:pt>
                <c:pt idx="144">
                  <c:v>531</c:v>
                </c:pt>
                <c:pt idx="145">
                  <c:v>534</c:v>
                </c:pt>
                <c:pt idx="146">
                  <c:v>534</c:v>
                </c:pt>
                <c:pt idx="147">
                  <c:v>542</c:v>
                </c:pt>
                <c:pt idx="148">
                  <c:v>543</c:v>
                </c:pt>
                <c:pt idx="149">
                  <c:v>539</c:v>
                </c:pt>
                <c:pt idx="150">
                  <c:v>507</c:v>
                </c:pt>
                <c:pt idx="151">
                  <c:v>515</c:v>
                </c:pt>
                <c:pt idx="152">
                  <c:v>523</c:v>
                </c:pt>
                <c:pt idx="153">
                  <c:v>539</c:v>
                </c:pt>
                <c:pt idx="154">
                  <c:v>526</c:v>
                </c:pt>
                <c:pt idx="155">
                  <c:v>525</c:v>
                </c:pt>
                <c:pt idx="156">
                  <c:v>545</c:v>
                </c:pt>
                <c:pt idx="157">
                  <c:v>535</c:v>
                </c:pt>
                <c:pt idx="158">
                  <c:v>523</c:v>
                </c:pt>
                <c:pt idx="159" formatCode="General">
                  <c:v>541</c:v>
                </c:pt>
                <c:pt idx="160" formatCode="General">
                  <c:v>528</c:v>
                </c:pt>
                <c:pt idx="161" formatCode="General">
                  <c:v>514</c:v>
                </c:pt>
                <c:pt idx="162" formatCode="General">
                  <c:v>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803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Sheet1!$B$2:$B$164</c:f>
              <c:numCache>
                <c:formatCode>#,##0</c:formatCode>
                <c:ptCount val="16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Sheet1!$C$2:$C$164</c:f>
              <c:numCache>
                <c:formatCode>General</c:formatCode>
                <c:ptCount val="1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Sheet1!$D$2:$D$164</c:f>
              <c:numCache>
                <c:formatCode>#,##0</c:formatCode>
                <c:ptCount val="16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3356</c:v>
                </c:pt>
                <c:pt idx="61">
                  <c:v>3440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3349</c:v>
                </c:pt>
                <c:pt idx="68">
                  <c:v>3355</c:v>
                </c:pt>
                <c:pt idx="69">
                  <c:v>3293</c:v>
                </c:pt>
                <c:pt idx="70">
                  <c:v>3198</c:v>
                </c:pt>
                <c:pt idx="71">
                  <c:v>2968</c:v>
                </c:pt>
                <c:pt idx="72">
                  <c:v>2890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2443</c:v>
                </c:pt>
                <c:pt idx="79">
                  <c:v>2366</c:v>
                </c:pt>
                <c:pt idx="80">
                  <c:v>2268</c:v>
                </c:pt>
                <c:pt idx="81">
                  <c:v>2145</c:v>
                </c:pt>
                <c:pt idx="82">
                  <c:v>2127</c:v>
                </c:pt>
                <c:pt idx="83">
                  <c:v>2158</c:v>
                </c:pt>
                <c:pt idx="84">
                  <c:v>2097</c:v>
                </c:pt>
                <c:pt idx="85">
                  <c:v>2025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1471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1688</c:v>
                </c:pt>
                <c:pt idx="107">
                  <c:v>1649</c:v>
                </c:pt>
                <c:pt idx="108">
                  <c:v>1652</c:v>
                </c:pt>
                <c:pt idx="109">
                  <c:v>1643</c:v>
                </c:pt>
                <c:pt idx="110">
                  <c:v>1677</c:v>
                </c:pt>
                <c:pt idx="111">
                  <c:v>1677</c:v>
                </c:pt>
                <c:pt idx="112">
                  <c:v>1716</c:v>
                </c:pt>
                <c:pt idx="113">
                  <c:v>1733</c:v>
                </c:pt>
                <c:pt idx="114">
                  <c:v>1642</c:v>
                </c:pt>
                <c:pt idx="115">
                  <c:v>1744</c:v>
                </c:pt>
                <c:pt idx="116">
                  <c:v>1858</c:v>
                </c:pt>
                <c:pt idx="117">
                  <c:v>1983</c:v>
                </c:pt>
                <c:pt idx="118">
                  <c:v>2291</c:v>
                </c:pt>
                <c:pt idx="119">
                  <c:v>2344</c:v>
                </c:pt>
                <c:pt idx="120">
                  <c:v>2466</c:v>
                </c:pt>
                <c:pt idx="121">
                  <c:v>2487</c:v>
                </c:pt>
                <c:pt idx="122">
                  <c:v>2487</c:v>
                </c:pt>
                <c:pt idx="123">
                  <c:v>2674</c:v>
                </c:pt>
                <c:pt idx="124">
                  <c:v>2792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3065</c:v>
                </c:pt>
                <c:pt idx="129">
                  <c:v>2918</c:v>
                </c:pt>
                <c:pt idx="130">
                  <c:v>2959</c:v>
                </c:pt>
                <c:pt idx="131">
                  <c:v>2966</c:v>
                </c:pt>
                <c:pt idx="132">
                  <c:v>2970</c:v>
                </c:pt>
                <c:pt idx="133">
                  <c:v>3032</c:v>
                </c:pt>
                <c:pt idx="134">
                  <c:v>2948</c:v>
                </c:pt>
                <c:pt idx="135">
                  <c:v>2920</c:v>
                </c:pt>
                <c:pt idx="136">
                  <c:v>2866</c:v>
                </c:pt>
                <c:pt idx="137">
                  <c:v>2750</c:v>
                </c:pt>
                <c:pt idx="138">
                  <c:v>2735</c:v>
                </c:pt>
                <c:pt idx="139">
                  <c:v>2692</c:v>
                </c:pt>
                <c:pt idx="140">
                  <c:v>2627</c:v>
                </c:pt>
                <c:pt idx="141">
                  <c:v>2580</c:v>
                </c:pt>
                <c:pt idx="142">
                  <c:v>2573</c:v>
                </c:pt>
                <c:pt idx="143">
                  <c:v>2541</c:v>
                </c:pt>
                <c:pt idx="144">
                  <c:v>2502</c:v>
                </c:pt>
                <c:pt idx="145">
                  <c:v>2503</c:v>
                </c:pt>
                <c:pt idx="146">
                  <c:v>2535</c:v>
                </c:pt>
                <c:pt idx="147">
                  <c:v>2520</c:v>
                </c:pt>
                <c:pt idx="148">
                  <c:v>2413</c:v>
                </c:pt>
                <c:pt idx="149">
                  <c:v>2351</c:v>
                </c:pt>
                <c:pt idx="150">
                  <c:v>2339</c:v>
                </c:pt>
                <c:pt idx="151">
                  <c:v>2365</c:v>
                </c:pt>
                <c:pt idx="152">
                  <c:v>2366</c:v>
                </c:pt>
                <c:pt idx="153">
                  <c:v>2455</c:v>
                </c:pt>
                <c:pt idx="154">
                  <c:v>2389</c:v>
                </c:pt>
                <c:pt idx="155">
                  <c:v>2412</c:v>
                </c:pt>
                <c:pt idx="156">
                  <c:v>2393</c:v>
                </c:pt>
                <c:pt idx="157">
                  <c:v>2368</c:v>
                </c:pt>
                <c:pt idx="158">
                  <c:v>2345</c:v>
                </c:pt>
                <c:pt idx="159">
                  <c:v>2413</c:v>
                </c:pt>
                <c:pt idx="160">
                  <c:v>2466</c:v>
                </c:pt>
                <c:pt idx="161">
                  <c:v>2485</c:v>
                </c:pt>
                <c:pt idx="162">
                  <c:v>2367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5 479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Sheet1!$B$2:$B$164</c:f>
              <c:numCache>
                <c:formatCode>#,##0</c:formatCode>
                <c:ptCount val="16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Sheet1!$C$2:$C$164</c:f>
              <c:numCache>
                <c:formatCode>General</c:formatCode>
                <c:ptCount val="1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Sheet1!$D$2:$D$164</c:f>
              <c:numCache>
                <c:formatCode>#,##0</c:formatCode>
                <c:ptCount val="16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748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1004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775</c:v>
                </c:pt>
                <c:pt idx="89">
                  <c:v>759</c:v>
                </c:pt>
                <c:pt idx="90">
                  <c:v>782</c:v>
                </c:pt>
                <c:pt idx="91">
                  <c:v>725</c:v>
                </c:pt>
                <c:pt idx="92">
                  <c:v>709</c:v>
                </c:pt>
                <c:pt idx="93">
                  <c:v>710</c:v>
                </c:pt>
                <c:pt idx="94">
                  <c:v>706</c:v>
                </c:pt>
                <c:pt idx="95">
                  <c:v>682</c:v>
                </c:pt>
                <c:pt idx="96">
                  <c:v>669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720</c:v>
                </c:pt>
                <c:pt idx="106">
                  <c:v>734</c:v>
                </c:pt>
                <c:pt idx="107">
                  <c:v>722</c:v>
                </c:pt>
                <c:pt idx="108">
                  <c:v>725</c:v>
                </c:pt>
                <c:pt idx="109">
                  <c:v>738</c:v>
                </c:pt>
                <c:pt idx="110">
                  <c:v>748</c:v>
                </c:pt>
                <c:pt idx="111">
                  <c:v>758</c:v>
                </c:pt>
                <c:pt idx="112">
                  <c:v>762</c:v>
                </c:pt>
                <c:pt idx="113">
                  <c:v>772</c:v>
                </c:pt>
                <c:pt idx="114">
                  <c:v>742</c:v>
                </c:pt>
                <c:pt idx="115">
                  <c:v>762</c:v>
                </c:pt>
                <c:pt idx="116">
                  <c:v>801</c:v>
                </c:pt>
                <c:pt idx="117">
                  <c:v>842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1000</c:v>
                </c:pt>
                <c:pt idx="125">
                  <c:v>1085</c:v>
                </c:pt>
                <c:pt idx="126">
                  <c:v>1107</c:v>
                </c:pt>
                <c:pt idx="127">
                  <c:v>1146</c:v>
                </c:pt>
                <c:pt idx="128">
                  <c:v>1138</c:v>
                </c:pt>
                <c:pt idx="129">
                  <c:v>1133</c:v>
                </c:pt>
                <c:pt idx="130">
                  <c:v>1140</c:v>
                </c:pt>
                <c:pt idx="131">
                  <c:v>1166</c:v>
                </c:pt>
                <c:pt idx="132">
                  <c:v>1180</c:v>
                </c:pt>
                <c:pt idx="133">
                  <c:v>1167</c:v>
                </c:pt>
                <c:pt idx="134">
                  <c:v>1167</c:v>
                </c:pt>
                <c:pt idx="135">
                  <c:v>1173</c:v>
                </c:pt>
                <c:pt idx="136">
                  <c:v>1165</c:v>
                </c:pt>
                <c:pt idx="137">
                  <c:v>1154</c:v>
                </c:pt>
                <c:pt idx="138">
                  <c:v>1128</c:v>
                </c:pt>
                <c:pt idx="139">
                  <c:v>1152</c:v>
                </c:pt>
                <c:pt idx="140">
                  <c:v>1132</c:v>
                </c:pt>
                <c:pt idx="141">
                  <c:v>1106</c:v>
                </c:pt>
                <c:pt idx="142">
                  <c:v>1100</c:v>
                </c:pt>
                <c:pt idx="143">
                  <c:v>1102</c:v>
                </c:pt>
                <c:pt idx="144">
                  <c:v>1086</c:v>
                </c:pt>
                <c:pt idx="145">
                  <c:v>1053</c:v>
                </c:pt>
                <c:pt idx="146">
                  <c:v>1077</c:v>
                </c:pt>
                <c:pt idx="147">
                  <c:v>1041</c:v>
                </c:pt>
                <c:pt idx="148">
                  <c:v>1034</c:v>
                </c:pt>
                <c:pt idx="149">
                  <c:v>1014</c:v>
                </c:pt>
                <c:pt idx="150">
                  <c:v>1012</c:v>
                </c:pt>
                <c:pt idx="151">
                  <c:v>1017</c:v>
                </c:pt>
                <c:pt idx="152">
                  <c:v>1035</c:v>
                </c:pt>
                <c:pt idx="153">
                  <c:v>1072</c:v>
                </c:pt>
                <c:pt idx="154">
                  <c:v>1082</c:v>
                </c:pt>
                <c:pt idx="155">
                  <c:v>1071</c:v>
                </c:pt>
                <c:pt idx="156">
                  <c:v>1103</c:v>
                </c:pt>
                <c:pt idx="157">
                  <c:v>1090</c:v>
                </c:pt>
                <c:pt idx="158">
                  <c:v>1072</c:v>
                </c:pt>
                <c:pt idx="159">
                  <c:v>1096</c:v>
                </c:pt>
                <c:pt idx="160">
                  <c:v>1099</c:v>
                </c:pt>
                <c:pt idx="161">
                  <c:v>1082</c:v>
                </c:pt>
                <c:pt idx="162">
                  <c:v>1066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692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Sheet1!$B$2:$B$164</c:f>
              <c:numCache>
                <c:formatCode>#,##0</c:formatCode>
                <c:ptCount val="16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Sheet1!$C$2:$C$164</c:f>
              <c:numCache>
                <c:formatCode>General</c:formatCode>
                <c:ptCount val="1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Sheet1!$D$2:$D$164</c:f>
              <c:numCache>
                <c:formatCode>#,##0</c:formatCode>
                <c:ptCount val="1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15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Sheet1!$B$2:$B$164</c:f>
              <c:numCache>
                <c:formatCode>#,##0</c:formatCode>
                <c:ptCount val="16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Sheet1!$A$2:$A$164</c:f>
              <c:numCache>
                <c:formatCode>m/d/yyyy</c:formatCode>
                <c:ptCount val="1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</c:numCache>
            </c:numRef>
          </c:cat>
          <c:val>
            <c:numRef>
              <c:f>Sheet1!$C$2:$C$164</c:f>
              <c:numCache>
                <c:formatCode>General</c:formatCode>
                <c:ptCount val="1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11.02.2021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11.02.2021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11.02.2021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</a:t>
            </a:r>
            <a:r>
              <a:rPr lang="cs-CZ" sz="3600" b="1" i="1" dirty="0"/>
              <a:t>1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11460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540850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82129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56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9547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269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470</cp:revision>
  <dcterms:created xsi:type="dcterms:W3CDTF">2020-08-08T14:25:07Z</dcterms:created>
  <dcterms:modified xsi:type="dcterms:W3CDTF">2021-02-11T03:33:30Z</dcterms:modified>
</cp:coreProperties>
</file>