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Sheet1!$D$2:$D$166</c:f>
              <c:numCache>
                <c:formatCode>#,##0</c:formatCode>
                <c:ptCount val="16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302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317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391</c:v>
                </c:pt>
                <c:pt idx="119">
                  <c:v>413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509</c:v>
                </c:pt>
                <c:pt idx="126">
                  <c:v>533</c:v>
                </c:pt>
                <c:pt idx="127">
                  <c:v>553</c:v>
                </c:pt>
                <c:pt idx="128">
                  <c:v>558</c:v>
                </c:pt>
                <c:pt idx="129">
                  <c:v>530</c:v>
                </c:pt>
                <c:pt idx="130">
                  <c:v>526</c:v>
                </c:pt>
                <c:pt idx="131">
                  <c:v>545</c:v>
                </c:pt>
                <c:pt idx="132">
                  <c:v>563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574</c:v>
                </c:pt>
                <c:pt idx="141">
                  <c:v>557</c:v>
                </c:pt>
                <c:pt idx="142">
                  <c:v>552</c:v>
                </c:pt>
                <c:pt idx="143">
                  <c:v>535</c:v>
                </c:pt>
                <c:pt idx="144">
                  <c:v>531</c:v>
                </c:pt>
                <c:pt idx="145">
                  <c:v>534</c:v>
                </c:pt>
                <c:pt idx="146">
                  <c:v>535</c:v>
                </c:pt>
                <c:pt idx="147">
                  <c:v>544</c:v>
                </c:pt>
                <c:pt idx="148">
                  <c:v>545</c:v>
                </c:pt>
                <c:pt idx="149">
                  <c:v>541</c:v>
                </c:pt>
                <c:pt idx="150">
                  <c:v>509</c:v>
                </c:pt>
                <c:pt idx="151">
                  <c:v>516</c:v>
                </c:pt>
                <c:pt idx="152">
                  <c:v>524</c:v>
                </c:pt>
                <c:pt idx="153">
                  <c:v>540</c:v>
                </c:pt>
                <c:pt idx="154">
                  <c:v>527</c:v>
                </c:pt>
                <c:pt idx="155">
                  <c:v>528</c:v>
                </c:pt>
                <c:pt idx="156">
                  <c:v>548</c:v>
                </c:pt>
                <c:pt idx="157">
                  <c:v>538</c:v>
                </c:pt>
                <c:pt idx="158">
                  <c:v>525</c:v>
                </c:pt>
                <c:pt idx="159" formatCode="General">
                  <c:v>544</c:v>
                </c:pt>
                <c:pt idx="160" formatCode="General">
                  <c:v>534</c:v>
                </c:pt>
                <c:pt idx="161" formatCode="General">
                  <c:v>521</c:v>
                </c:pt>
                <c:pt idx="162" formatCode="General">
                  <c:v>522</c:v>
                </c:pt>
                <c:pt idx="163" formatCode="General">
                  <c:v>547</c:v>
                </c:pt>
                <c:pt idx="164" formatCode="General">
                  <c:v>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Sheet1!$B$2:$B$166</c:f>
              <c:numCache>
                <c:formatCode>#,##0</c:formatCode>
                <c:ptCount val="16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Sheet1!$D$2:$D$166</c:f>
              <c:numCache>
                <c:formatCode>#,##0</c:formatCode>
                <c:ptCount val="16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3558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3199</c:v>
                </c:pt>
                <c:pt idx="71">
                  <c:v>2969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2130</c:v>
                </c:pt>
                <c:pt idx="83">
                  <c:v>2160</c:v>
                </c:pt>
                <c:pt idx="84">
                  <c:v>2098</c:v>
                </c:pt>
                <c:pt idx="85">
                  <c:v>2026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1540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1650</c:v>
                </c:pt>
                <c:pt idx="108">
                  <c:v>1653</c:v>
                </c:pt>
                <c:pt idx="109">
                  <c:v>1644</c:v>
                </c:pt>
                <c:pt idx="110">
                  <c:v>1678</c:v>
                </c:pt>
                <c:pt idx="111">
                  <c:v>1678</c:v>
                </c:pt>
                <c:pt idx="112">
                  <c:v>1715</c:v>
                </c:pt>
                <c:pt idx="113">
                  <c:v>1733</c:v>
                </c:pt>
                <c:pt idx="114">
                  <c:v>1642</c:v>
                </c:pt>
                <c:pt idx="115">
                  <c:v>1744</c:v>
                </c:pt>
                <c:pt idx="116">
                  <c:v>1858</c:v>
                </c:pt>
                <c:pt idx="117">
                  <c:v>1983</c:v>
                </c:pt>
                <c:pt idx="118">
                  <c:v>2291</c:v>
                </c:pt>
                <c:pt idx="119">
                  <c:v>2344</c:v>
                </c:pt>
                <c:pt idx="120">
                  <c:v>2466</c:v>
                </c:pt>
                <c:pt idx="121">
                  <c:v>2487</c:v>
                </c:pt>
                <c:pt idx="122">
                  <c:v>2487</c:v>
                </c:pt>
                <c:pt idx="123">
                  <c:v>2674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3065</c:v>
                </c:pt>
                <c:pt idx="129">
                  <c:v>2918</c:v>
                </c:pt>
                <c:pt idx="130">
                  <c:v>2959</c:v>
                </c:pt>
                <c:pt idx="131">
                  <c:v>2966</c:v>
                </c:pt>
                <c:pt idx="132">
                  <c:v>2970</c:v>
                </c:pt>
                <c:pt idx="133">
                  <c:v>3032</c:v>
                </c:pt>
                <c:pt idx="134">
                  <c:v>2948</c:v>
                </c:pt>
                <c:pt idx="135">
                  <c:v>2920</c:v>
                </c:pt>
                <c:pt idx="136">
                  <c:v>2867</c:v>
                </c:pt>
                <c:pt idx="137">
                  <c:v>2753</c:v>
                </c:pt>
                <c:pt idx="138">
                  <c:v>2738</c:v>
                </c:pt>
                <c:pt idx="139">
                  <c:v>2696</c:v>
                </c:pt>
                <c:pt idx="140">
                  <c:v>2631</c:v>
                </c:pt>
                <c:pt idx="141">
                  <c:v>2584</c:v>
                </c:pt>
                <c:pt idx="142">
                  <c:v>2577</c:v>
                </c:pt>
                <c:pt idx="143">
                  <c:v>2545</c:v>
                </c:pt>
                <c:pt idx="144">
                  <c:v>2507</c:v>
                </c:pt>
                <c:pt idx="145">
                  <c:v>2508</c:v>
                </c:pt>
                <c:pt idx="146">
                  <c:v>2533</c:v>
                </c:pt>
                <c:pt idx="147">
                  <c:v>2517</c:v>
                </c:pt>
                <c:pt idx="148">
                  <c:v>2409</c:v>
                </c:pt>
                <c:pt idx="149">
                  <c:v>2348</c:v>
                </c:pt>
                <c:pt idx="150">
                  <c:v>2338</c:v>
                </c:pt>
                <c:pt idx="151">
                  <c:v>2365</c:v>
                </c:pt>
                <c:pt idx="152">
                  <c:v>2366</c:v>
                </c:pt>
                <c:pt idx="153">
                  <c:v>2450</c:v>
                </c:pt>
                <c:pt idx="154">
                  <c:v>2387</c:v>
                </c:pt>
                <c:pt idx="155">
                  <c:v>2409</c:v>
                </c:pt>
                <c:pt idx="156">
                  <c:v>2389</c:v>
                </c:pt>
                <c:pt idx="157">
                  <c:v>2367</c:v>
                </c:pt>
                <c:pt idx="158">
                  <c:v>2346</c:v>
                </c:pt>
                <c:pt idx="159">
                  <c:v>2411</c:v>
                </c:pt>
                <c:pt idx="160">
                  <c:v>2471</c:v>
                </c:pt>
                <c:pt idx="161">
                  <c:v>2482</c:v>
                </c:pt>
                <c:pt idx="162">
                  <c:v>2420</c:v>
                </c:pt>
                <c:pt idx="163">
                  <c:v>2460</c:v>
                </c:pt>
                <c:pt idx="164">
                  <c:v>2382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5 829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Sheet1!$B$2:$B$166</c:f>
              <c:numCache>
                <c:formatCode>#,##0</c:formatCode>
                <c:ptCount val="16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Sheet1!$D$2:$D$166</c:f>
              <c:numCache>
                <c:formatCode>#,##0</c:formatCode>
                <c:ptCount val="16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760</c:v>
                </c:pt>
                <c:pt idx="90">
                  <c:v>783</c:v>
                </c:pt>
                <c:pt idx="91">
                  <c:v>726</c:v>
                </c:pt>
                <c:pt idx="92">
                  <c:v>710</c:v>
                </c:pt>
                <c:pt idx="93">
                  <c:v>711</c:v>
                </c:pt>
                <c:pt idx="94">
                  <c:v>707</c:v>
                </c:pt>
                <c:pt idx="95">
                  <c:v>683</c:v>
                </c:pt>
                <c:pt idx="96">
                  <c:v>670</c:v>
                </c:pt>
                <c:pt idx="97">
                  <c:v>708</c:v>
                </c:pt>
                <c:pt idx="98">
                  <c:v>697</c:v>
                </c:pt>
                <c:pt idx="99">
                  <c:v>683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721</c:v>
                </c:pt>
                <c:pt idx="106">
                  <c:v>735</c:v>
                </c:pt>
                <c:pt idx="107">
                  <c:v>723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774</c:v>
                </c:pt>
                <c:pt idx="114">
                  <c:v>744</c:v>
                </c:pt>
                <c:pt idx="115">
                  <c:v>764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953</c:v>
                </c:pt>
                <c:pt idx="121">
                  <c:v>970</c:v>
                </c:pt>
                <c:pt idx="122">
                  <c:v>945</c:v>
                </c:pt>
                <c:pt idx="123">
                  <c:v>958</c:v>
                </c:pt>
                <c:pt idx="124">
                  <c:v>1001</c:v>
                </c:pt>
                <c:pt idx="125">
                  <c:v>1086</c:v>
                </c:pt>
                <c:pt idx="126">
                  <c:v>1108</c:v>
                </c:pt>
                <c:pt idx="127">
                  <c:v>1147</c:v>
                </c:pt>
                <c:pt idx="128">
                  <c:v>1139</c:v>
                </c:pt>
                <c:pt idx="129">
                  <c:v>1134</c:v>
                </c:pt>
                <c:pt idx="130">
                  <c:v>1142</c:v>
                </c:pt>
                <c:pt idx="131">
                  <c:v>1168</c:v>
                </c:pt>
                <c:pt idx="132">
                  <c:v>1182</c:v>
                </c:pt>
                <c:pt idx="133">
                  <c:v>1169</c:v>
                </c:pt>
                <c:pt idx="134">
                  <c:v>1167</c:v>
                </c:pt>
                <c:pt idx="135">
                  <c:v>1174</c:v>
                </c:pt>
                <c:pt idx="136">
                  <c:v>1166</c:v>
                </c:pt>
                <c:pt idx="137">
                  <c:v>1155</c:v>
                </c:pt>
                <c:pt idx="138">
                  <c:v>1128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1101</c:v>
                </c:pt>
                <c:pt idx="143">
                  <c:v>1103</c:v>
                </c:pt>
                <c:pt idx="144">
                  <c:v>1086</c:v>
                </c:pt>
                <c:pt idx="145">
                  <c:v>1053</c:v>
                </c:pt>
                <c:pt idx="146">
                  <c:v>1078</c:v>
                </c:pt>
                <c:pt idx="147">
                  <c:v>1044</c:v>
                </c:pt>
                <c:pt idx="148">
                  <c:v>1035</c:v>
                </c:pt>
                <c:pt idx="149">
                  <c:v>1016</c:v>
                </c:pt>
                <c:pt idx="150">
                  <c:v>1014</c:v>
                </c:pt>
                <c:pt idx="151">
                  <c:v>1019</c:v>
                </c:pt>
                <c:pt idx="152">
                  <c:v>1038</c:v>
                </c:pt>
                <c:pt idx="153">
                  <c:v>1075</c:v>
                </c:pt>
                <c:pt idx="154">
                  <c:v>1085</c:v>
                </c:pt>
                <c:pt idx="155">
                  <c:v>1073</c:v>
                </c:pt>
                <c:pt idx="156">
                  <c:v>1106</c:v>
                </c:pt>
                <c:pt idx="157">
                  <c:v>1091</c:v>
                </c:pt>
                <c:pt idx="158">
                  <c:v>1073</c:v>
                </c:pt>
                <c:pt idx="159">
                  <c:v>1099</c:v>
                </c:pt>
                <c:pt idx="160">
                  <c:v>1104</c:v>
                </c:pt>
                <c:pt idx="161">
                  <c:v>1088</c:v>
                </c:pt>
                <c:pt idx="162">
                  <c:v>1113</c:v>
                </c:pt>
                <c:pt idx="163">
                  <c:v>1131</c:v>
                </c:pt>
                <c:pt idx="164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Sheet1!$B$2:$B$166</c:f>
              <c:numCache>
                <c:formatCode>#,##0</c:formatCode>
                <c:ptCount val="16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Sheet1!$D$2:$D$166</c:f>
              <c:numCache>
                <c:formatCode>#,##0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392E-2"/>
                  <c:y val="-7.633971065163491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Sheet1!$B$2:$B$166</c:f>
              <c:numCache>
                <c:formatCode>#,##0</c:formatCode>
                <c:ptCount val="16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m/d/yyyy</c:formatCode>
                <c:ptCount val="1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3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57247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1276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31677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83315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6074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5800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472</cp:revision>
  <dcterms:created xsi:type="dcterms:W3CDTF">2020-08-08T14:25:07Z</dcterms:created>
  <dcterms:modified xsi:type="dcterms:W3CDTF">2021-02-13T03:41:55Z</dcterms:modified>
</cp:coreProperties>
</file>