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302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317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391</c:v>
                </c:pt>
                <c:pt idx="119">
                  <c:v>413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509</c:v>
                </c:pt>
                <c:pt idx="126">
                  <c:v>533</c:v>
                </c:pt>
                <c:pt idx="127">
                  <c:v>553</c:v>
                </c:pt>
                <c:pt idx="128">
                  <c:v>558</c:v>
                </c:pt>
                <c:pt idx="129">
                  <c:v>530</c:v>
                </c:pt>
                <c:pt idx="130">
                  <c:v>526</c:v>
                </c:pt>
                <c:pt idx="131">
                  <c:v>545</c:v>
                </c:pt>
                <c:pt idx="132">
                  <c:v>563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589</c:v>
                </c:pt>
                <c:pt idx="139">
                  <c:v>586</c:v>
                </c:pt>
                <c:pt idx="140">
                  <c:v>574</c:v>
                </c:pt>
                <c:pt idx="141">
                  <c:v>557</c:v>
                </c:pt>
                <c:pt idx="142">
                  <c:v>552</c:v>
                </c:pt>
                <c:pt idx="143">
                  <c:v>535</c:v>
                </c:pt>
                <c:pt idx="144">
                  <c:v>531</c:v>
                </c:pt>
                <c:pt idx="145">
                  <c:v>534</c:v>
                </c:pt>
                <c:pt idx="146">
                  <c:v>535</c:v>
                </c:pt>
                <c:pt idx="147">
                  <c:v>544</c:v>
                </c:pt>
                <c:pt idx="148">
                  <c:v>545</c:v>
                </c:pt>
                <c:pt idx="149">
                  <c:v>541</c:v>
                </c:pt>
                <c:pt idx="150">
                  <c:v>509</c:v>
                </c:pt>
                <c:pt idx="151">
                  <c:v>517</c:v>
                </c:pt>
                <c:pt idx="152">
                  <c:v>524</c:v>
                </c:pt>
                <c:pt idx="153">
                  <c:v>541</c:v>
                </c:pt>
                <c:pt idx="154">
                  <c:v>528</c:v>
                </c:pt>
                <c:pt idx="155">
                  <c:v>529</c:v>
                </c:pt>
                <c:pt idx="156">
                  <c:v>549</c:v>
                </c:pt>
                <c:pt idx="157">
                  <c:v>539</c:v>
                </c:pt>
                <c:pt idx="158">
                  <c:v>527</c:v>
                </c:pt>
                <c:pt idx="159" formatCode="General">
                  <c:v>546</c:v>
                </c:pt>
                <c:pt idx="160" formatCode="General">
                  <c:v>535</c:v>
                </c:pt>
                <c:pt idx="161" formatCode="General">
                  <c:v>522</c:v>
                </c:pt>
                <c:pt idx="162" formatCode="General">
                  <c:v>523</c:v>
                </c:pt>
                <c:pt idx="163" formatCode="General">
                  <c:v>547</c:v>
                </c:pt>
                <c:pt idx="164" formatCode="General">
                  <c:v>549</c:v>
                </c:pt>
                <c:pt idx="165" formatCode="General">
                  <c:v>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782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  <c:pt idx="165" formatCode="General">
                  <c:v>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3199</c:v>
                </c:pt>
                <c:pt idx="71">
                  <c:v>2969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2147</c:v>
                </c:pt>
                <c:pt idx="82">
                  <c:v>2130</c:v>
                </c:pt>
                <c:pt idx="83">
                  <c:v>2160</c:v>
                </c:pt>
                <c:pt idx="84">
                  <c:v>2098</c:v>
                </c:pt>
                <c:pt idx="85">
                  <c:v>2026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1540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1716</c:v>
                </c:pt>
                <c:pt idx="113">
                  <c:v>1734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2292</c:v>
                </c:pt>
                <c:pt idx="119">
                  <c:v>2345</c:v>
                </c:pt>
                <c:pt idx="120">
                  <c:v>2467</c:v>
                </c:pt>
                <c:pt idx="121">
                  <c:v>2488</c:v>
                </c:pt>
                <c:pt idx="122">
                  <c:v>2488</c:v>
                </c:pt>
                <c:pt idx="123">
                  <c:v>2675</c:v>
                </c:pt>
                <c:pt idx="124">
                  <c:v>2792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3065</c:v>
                </c:pt>
                <c:pt idx="129">
                  <c:v>2918</c:v>
                </c:pt>
                <c:pt idx="130">
                  <c:v>2959</c:v>
                </c:pt>
                <c:pt idx="131">
                  <c:v>2966</c:v>
                </c:pt>
                <c:pt idx="132">
                  <c:v>2970</c:v>
                </c:pt>
                <c:pt idx="133">
                  <c:v>3032</c:v>
                </c:pt>
                <c:pt idx="134">
                  <c:v>2948</c:v>
                </c:pt>
                <c:pt idx="135">
                  <c:v>2920</c:v>
                </c:pt>
                <c:pt idx="136">
                  <c:v>2866</c:v>
                </c:pt>
                <c:pt idx="137">
                  <c:v>2753</c:v>
                </c:pt>
                <c:pt idx="138">
                  <c:v>2738</c:v>
                </c:pt>
                <c:pt idx="139">
                  <c:v>2696</c:v>
                </c:pt>
                <c:pt idx="140">
                  <c:v>2631</c:v>
                </c:pt>
                <c:pt idx="141">
                  <c:v>2584</c:v>
                </c:pt>
                <c:pt idx="142">
                  <c:v>2577</c:v>
                </c:pt>
                <c:pt idx="143">
                  <c:v>2545</c:v>
                </c:pt>
                <c:pt idx="144">
                  <c:v>2507</c:v>
                </c:pt>
                <c:pt idx="145">
                  <c:v>2508</c:v>
                </c:pt>
                <c:pt idx="146">
                  <c:v>2533</c:v>
                </c:pt>
                <c:pt idx="147">
                  <c:v>2517</c:v>
                </c:pt>
                <c:pt idx="148">
                  <c:v>2409</c:v>
                </c:pt>
                <c:pt idx="149">
                  <c:v>2348</c:v>
                </c:pt>
                <c:pt idx="150">
                  <c:v>2338</c:v>
                </c:pt>
                <c:pt idx="151">
                  <c:v>2365</c:v>
                </c:pt>
                <c:pt idx="152">
                  <c:v>2366</c:v>
                </c:pt>
                <c:pt idx="153">
                  <c:v>2449</c:v>
                </c:pt>
                <c:pt idx="154">
                  <c:v>2386</c:v>
                </c:pt>
                <c:pt idx="155">
                  <c:v>2408</c:v>
                </c:pt>
                <c:pt idx="156">
                  <c:v>2388</c:v>
                </c:pt>
                <c:pt idx="157">
                  <c:v>2366</c:v>
                </c:pt>
                <c:pt idx="158">
                  <c:v>2345</c:v>
                </c:pt>
                <c:pt idx="159">
                  <c:v>2410</c:v>
                </c:pt>
                <c:pt idx="160">
                  <c:v>2471</c:v>
                </c:pt>
                <c:pt idx="161">
                  <c:v>2483</c:v>
                </c:pt>
                <c:pt idx="162">
                  <c:v>2420</c:v>
                </c:pt>
                <c:pt idx="163">
                  <c:v>2444</c:v>
                </c:pt>
                <c:pt idx="164">
                  <c:v>2417</c:v>
                </c:pt>
                <c:pt idx="165">
                  <c:v>2417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6 224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784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736</c:v>
                </c:pt>
                <c:pt idx="107">
                  <c:v>723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774</c:v>
                </c:pt>
                <c:pt idx="114">
                  <c:v>744</c:v>
                </c:pt>
                <c:pt idx="115">
                  <c:v>764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953</c:v>
                </c:pt>
                <c:pt idx="121">
                  <c:v>970</c:v>
                </c:pt>
                <c:pt idx="122">
                  <c:v>945</c:v>
                </c:pt>
                <c:pt idx="123">
                  <c:v>958</c:v>
                </c:pt>
                <c:pt idx="124">
                  <c:v>1001</c:v>
                </c:pt>
                <c:pt idx="125">
                  <c:v>1086</c:v>
                </c:pt>
                <c:pt idx="126">
                  <c:v>1108</c:v>
                </c:pt>
                <c:pt idx="127">
                  <c:v>1147</c:v>
                </c:pt>
                <c:pt idx="128">
                  <c:v>1139</c:v>
                </c:pt>
                <c:pt idx="129">
                  <c:v>1134</c:v>
                </c:pt>
                <c:pt idx="130">
                  <c:v>1142</c:v>
                </c:pt>
                <c:pt idx="131">
                  <c:v>1168</c:v>
                </c:pt>
                <c:pt idx="132">
                  <c:v>1182</c:v>
                </c:pt>
                <c:pt idx="133">
                  <c:v>1169</c:v>
                </c:pt>
                <c:pt idx="134">
                  <c:v>1167</c:v>
                </c:pt>
                <c:pt idx="135">
                  <c:v>1174</c:v>
                </c:pt>
                <c:pt idx="136">
                  <c:v>1166</c:v>
                </c:pt>
                <c:pt idx="137">
                  <c:v>1155</c:v>
                </c:pt>
                <c:pt idx="138">
                  <c:v>1128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1101</c:v>
                </c:pt>
                <c:pt idx="143">
                  <c:v>1103</c:v>
                </c:pt>
                <c:pt idx="144">
                  <c:v>1086</c:v>
                </c:pt>
                <c:pt idx="145">
                  <c:v>1053</c:v>
                </c:pt>
                <c:pt idx="146">
                  <c:v>1078</c:v>
                </c:pt>
                <c:pt idx="147">
                  <c:v>1044</c:v>
                </c:pt>
                <c:pt idx="148">
                  <c:v>1035</c:v>
                </c:pt>
                <c:pt idx="149">
                  <c:v>1016</c:v>
                </c:pt>
                <c:pt idx="150">
                  <c:v>1014</c:v>
                </c:pt>
                <c:pt idx="151">
                  <c:v>1019</c:v>
                </c:pt>
                <c:pt idx="152">
                  <c:v>1038</c:v>
                </c:pt>
                <c:pt idx="153">
                  <c:v>1074</c:v>
                </c:pt>
                <c:pt idx="154">
                  <c:v>1084</c:v>
                </c:pt>
                <c:pt idx="155">
                  <c:v>1072</c:v>
                </c:pt>
                <c:pt idx="156">
                  <c:v>1105</c:v>
                </c:pt>
                <c:pt idx="157">
                  <c:v>1090</c:v>
                </c:pt>
                <c:pt idx="158">
                  <c:v>1072</c:v>
                </c:pt>
                <c:pt idx="159">
                  <c:v>1098</c:v>
                </c:pt>
                <c:pt idx="160">
                  <c:v>1103</c:v>
                </c:pt>
                <c:pt idx="161">
                  <c:v>1087</c:v>
                </c:pt>
                <c:pt idx="162">
                  <c:v>1112</c:v>
                </c:pt>
                <c:pt idx="163">
                  <c:v>1123</c:v>
                </c:pt>
                <c:pt idx="164">
                  <c:v>1116</c:v>
                </c:pt>
                <c:pt idx="165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689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  <c:pt idx="165" formatCode="General">
                  <c:v>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  <c:pt idx="165" formatCode="General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392E-2"/>
                  <c:y val="-7.633971065163491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  <c:pt idx="165" formatCode="General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14.02.2021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14.02.2021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</a:t>
            </a:r>
            <a:r>
              <a:rPr lang="cs-CZ" sz="3600" b="1" i="1" dirty="0"/>
              <a:t>4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96240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3189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63318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04145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5538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8637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1048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474</cp:revision>
  <dcterms:created xsi:type="dcterms:W3CDTF">2020-08-08T14:25:07Z</dcterms:created>
  <dcterms:modified xsi:type="dcterms:W3CDTF">2021-02-14T03:59:41Z</dcterms:modified>
</cp:coreProperties>
</file>