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302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391</c:v>
                </c:pt>
                <c:pt idx="119">
                  <c:v>413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509</c:v>
                </c:pt>
                <c:pt idx="126">
                  <c:v>533</c:v>
                </c:pt>
                <c:pt idx="127">
                  <c:v>553</c:v>
                </c:pt>
                <c:pt idx="128">
                  <c:v>558</c:v>
                </c:pt>
                <c:pt idx="129">
                  <c:v>530</c:v>
                </c:pt>
                <c:pt idx="130">
                  <c:v>526</c:v>
                </c:pt>
                <c:pt idx="131">
                  <c:v>545</c:v>
                </c:pt>
                <c:pt idx="132">
                  <c:v>563</c:v>
                </c:pt>
                <c:pt idx="133">
                  <c:v>561</c:v>
                </c:pt>
                <c:pt idx="134">
                  <c:v>569</c:v>
                </c:pt>
                <c:pt idx="135">
                  <c:v>584</c:v>
                </c:pt>
                <c:pt idx="136">
                  <c:v>595</c:v>
                </c:pt>
                <c:pt idx="137">
                  <c:v>582</c:v>
                </c:pt>
                <c:pt idx="138">
                  <c:v>590</c:v>
                </c:pt>
                <c:pt idx="139">
                  <c:v>587</c:v>
                </c:pt>
                <c:pt idx="140">
                  <c:v>575</c:v>
                </c:pt>
                <c:pt idx="141">
                  <c:v>557</c:v>
                </c:pt>
                <c:pt idx="142">
                  <c:v>552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535</c:v>
                </c:pt>
                <c:pt idx="147">
                  <c:v>544</c:v>
                </c:pt>
                <c:pt idx="148">
                  <c:v>545</c:v>
                </c:pt>
                <c:pt idx="149">
                  <c:v>541</c:v>
                </c:pt>
                <c:pt idx="150">
                  <c:v>509</c:v>
                </c:pt>
                <c:pt idx="151">
                  <c:v>517</c:v>
                </c:pt>
                <c:pt idx="152">
                  <c:v>524</c:v>
                </c:pt>
                <c:pt idx="153">
                  <c:v>541</c:v>
                </c:pt>
                <c:pt idx="154">
                  <c:v>528</c:v>
                </c:pt>
                <c:pt idx="155">
                  <c:v>529</c:v>
                </c:pt>
                <c:pt idx="156">
                  <c:v>549</c:v>
                </c:pt>
                <c:pt idx="157">
                  <c:v>538</c:v>
                </c:pt>
                <c:pt idx="158">
                  <c:v>526</c:v>
                </c:pt>
                <c:pt idx="159" formatCode="General">
                  <c:v>545</c:v>
                </c:pt>
                <c:pt idx="160" formatCode="General">
                  <c:v>535</c:v>
                </c:pt>
                <c:pt idx="161" formatCode="General">
                  <c:v>522</c:v>
                </c:pt>
                <c:pt idx="162" formatCode="General">
                  <c:v>522</c:v>
                </c:pt>
                <c:pt idx="163" formatCode="General">
                  <c:v>546</c:v>
                </c:pt>
                <c:pt idx="164" formatCode="General">
                  <c:v>533</c:v>
                </c:pt>
                <c:pt idx="165" formatCode="General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2130</c:v>
                </c:pt>
                <c:pt idx="83">
                  <c:v>2160</c:v>
                </c:pt>
                <c:pt idx="84">
                  <c:v>2098</c:v>
                </c:pt>
                <c:pt idx="85">
                  <c:v>2026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1716</c:v>
                </c:pt>
                <c:pt idx="113">
                  <c:v>1734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2467</c:v>
                </c:pt>
                <c:pt idx="121">
                  <c:v>2488</c:v>
                </c:pt>
                <c:pt idx="122">
                  <c:v>2488</c:v>
                </c:pt>
                <c:pt idx="123">
                  <c:v>2675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2966</c:v>
                </c:pt>
                <c:pt idx="132">
                  <c:v>2970</c:v>
                </c:pt>
                <c:pt idx="133">
                  <c:v>3032</c:v>
                </c:pt>
                <c:pt idx="134">
                  <c:v>2949</c:v>
                </c:pt>
                <c:pt idx="135">
                  <c:v>2921</c:v>
                </c:pt>
                <c:pt idx="136">
                  <c:v>2867</c:v>
                </c:pt>
                <c:pt idx="137">
                  <c:v>2755</c:v>
                </c:pt>
                <c:pt idx="138">
                  <c:v>2739</c:v>
                </c:pt>
                <c:pt idx="139">
                  <c:v>2697</c:v>
                </c:pt>
                <c:pt idx="140">
                  <c:v>2632</c:v>
                </c:pt>
                <c:pt idx="141">
                  <c:v>2585</c:v>
                </c:pt>
                <c:pt idx="142">
                  <c:v>2578</c:v>
                </c:pt>
                <c:pt idx="143">
                  <c:v>2546</c:v>
                </c:pt>
                <c:pt idx="144">
                  <c:v>2508</c:v>
                </c:pt>
                <c:pt idx="145">
                  <c:v>2508</c:v>
                </c:pt>
                <c:pt idx="146">
                  <c:v>2533</c:v>
                </c:pt>
                <c:pt idx="147">
                  <c:v>2517</c:v>
                </c:pt>
                <c:pt idx="148">
                  <c:v>2409</c:v>
                </c:pt>
                <c:pt idx="149">
                  <c:v>2348</c:v>
                </c:pt>
                <c:pt idx="150">
                  <c:v>2338</c:v>
                </c:pt>
                <c:pt idx="151">
                  <c:v>2365</c:v>
                </c:pt>
                <c:pt idx="152">
                  <c:v>2366</c:v>
                </c:pt>
                <c:pt idx="153">
                  <c:v>2449</c:v>
                </c:pt>
                <c:pt idx="154">
                  <c:v>2386</c:v>
                </c:pt>
                <c:pt idx="155">
                  <c:v>2408</c:v>
                </c:pt>
                <c:pt idx="156">
                  <c:v>2387</c:v>
                </c:pt>
                <c:pt idx="157">
                  <c:v>2366</c:v>
                </c:pt>
                <c:pt idx="158">
                  <c:v>2345</c:v>
                </c:pt>
                <c:pt idx="159">
                  <c:v>2410</c:v>
                </c:pt>
                <c:pt idx="160">
                  <c:v>2470</c:v>
                </c:pt>
                <c:pt idx="161">
                  <c:v>2483</c:v>
                </c:pt>
                <c:pt idx="162">
                  <c:v>2420</c:v>
                </c:pt>
                <c:pt idx="163">
                  <c:v>2448</c:v>
                </c:pt>
                <c:pt idx="164">
                  <c:v>2392</c:v>
                </c:pt>
                <c:pt idx="165">
                  <c:v>2490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6 055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784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723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774</c:v>
                </c:pt>
                <c:pt idx="114">
                  <c:v>744</c:v>
                </c:pt>
                <c:pt idx="115">
                  <c:v>764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953</c:v>
                </c:pt>
                <c:pt idx="121">
                  <c:v>970</c:v>
                </c:pt>
                <c:pt idx="122">
                  <c:v>945</c:v>
                </c:pt>
                <c:pt idx="123">
                  <c:v>958</c:v>
                </c:pt>
                <c:pt idx="124">
                  <c:v>1001</c:v>
                </c:pt>
                <c:pt idx="125">
                  <c:v>1086</c:v>
                </c:pt>
                <c:pt idx="126">
                  <c:v>1108</c:v>
                </c:pt>
                <c:pt idx="127">
                  <c:v>1147</c:v>
                </c:pt>
                <c:pt idx="128">
                  <c:v>1139</c:v>
                </c:pt>
                <c:pt idx="129">
                  <c:v>1134</c:v>
                </c:pt>
                <c:pt idx="130">
                  <c:v>1142</c:v>
                </c:pt>
                <c:pt idx="131">
                  <c:v>1168</c:v>
                </c:pt>
                <c:pt idx="132">
                  <c:v>1182</c:v>
                </c:pt>
                <c:pt idx="133">
                  <c:v>1169</c:v>
                </c:pt>
                <c:pt idx="134">
                  <c:v>1168</c:v>
                </c:pt>
                <c:pt idx="135">
                  <c:v>1175</c:v>
                </c:pt>
                <c:pt idx="136">
                  <c:v>1167</c:v>
                </c:pt>
                <c:pt idx="137">
                  <c:v>1156</c:v>
                </c:pt>
                <c:pt idx="138">
                  <c:v>1129</c:v>
                </c:pt>
                <c:pt idx="139">
                  <c:v>1153</c:v>
                </c:pt>
                <c:pt idx="140">
                  <c:v>1134</c:v>
                </c:pt>
                <c:pt idx="141">
                  <c:v>1107</c:v>
                </c:pt>
                <c:pt idx="142">
                  <c:v>1101</c:v>
                </c:pt>
                <c:pt idx="143">
                  <c:v>1103</c:v>
                </c:pt>
                <c:pt idx="144">
                  <c:v>1086</c:v>
                </c:pt>
                <c:pt idx="145">
                  <c:v>1053</c:v>
                </c:pt>
                <c:pt idx="146">
                  <c:v>1078</c:v>
                </c:pt>
                <c:pt idx="147">
                  <c:v>1044</c:v>
                </c:pt>
                <c:pt idx="148">
                  <c:v>1035</c:v>
                </c:pt>
                <c:pt idx="149">
                  <c:v>1016</c:v>
                </c:pt>
                <c:pt idx="150">
                  <c:v>1014</c:v>
                </c:pt>
                <c:pt idx="151">
                  <c:v>1019</c:v>
                </c:pt>
                <c:pt idx="152">
                  <c:v>1038</c:v>
                </c:pt>
                <c:pt idx="153">
                  <c:v>1074</c:v>
                </c:pt>
                <c:pt idx="154">
                  <c:v>1084</c:v>
                </c:pt>
                <c:pt idx="155">
                  <c:v>1072</c:v>
                </c:pt>
                <c:pt idx="156">
                  <c:v>1104</c:v>
                </c:pt>
                <c:pt idx="157">
                  <c:v>1089</c:v>
                </c:pt>
                <c:pt idx="158">
                  <c:v>1071</c:v>
                </c:pt>
                <c:pt idx="159">
                  <c:v>1097</c:v>
                </c:pt>
                <c:pt idx="160">
                  <c:v>1103</c:v>
                </c:pt>
                <c:pt idx="161">
                  <c:v>1087</c:v>
                </c:pt>
                <c:pt idx="162">
                  <c:v>1111</c:v>
                </c:pt>
                <c:pt idx="163">
                  <c:v>1120</c:v>
                </c:pt>
                <c:pt idx="164">
                  <c:v>1092</c:v>
                </c:pt>
                <c:pt idx="165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44241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5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35511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56639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74367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43876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6462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3041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1049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475</cp:revision>
  <dcterms:created xsi:type="dcterms:W3CDTF">2020-08-08T14:25:07Z</dcterms:created>
  <dcterms:modified xsi:type="dcterms:W3CDTF">2021-02-15T04:08:11Z</dcterms:modified>
</cp:coreProperties>
</file>