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605</c:v>
                </c:pt>
                <c:pt idx="71">
                  <c:v>582</c:v>
                </c:pt>
                <c:pt idx="72">
                  <c:v>558</c:v>
                </c:pt>
                <c:pt idx="73">
                  <c:v>546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473</c:v>
                </c:pt>
                <c:pt idx="79">
                  <c:v>467</c:v>
                </c:pt>
                <c:pt idx="80">
                  <c:v>447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317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510</c:v>
                </c:pt>
                <c:pt idx="126">
                  <c:v>533</c:v>
                </c:pt>
                <c:pt idx="127">
                  <c:v>552</c:v>
                </c:pt>
                <c:pt idx="128">
                  <c:v>559</c:v>
                </c:pt>
                <c:pt idx="129">
                  <c:v>531</c:v>
                </c:pt>
                <c:pt idx="130">
                  <c:v>526</c:v>
                </c:pt>
                <c:pt idx="131">
                  <c:v>545</c:v>
                </c:pt>
                <c:pt idx="132">
                  <c:v>562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589</c:v>
                </c:pt>
                <c:pt idx="139">
                  <c:v>586</c:v>
                </c:pt>
                <c:pt idx="140">
                  <c:v>574</c:v>
                </c:pt>
                <c:pt idx="141">
                  <c:v>557</c:v>
                </c:pt>
                <c:pt idx="142">
                  <c:v>552</c:v>
                </c:pt>
                <c:pt idx="143">
                  <c:v>535</c:v>
                </c:pt>
                <c:pt idx="144">
                  <c:v>531</c:v>
                </c:pt>
                <c:pt idx="145">
                  <c:v>534</c:v>
                </c:pt>
                <c:pt idx="146">
                  <c:v>534</c:v>
                </c:pt>
                <c:pt idx="147">
                  <c:v>544</c:v>
                </c:pt>
                <c:pt idx="148">
                  <c:v>545</c:v>
                </c:pt>
                <c:pt idx="149">
                  <c:v>540</c:v>
                </c:pt>
                <c:pt idx="150">
                  <c:v>508</c:v>
                </c:pt>
                <c:pt idx="151">
                  <c:v>516</c:v>
                </c:pt>
                <c:pt idx="152">
                  <c:v>524</c:v>
                </c:pt>
                <c:pt idx="153">
                  <c:v>541</c:v>
                </c:pt>
                <c:pt idx="154">
                  <c:v>528</c:v>
                </c:pt>
                <c:pt idx="155">
                  <c:v>529</c:v>
                </c:pt>
                <c:pt idx="156">
                  <c:v>549</c:v>
                </c:pt>
                <c:pt idx="157">
                  <c:v>540</c:v>
                </c:pt>
                <c:pt idx="158">
                  <c:v>528</c:v>
                </c:pt>
                <c:pt idx="159" formatCode="General">
                  <c:v>546</c:v>
                </c:pt>
                <c:pt idx="160" formatCode="General">
                  <c:v>538</c:v>
                </c:pt>
                <c:pt idx="161" formatCode="General">
                  <c:v>526</c:v>
                </c:pt>
                <c:pt idx="162" formatCode="General">
                  <c:v>524</c:v>
                </c:pt>
                <c:pt idx="163" formatCode="General">
                  <c:v>549</c:v>
                </c:pt>
                <c:pt idx="164" formatCode="General">
                  <c:v>557</c:v>
                </c:pt>
                <c:pt idx="165" formatCode="General">
                  <c:v>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2491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3199</c:v>
                </c:pt>
                <c:pt idx="71">
                  <c:v>2969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2130</c:v>
                </c:pt>
                <c:pt idx="83">
                  <c:v>2160</c:v>
                </c:pt>
                <c:pt idx="84">
                  <c:v>2098</c:v>
                </c:pt>
                <c:pt idx="85">
                  <c:v>2026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1540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2292</c:v>
                </c:pt>
                <c:pt idx="119">
                  <c:v>2345</c:v>
                </c:pt>
                <c:pt idx="120">
                  <c:v>2466</c:v>
                </c:pt>
                <c:pt idx="121">
                  <c:v>2488</c:v>
                </c:pt>
                <c:pt idx="122">
                  <c:v>2489</c:v>
                </c:pt>
                <c:pt idx="123">
                  <c:v>2676</c:v>
                </c:pt>
                <c:pt idx="124">
                  <c:v>2793</c:v>
                </c:pt>
                <c:pt idx="125">
                  <c:v>3011</c:v>
                </c:pt>
                <c:pt idx="126">
                  <c:v>3039</c:v>
                </c:pt>
                <c:pt idx="127">
                  <c:v>3074</c:v>
                </c:pt>
                <c:pt idx="128">
                  <c:v>3067</c:v>
                </c:pt>
                <c:pt idx="129">
                  <c:v>2919</c:v>
                </c:pt>
                <c:pt idx="130">
                  <c:v>2960</c:v>
                </c:pt>
                <c:pt idx="131">
                  <c:v>2967</c:v>
                </c:pt>
                <c:pt idx="132">
                  <c:v>2970</c:v>
                </c:pt>
                <c:pt idx="133">
                  <c:v>3033</c:v>
                </c:pt>
                <c:pt idx="134">
                  <c:v>2950</c:v>
                </c:pt>
                <c:pt idx="135">
                  <c:v>2921</c:v>
                </c:pt>
                <c:pt idx="136">
                  <c:v>2867</c:v>
                </c:pt>
                <c:pt idx="137">
                  <c:v>2755</c:v>
                </c:pt>
                <c:pt idx="138">
                  <c:v>2740</c:v>
                </c:pt>
                <c:pt idx="139">
                  <c:v>2698</c:v>
                </c:pt>
                <c:pt idx="140">
                  <c:v>2634</c:v>
                </c:pt>
                <c:pt idx="141">
                  <c:v>2587</c:v>
                </c:pt>
                <c:pt idx="142">
                  <c:v>2580</c:v>
                </c:pt>
                <c:pt idx="143">
                  <c:v>2548</c:v>
                </c:pt>
                <c:pt idx="144">
                  <c:v>2510</c:v>
                </c:pt>
                <c:pt idx="145">
                  <c:v>2510</c:v>
                </c:pt>
                <c:pt idx="146">
                  <c:v>2536</c:v>
                </c:pt>
                <c:pt idx="147">
                  <c:v>2520</c:v>
                </c:pt>
                <c:pt idx="148">
                  <c:v>2410</c:v>
                </c:pt>
                <c:pt idx="149">
                  <c:v>2348</c:v>
                </c:pt>
                <c:pt idx="150">
                  <c:v>2338</c:v>
                </c:pt>
                <c:pt idx="151">
                  <c:v>2368</c:v>
                </c:pt>
                <c:pt idx="152">
                  <c:v>2368</c:v>
                </c:pt>
                <c:pt idx="153">
                  <c:v>2451</c:v>
                </c:pt>
                <c:pt idx="154">
                  <c:v>2387</c:v>
                </c:pt>
                <c:pt idx="155">
                  <c:v>2409</c:v>
                </c:pt>
                <c:pt idx="156">
                  <c:v>2391</c:v>
                </c:pt>
                <c:pt idx="157">
                  <c:v>2371</c:v>
                </c:pt>
                <c:pt idx="158">
                  <c:v>2351</c:v>
                </c:pt>
                <c:pt idx="159">
                  <c:v>2416</c:v>
                </c:pt>
                <c:pt idx="160">
                  <c:v>2478</c:v>
                </c:pt>
                <c:pt idx="161">
                  <c:v>2490</c:v>
                </c:pt>
                <c:pt idx="162">
                  <c:v>2426</c:v>
                </c:pt>
                <c:pt idx="163">
                  <c:v>2454</c:v>
                </c:pt>
                <c:pt idx="164">
                  <c:v>2413</c:v>
                </c:pt>
                <c:pt idx="165">
                  <c:v>2528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5 637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5637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434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1101</c:v>
                </c:pt>
                <c:pt idx="74">
                  <c:v>1069</c:v>
                </c:pt>
                <c:pt idx="75">
                  <c:v>1044</c:v>
                </c:pt>
                <c:pt idx="76">
                  <c:v>1038</c:v>
                </c:pt>
                <c:pt idx="77">
                  <c:v>994</c:v>
                </c:pt>
                <c:pt idx="78">
                  <c:v>1005</c:v>
                </c:pt>
                <c:pt idx="79">
                  <c:v>974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784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903</c:v>
                </c:pt>
                <c:pt idx="119">
                  <c:v>938</c:v>
                </c:pt>
                <c:pt idx="120">
                  <c:v>954</c:v>
                </c:pt>
                <c:pt idx="121">
                  <c:v>970</c:v>
                </c:pt>
                <c:pt idx="122">
                  <c:v>945</c:v>
                </c:pt>
                <c:pt idx="123">
                  <c:v>958</c:v>
                </c:pt>
                <c:pt idx="124">
                  <c:v>1001</c:v>
                </c:pt>
                <c:pt idx="125">
                  <c:v>1087</c:v>
                </c:pt>
                <c:pt idx="126">
                  <c:v>1108</c:v>
                </c:pt>
                <c:pt idx="127">
                  <c:v>1146</c:v>
                </c:pt>
                <c:pt idx="128">
                  <c:v>1141</c:v>
                </c:pt>
                <c:pt idx="129">
                  <c:v>1136</c:v>
                </c:pt>
                <c:pt idx="130">
                  <c:v>1142</c:v>
                </c:pt>
                <c:pt idx="131">
                  <c:v>1168</c:v>
                </c:pt>
                <c:pt idx="132">
                  <c:v>1181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1167</c:v>
                </c:pt>
                <c:pt idx="137">
                  <c:v>1155</c:v>
                </c:pt>
                <c:pt idx="138">
                  <c:v>1128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1101</c:v>
                </c:pt>
                <c:pt idx="143">
                  <c:v>1103</c:v>
                </c:pt>
                <c:pt idx="144">
                  <c:v>1086</c:v>
                </c:pt>
                <c:pt idx="145">
                  <c:v>1053</c:v>
                </c:pt>
                <c:pt idx="146">
                  <c:v>1076</c:v>
                </c:pt>
                <c:pt idx="147">
                  <c:v>1044</c:v>
                </c:pt>
                <c:pt idx="148">
                  <c:v>1034</c:v>
                </c:pt>
                <c:pt idx="149">
                  <c:v>1014</c:v>
                </c:pt>
                <c:pt idx="150">
                  <c:v>1012</c:v>
                </c:pt>
                <c:pt idx="151">
                  <c:v>1017</c:v>
                </c:pt>
                <c:pt idx="152">
                  <c:v>1037</c:v>
                </c:pt>
                <c:pt idx="153">
                  <c:v>1074</c:v>
                </c:pt>
                <c:pt idx="154">
                  <c:v>1085</c:v>
                </c:pt>
                <c:pt idx="155">
                  <c:v>1073</c:v>
                </c:pt>
                <c:pt idx="156">
                  <c:v>1103</c:v>
                </c:pt>
                <c:pt idx="157">
                  <c:v>1088</c:v>
                </c:pt>
                <c:pt idx="158">
                  <c:v>1073</c:v>
                </c:pt>
                <c:pt idx="159">
                  <c:v>1098</c:v>
                </c:pt>
                <c:pt idx="160">
                  <c:v>1107</c:v>
                </c:pt>
                <c:pt idx="161">
                  <c:v>1091</c:v>
                </c:pt>
                <c:pt idx="162">
                  <c:v>1113</c:v>
                </c:pt>
                <c:pt idx="163">
                  <c:v>1124</c:v>
                </c:pt>
                <c:pt idx="164">
                  <c:v>1118</c:v>
                </c:pt>
                <c:pt idx="165">
                  <c:v>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Sheet1!$D$2:$D$167</c:f>
              <c:numCache>
                <c:formatCode>#,##0</c:formatCode>
                <c:ptCount val="1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392E-2"/>
                  <c:y val="-7.633971065163491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Sheet1!$B$2:$B$167</c:f>
              <c:numCache>
                <c:formatCode>#,##0</c:formatCode>
                <c:ptCount val="16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Sheet1!$A$2:$A$167</c:f>
              <c:numCache>
                <c:formatCode>m/d/yyyy</c:formatCode>
                <c:ptCount val="1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44242</c:v>
                </c:pt>
              </c:numCache>
            </c:numRef>
          </c:cat>
          <c:val>
            <c:numRef>
              <c:f>Sheet1!$C$2:$C$167</c:f>
              <c:numCache>
                <c:formatCode>General</c:formatCode>
                <c:ptCount val="1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6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88883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67054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108902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82700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5843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9719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1049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477</cp:revision>
  <dcterms:created xsi:type="dcterms:W3CDTF">2020-08-08T14:25:07Z</dcterms:created>
  <dcterms:modified xsi:type="dcterms:W3CDTF">2021-02-16T04:18:36Z</dcterms:modified>
</cp:coreProperties>
</file>