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0000"/>
    <a:srgbClr val="0070C0"/>
    <a:srgbClr val="00B05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0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6895058858134366"/>
          <c:h val="0.8322471101229497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Sheet1!$A$2:$A$170</c:f>
              <c:numCache>
                <c:formatCode>m/d/yyyy</c:formatCode>
                <c:ptCount val="16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</c:numCache>
            </c:numRef>
          </c:cat>
          <c:val>
            <c:numRef>
              <c:f>Sheet1!$D$2:$D$170</c:f>
              <c:numCache>
                <c:formatCode>#,##0</c:formatCode>
                <c:ptCount val="169"/>
                <c:pt idx="0">
                  <c:v>27</c:v>
                </c:pt>
                <c:pt idx="1">
                  <c:v>29</c:v>
                </c:pt>
                <c:pt idx="2">
                  <c:v>32</c:v>
                </c:pt>
                <c:pt idx="3">
                  <c:v>34</c:v>
                </c:pt>
                <c:pt idx="4">
                  <c:v>34</c:v>
                </c:pt>
                <c:pt idx="5">
                  <c:v>36</c:v>
                </c:pt>
                <c:pt idx="6">
                  <c:v>40</c:v>
                </c:pt>
                <c:pt idx="7">
                  <c:v>37</c:v>
                </c:pt>
                <c:pt idx="8">
                  <c:v>40</c:v>
                </c:pt>
                <c:pt idx="9">
                  <c:v>42</c:v>
                </c:pt>
                <c:pt idx="10">
                  <c:v>44</c:v>
                </c:pt>
                <c:pt idx="11">
                  <c:v>42</c:v>
                </c:pt>
                <c:pt idx="12">
                  <c:v>45</c:v>
                </c:pt>
                <c:pt idx="13">
                  <c:v>42</c:v>
                </c:pt>
                <c:pt idx="14">
                  <c:v>42</c:v>
                </c:pt>
                <c:pt idx="15">
                  <c:v>43</c:v>
                </c:pt>
                <c:pt idx="16">
                  <c:v>50</c:v>
                </c:pt>
                <c:pt idx="17">
                  <c:v>58</c:v>
                </c:pt>
                <c:pt idx="18">
                  <c:v>57</c:v>
                </c:pt>
                <c:pt idx="19">
                  <c:v>59</c:v>
                </c:pt>
                <c:pt idx="20">
                  <c:v>71</c:v>
                </c:pt>
                <c:pt idx="21">
                  <c:v>75</c:v>
                </c:pt>
                <c:pt idx="22">
                  <c:v>80</c:v>
                </c:pt>
                <c:pt idx="23">
                  <c:v>93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378</c:v>
                </c:pt>
                <c:pt idx="53">
                  <c:v>376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558</c:v>
                </c:pt>
                <c:pt idx="61">
                  <c:v>574</c:v>
                </c:pt>
                <c:pt idx="62">
                  <c:v>601</c:v>
                </c:pt>
                <c:pt idx="63">
                  <c:v>623</c:v>
                </c:pt>
                <c:pt idx="64">
                  <c:v>602</c:v>
                </c:pt>
                <c:pt idx="65">
                  <c:v>593</c:v>
                </c:pt>
                <c:pt idx="66">
                  <c:v>601</c:v>
                </c:pt>
                <c:pt idx="67">
                  <c:v>582</c:v>
                </c:pt>
                <c:pt idx="68">
                  <c:v>582</c:v>
                </c:pt>
                <c:pt idx="69">
                  <c:v>609</c:v>
                </c:pt>
                <c:pt idx="70">
                  <c:v>605</c:v>
                </c:pt>
                <c:pt idx="71">
                  <c:v>582</c:v>
                </c:pt>
                <c:pt idx="72">
                  <c:v>558</c:v>
                </c:pt>
                <c:pt idx="73">
                  <c:v>546</c:v>
                </c:pt>
                <c:pt idx="74">
                  <c:v>527</c:v>
                </c:pt>
                <c:pt idx="75">
                  <c:v>517</c:v>
                </c:pt>
                <c:pt idx="76">
                  <c:v>503</c:v>
                </c:pt>
                <c:pt idx="77">
                  <c:v>471</c:v>
                </c:pt>
                <c:pt idx="78">
                  <c:v>473</c:v>
                </c:pt>
                <c:pt idx="79">
                  <c:v>467</c:v>
                </c:pt>
                <c:pt idx="80">
                  <c:v>447</c:v>
                </c:pt>
                <c:pt idx="81">
                  <c:v>451</c:v>
                </c:pt>
                <c:pt idx="82">
                  <c:v>448</c:v>
                </c:pt>
                <c:pt idx="83">
                  <c:v>437</c:v>
                </c:pt>
                <c:pt idx="84">
                  <c:v>405</c:v>
                </c:pt>
                <c:pt idx="85">
                  <c:v>389</c:v>
                </c:pt>
                <c:pt idx="86">
                  <c:v>394</c:v>
                </c:pt>
                <c:pt idx="87">
                  <c:v>368</c:v>
                </c:pt>
                <c:pt idx="88">
                  <c:v>357</c:v>
                </c:pt>
                <c:pt idx="89">
                  <c:v>340</c:v>
                </c:pt>
                <c:pt idx="90">
                  <c:v>348</c:v>
                </c:pt>
                <c:pt idx="91">
                  <c:v>319</c:v>
                </c:pt>
                <c:pt idx="92">
                  <c:v>306</c:v>
                </c:pt>
                <c:pt idx="93">
                  <c:v>293</c:v>
                </c:pt>
                <c:pt idx="94">
                  <c:v>291</c:v>
                </c:pt>
                <c:pt idx="95">
                  <c:v>297</c:v>
                </c:pt>
                <c:pt idx="96">
                  <c:v>292</c:v>
                </c:pt>
                <c:pt idx="97">
                  <c:v>291</c:v>
                </c:pt>
                <c:pt idx="98">
                  <c:v>287</c:v>
                </c:pt>
                <c:pt idx="99">
                  <c:v>279</c:v>
                </c:pt>
                <c:pt idx="100">
                  <c:v>299</c:v>
                </c:pt>
                <c:pt idx="101">
                  <c:v>309</c:v>
                </c:pt>
                <c:pt idx="102">
                  <c:v>305</c:v>
                </c:pt>
                <c:pt idx="103">
                  <c:v>303</c:v>
                </c:pt>
                <c:pt idx="104">
                  <c:v>313</c:v>
                </c:pt>
                <c:pt idx="105">
                  <c:v>308</c:v>
                </c:pt>
                <c:pt idx="106">
                  <c:v>313</c:v>
                </c:pt>
                <c:pt idx="107">
                  <c:v>303</c:v>
                </c:pt>
                <c:pt idx="108">
                  <c:v>312</c:v>
                </c:pt>
                <c:pt idx="109">
                  <c:v>306</c:v>
                </c:pt>
                <c:pt idx="110">
                  <c:v>300</c:v>
                </c:pt>
                <c:pt idx="111">
                  <c:v>305</c:v>
                </c:pt>
                <c:pt idx="112">
                  <c:v>317</c:v>
                </c:pt>
                <c:pt idx="113">
                  <c:v>331</c:v>
                </c:pt>
                <c:pt idx="114">
                  <c:v>319</c:v>
                </c:pt>
                <c:pt idx="115">
                  <c:v>330</c:v>
                </c:pt>
                <c:pt idx="116">
                  <c:v>349</c:v>
                </c:pt>
                <c:pt idx="117">
                  <c:v>368</c:v>
                </c:pt>
                <c:pt idx="118">
                  <c:v>390</c:v>
                </c:pt>
                <c:pt idx="119">
                  <c:v>412</c:v>
                </c:pt>
                <c:pt idx="120">
                  <c:v>427</c:v>
                </c:pt>
                <c:pt idx="121">
                  <c:v>436</c:v>
                </c:pt>
                <c:pt idx="122">
                  <c:v>434</c:v>
                </c:pt>
                <c:pt idx="123">
                  <c:v>455</c:v>
                </c:pt>
                <c:pt idx="124">
                  <c:v>473</c:v>
                </c:pt>
                <c:pt idx="125">
                  <c:v>510</c:v>
                </c:pt>
                <c:pt idx="126">
                  <c:v>533</c:v>
                </c:pt>
                <c:pt idx="127">
                  <c:v>552</c:v>
                </c:pt>
                <c:pt idx="128">
                  <c:v>559</c:v>
                </c:pt>
                <c:pt idx="129">
                  <c:v>531</c:v>
                </c:pt>
                <c:pt idx="130">
                  <c:v>526</c:v>
                </c:pt>
                <c:pt idx="131">
                  <c:v>545</c:v>
                </c:pt>
                <c:pt idx="132">
                  <c:v>562</c:v>
                </c:pt>
                <c:pt idx="133">
                  <c:v>561</c:v>
                </c:pt>
                <c:pt idx="134">
                  <c:v>568</c:v>
                </c:pt>
                <c:pt idx="135">
                  <c:v>583</c:v>
                </c:pt>
                <c:pt idx="136">
                  <c:v>594</c:v>
                </c:pt>
                <c:pt idx="137">
                  <c:v>581</c:v>
                </c:pt>
                <c:pt idx="138">
                  <c:v>589</c:v>
                </c:pt>
                <c:pt idx="139">
                  <c:v>586</c:v>
                </c:pt>
                <c:pt idx="140">
                  <c:v>574</c:v>
                </c:pt>
                <c:pt idx="141">
                  <c:v>557</c:v>
                </c:pt>
                <c:pt idx="142">
                  <c:v>551</c:v>
                </c:pt>
                <c:pt idx="143">
                  <c:v>535</c:v>
                </c:pt>
                <c:pt idx="144">
                  <c:v>531</c:v>
                </c:pt>
                <c:pt idx="145">
                  <c:v>534</c:v>
                </c:pt>
                <c:pt idx="146">
                  <c:v>534</c:v>
                </c:pt>
                <c:pt idx="147">
                  <c:v>544</c:v>
                </c:pt>
                <c:pt idx="148">
                  <c:v>545</c:v>
                </c:pt>
                <c:pt idx="149">
                  <c:v>540</c:v>
                </c:pt>
                <c:pt idx="150">
                  <c:v>508</c:v>
                </c:pt>
                <c:pt idx="151">
                  <c:v>516</c:v>
                </c:pt>
                <c:pt idx="152">
                  <c:v>524</c:v>
                </c:pt>
                <c:pt idx="153">
                  <c:v>541</c:v>
                </c:pt>
                <c:pt idx="154">
                  <c:v>527</c:v>
                </c:pt>
                <c:pt idx="155">
                  <c:v>529</c:v>
                </c:pt>
                <c:pt idx="156">
                  <c:v>549</c:v>
                </c:pt>
                <c:pt idx="157">
                  <c:v>540</c:v>
                </c:pt>
                <c:pt idx="158">
                  <c:v>527</c:v>
                </c:pt>
                <c:pt idx="159" formatCode="General">
                  <c:v>545</c:v>
                </c:pt>
                <c:pt idx="160" formatCode="General">
                  <c:v>537</c:v>
                </c:pt>
                <c:pt idx="161" formatCode="General">
                  <c:v>525</c:v>
                </c:pt>
                <c:pt idx="162" formatCode="General">
                  <c:v>524</c:v>
                </c:pt>
                <c:pt idx="163" formatCode="General">
                  <c:v>549</c:v>
                </c:pt>
                <c:pt idx="164" formatCode="General">
                  <c:v>558</c:v>
                </c:pt>
                <c:pt idx="165" formatCode="General">
                  <c:v>563</c:v>
                </c:pt>
                <c:pt idx="166" formatCode="General">
                  <c:v>583</c:v>
                </c:pt>
                <c:pt idx="167" formatCode="General">
                  <c:v>573</c:v>
                </c:pt>
                <c:pt idx="168" formatCode="General">
                  <c:v>584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151"/>
              <c:layout>
                <c:manualLayout>
                  <c:x val="9.433345614014238E-3"/>
                  <c:y val="-4.9396283362822639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742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356-42DB-919E-7194173482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Sheet1!$A$2:$A$170</c:f>
              <c:numCache>
                <c:formatCode>m/d/yyyy</c:formatCode>
                <c:ptCount val="16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</c:numCache>
            </c:numRef>
          </c:cat>
          <c:val>
            <c:numRef>
              <c:f>Sheet1!$B$2:$B$170</c:f>
              <c:numCache>
                <c:formatCode>#,##0</c:formatCode>
                <c:ptCount val="169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  <c:pt idx="151">
                  <c:v>826</c:v>
                </c:pt>
                <c:pt idx="152">
                  <c:v>850</c:v>
                </c:pt>
                <c:pt idx="153">
                  <c:v>830</c:v>
                </c:pt>
                <c:pt idx="154">
                  <c:v>818</c:v>
                </c:pt>
                <c:pt idx="155">
                  <c:v>821</c:v>
                </c:pt>
                <c:pt idx="156">
                  <c:v>816</c:v>
                </c:pt>
                <c:pt idx="157">
                  <c:v>832</c:v>
                </c:pt>
                <c:pt idx="158">
                  <c:v>826</c:v>
                </c:pt>
                <c:pt idx="159" formatCode="General">
                  <c:v>821</c:v>
                </c:pt>
                <c:pt idx="160" formatCode="General">
                  <c:v>786</c:v>
                </c:pt>
                <c:pt idx="161" formatCode="General">
                  <c:v>811</c:v>
                </c:pt>
                <c:pt idx="162" formatCode="General">
                  <c:v>803</c:v>
                </c:pt>
                <c:pt idx="163" formatCode="General">
                  <c:v>787</c:v>
                </c:pt>
                <c:pt idx="164" formatCode="General">
                  <c:v>794</c:v>
                </c:pt>
                <c:pt idx="165" formatCode="General">
                  <c:v>782</c:v>
                </c:pt>
                <c:pt idx="166" formatCode="General">
                  <c:v>768</c:v>
                </c:pt>
                <c:pt idx="167" formatCode="General">
                  <c:v>753</c:v>
                </c:pt>
                <c:pt idx="168" formatCode="General">
                  <c:v>742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Sheet1!$A$2:$A$170</c:f>
              <c:numCache>
                <c:formatCode>m/d/yyyy</c:formatCode>
                <c:ptCount val="16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</c:numCache>
            </c:numRef>
          </c:cat>
          <c:val>
            <c:numRef>
              <c:f>Sheet1!$C$2:$C$170</c:f>
              <c:numCache>
                <c:formatCode>General</c:formatCode>
                <c:ptCount val="16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89939299763498"/>
          <c:y val="3.7294370733073373E-2"/>
          <c:w val="0.86895058858134366"/>
          <c:h val="0.8322471101229497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Sheet1!$A$2:$A$170</c:f>
              <c:numCache>
                <c:formatCode>m/d/yyyy</c:formatCode>
                <c:ptCount val="16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</c:numCache>
            </c:numRef>
          </c:cat>
          <c:val>
            <c:numRef>
              <c:f>Sheet1!$D$2:$D$170</c:f>
              <c:numCache>
                <c:formatCode>#,##0</c:formatCode>
                <c:ptCount val="169"/>
                <c:pt idx="0">
                  <c:v>60</c:v>
                </c:pt>
                <c:pt idx="1">
                  <c:v>53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86</c:v>
                </c:pt>
                <c:pt idx="8">
                  <c:v>102</c:v>
                </c:pt>
                <c:pt idx="9">
                  <c:v>103</c:v>
                </c:pt>
                <c:pt idx="10">
                  <c:v>123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206</c:v>
                </c:pt>
                <c:pt idx="18">
                  <c:v>221</c:v>
                </c:pt>
                <c:pt idx="19">
                  <c:v>233</c:v>
                </c:pt>
                <c:pt idx="20">
                  <c:v>267</c:v>
                </c:pt>
                <c:pt idx="21">
                  <c:v>270</c:v>
                </c:pt>
                <c:pt idx="22">
                  <c:v>307</c:v>
                </c:pt>
                <c:pt idx="23">
                  <c:v>347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1194</c:v>
                </c:pt>
                <c:pt idx="43">
                  <c:v>1320</c:v>
                </c:pt>
                <c:pt idx="44">
                  <c:v>1501</c:v>
                </c:pt>
                <c:pt idx="45">
                  <c:v>1604</c:v>
                </c:pt>
                <c:pt idx="46">
                  <c:v>1671</c:v>
                </c:pt>
                <c:pt idx="47">
                  <c:v>1774</c:v>
                </c:pt>
                <c:pt idx="48">
                  <c:v>1895</c:v>
                </c:pt>
                <c:pt idx="49">
                  <c:v>2033</c:v>
                </c:pt>
                <c:pt idx="50">
                  <c:v>2183</c:v>
                </c:pt>
                <c:pt idx="51">
                  <c:v>2317</c:v>
                </c:pt>
                <c:pt idx="52">
                  <c:v>2378</c:v>
                </c:pt>
                <c:pt idx="53">
                  <c:v>2492</c:v>
                </c:pt>
                <c:pt idx="54">
                  <c:v>2630</c:v>
                </c:pt>
                <c:pt idx="55">
                  <c:v>2835</c:v>
                </c:pt>
                <c:pt idx="56">
                  <c:v>2971</c:v>
                </c:pt>
                <c:pt idx="57">
                  <c:v>3034</c:v>
                </c:pt>
                <c:pt idx="58">
                  <c:v>3250</c:v>
                </c:pt>
                <c:pt idx="59">
                  <c:v>3296</c:v>
                </c:pt>
                <c:pt idx="60">
                  <c:v>3357</c:v>
                </c:pt>
                <c:pt idx="61">
                  <c:v>3440</c:v>
                </c:pt>
                <c:pt idx="62">
                  <c:v>3560</c:v>
                </c:pt>
                <c:pt idx="63">
                  <c:v>3581</c:v>
                </c:pt>
                <c:pt idx="64">
                  <c:v>3557</c:v>
                </c:pt>
                <c:pt idx="65">
                  <c:v>3485</c:v>
                </c:pt>
                <c:pt idx="66">
                  <c:v>3424</c:v>
                </c:pt>
                <c:pt idx="67">
                  <c:v>3349</c:v>
                </c:pt>
                <c:pt idx="68">
                  <c:v>3356</c:v>
                </c:pt>
                <c:pt idx="69">
                  <c:v>3294</c:v>
                </c:pt>
                <c:pt idx="70">
                  <c:v>3199</c:v>
                </c:pt>
                <c:pt idx="71">
                  <c:v>2969</c:v>
                </c:pt>
                <c:pt idx="72">
                  <c:v>2891</c:v>
                </c:pt>
                <c:pt idx="73">
                  <c:v>2750</c:v>
                </c:pt>
                <c:pt idx="74">
                  <c:v>2630</c:v>
                </c:pt>
                <c:pt idx="75">
                  <c:v>2555</c:v>
                </c:pt>
                <c:pt idx="76">
                  <c:v>2561</c:v>
                </c:pt>
                <c:pt idx="77">
                  <c:v>2486</c:v>
                </c:pt>
                <c:pt idx="78">
                  <c:v>2445</c:v>
                </c:pt>
                <c:pt idx="79">
                  <c:v>2366</c:v>
                </c:pt>
                <c:pt idx="80">
                  <c:v>2269</c:v>
                </c:pt>
                <c:pt idx="81">
                  <c:v>2146</c:v>
                </c:pt>
                <c:pt idx="82">
                  <c:v>2131</c:v>
                </c:pt>
                <c:pt idx="83">
                  <c:v>2160</c:v>
                </c:pt>
                <c:pt idx="84">
                  <c:v>2099</c:v>
                </c:pt>
                <c:pt idx="85">
                  <c:v>2027</c:v>
                </c:pt>
                <c:pt idx="86">
                  <c:v>1936</c:v>
                </c:pt>
                <c:pt idx="87">
                  <c:v>1813</c:v>
                </c:pt>
                <c:pt idx="88">
                  <c:v>1507</c:v>
                </c:pt>
                <c:pt idx="89">
                  <c:v>1546</c:v>
                </c:pt>
                <c:pt idx="90">
                  <c:v>1540</c:v>
                </c:pt>
                <c:pt idx="91">
                  <c:v>1532</c:v>
                </c:pt>
                <c:pt idx="92">
                  <c:v>1472</c:v>
                </c:pt>
                <c:pt idx="93">
                  <c:v>1465</c:v>
                </c:pt>
                <c:pt idx="94">
                  <c:v>1495</c:v>
                </c:pt>
                <c:pt idx="95">
                  <c:v>1480</c:v>
                </c:pt>
                <c:pt idx="96">
                  <c:v>1507</c:v>
                </c:pt>
                <c:pt idx="97">
                  <c:v>1556</c:v>
                </c:pt>
                <c:pt idx="98">
                  <c:v>1526</c:v>
                </c:pt>
                <c:pt idx="99">
                  <c:v>1570</c:v>
                </c:pt>
                <c:pt idx="100">
                  <c:v>1590</c:v>
                </c:pt>
                <c:pt idx="101">
                  <c:v>1561</c:v>
                </c:pt>
                <c:pt idx="102">
                  <c:v>1603</c:v>
                </c:pt>
                <c:pt idx="103">
                  <c:v>1641</c:v>
                </c:pt>
                <c:pt idx="104">
                  <c:v>1681</c:v>
                </c:pt>
                <c:pt idx="105">
                  <c:v>1705</c:v>
                </c:pt>
                <c:pt idx="106">
                  <c:v>1690</c:v>
                </c:pt>
                <c:pt idx="107">
                  <c:v>1651</c:v>
                </c:pt>
                <c:pt idx="108">
                  <c:v>1654</c:v>
                </c:pt>
                <c:pt idx="109">
                  <c:v>1645</c:v>
                </c:pt>
                <c:pt idx="110">
                  <c:v>1679</c:v>
                </c:pt>
                <c:pt idx="111">
                  <c:v>1679</c:v>
                </c:pt>
                <c:pt idx="112">
                  <c:v>1716</c:v>
                </c:pt>
                <c:pt idx="113">
                  <c:v>1735</c:v>
                </c:pt>
                <c:pt idx="114">
                  <c:v>1643</c:v>
                </c:pt>
                <c:pt idx="115">
                  <c:v>1745</c:v>
                </c:pt>
                <c:pt idx="116">
                  <c:v>1859</c:v>
                </c:pt>
                <c:pt idx="117">
                  <c:v>1984</c:v>
                </c:pt>
                <c:pt idx="118">
                  <c:v>2293</c:v>
                </c:pt>
                <c:pt idx="119">
                  <c:v>2346</c:v>
                </c:pt>
                <c:pt idx="120">
                  <c:v>2469</c:v>
                </c:pt>
                <c:pt idx="121">
                  <c:v>2491</c:v>
                </c:pt>
                <c:pt idx="122">
                  <c:v>2492</c:v>
                </c:pt>
                <c:pt idx="123">
                  <c:v>2678</c:v>
                </c:pt>
                <c:pt idx="124">
                  <c:v>2795</c:v>
                </c:pt>
                <c:pt idx="125">
                  <c:v>3014</c:v>
                </c:pt>
                <c:pt idx="126">
                  <c:v>3041</c:v>
                </c:pt>
                <c:pt idx="127">
                  <c:v>3076</c:v>
                </c:pt>
                <c:pt idx="128">
                  <c:v>3067</c:v>
                </c:pt>
                <c:pt idx="129">
                  <c:v>2919</c:v>
                </c:pt>
                <c:pt idx="130">
                  <c:v>2960</c:v>
                </c:pt>
                <c:pt idx="131">
                  <c:v>2967</c:v>
                </c:pt>
                <c:pt idx="132">
                  <c:v>2971</c:v>
                </c:pt>
                <c:pt idx="133">
                  <c:v>3034</c:v>
                </c:pt>
                <c:pt idx="134">
                  <c:v>2952</c:v>
                </c:pt>
                <c:pt idx="135">
                  <c:v>2924</c:v>
                </c:pt>
                <c:pt idx="136">
                  <c:v>2869</c:v>
                </c:pt>
                <c:pt idx="137">
                  <c:v>2756</c:v>
                </c:pt>
                <c:pt idx="138">
                  <c:v>2741</c:v>
                </c:pt>
                <c:pt idx="139">
                  <c:v>2698</c:v>
                </c:pt>
                <c:pt idx="140">
                  <c:v>2634</c:v>
                </c:pt>
                <c:pt idx="141">
                  <c:v>2587</c:v>
                </c:pt>
                <c:pt idx="142">
                  <c:v>2580</c:v>
                </c:pt>
                <c:pt idx="143">
                  <c:v>2547</c:v>
                </c:pt>
                <c:pt idx="144">
                  <c:v>2509</c:v>
                </c:pt>
                <c:pt idx="145">
                  <c:v>2509</c:v>
                </c:pt>
                <c:pt idx="146">
                  <c:v>2533</c:v>
                </c:pt>
                <c:pt idx="147">
                  <c:v>2517</c:v>
                </c:pt>
                <c:pt idx="148">
                  <c:v>2410</c:v>
                </c:pt>
                <c:pt idx="149">
                  <c:v>2348</c:v>
                </c:pt>
                <c:pt idx="150">
                  <c:v>2336</c:v>
                </c:pt>
                <c:pt idx="151">
                  <c:v>2368</c:v>
                </c:pt>
                <c:pt idx="152">
                  <c:v>2368</c:v>
                </c:pt>
                <c:pt idx="153">
                  <c:v>2451</c:v>
                </c:pt>
                <c:pt idx="154">
                  <c:v>2386</c:v>
                </c:pt>
                <c:pt idx="155">
                  <c:v>2408</c:v>
                </c:pt>
                <c:pt idx="156">
                  <c:v>2390</c:v>
                </c:pt>
                <c:pt idx="157">
                  <c:v>2370</c:v>
                </c:pt>
                <c:pt idx="158">
                  <c:v>2351</c:v>
                </c:pt>
                <c:pt idx="159">
                  <c:v>2416</c:v>
                </c:pt>
                <c:pt idx="160">
                  <c:v>2480</c:v>
                </c:pt>
                <c:pt idx="161">
                  <c:v>2490</c:v>
                </c:pt>
                <c:pt idx="162">
                  <c:v>2424</c:v>
                </c:pt>
                <c:pt idx="163">
                  <c:v>2458</c:v>
                </c:pt>
                <c:pt idx="164">
                  <c:v>2418</c:v>
                </c:pt>
                <c:pt idx="165">
                  <c:v>2486</c:v>
                </c:pt>
                <c:pt idx="166" formatCode="General">
                  <c:v>2599</c:v>
                </c:pt>
                <c:pt idx="167" formatCode="General">
                  <c:v>2641</c:v>
                </c:pt>
                <c:pt idx="168" formatCode="General">
                  <c:v>2590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151"/>
              <c:layout>
                <c:manualLayout>
                  <c:x val="0"/>
                  <c:y val="-7.6339710651634946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5 351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9BA-450D-9D8B-590F6D2B890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Sheet1!$A$2:$A$170</c:f>
              <c:numCache>
                <c:formatCode>m/d/yyyy</c:formatCode>
                <c:ptCount val="16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</c:numCache>
            </c:numRef>
          </c:cat>
          <c:val>
            <c:numRef>
              <c:f>Sheet1!$B$2:$B$170</c:f>
              <c:numCache>
                <c:formatCode>#,##0</c:formatCode>
                <c:ptCount val="169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  <c:pt idx="123">
                  <c:v>6801</c:v>
                </c:pt>
                <c:pt idx="124">
                  <c:v>6380</c:v>
                </c:pt>
                <c:pt idx="125">
                  <c:v>5891</c:v>
                </c:pt>
                <c:pt idx="126">
                  <c:v>5626</c:v>
                </c:pt>
                <c:pt idx="127">
                  <c:v>5545</c:v>
                </c:pt>
                <c:pt idx="128">
                  <c:v>5523</c:v>
                </c:pt>
                <c:pt idx="129">
                  <c:v>5704</c:v>
                </c:pt>
                <c:pt idx="130">
                  <c:v>6175</c:v>
                </c:pt>
                <c:pt idx="131">
                  <c:v>6044</c:v>
                </c:pt>
                <c:pt idx="132">
                  <c:v>5711</c:v>
                </c:pt>
                <c:pt idx="133">
                  <c:v>5576</c:v>
                </c:pt>
                <c:pt idx="134">
                  <c:v>5644</c:v>
                </c:pt>
                <c:pt idx="135">
                  <c:v>5499</c:v>
                </c:pt>
                <c:pt idx="136">
                  <c:v>5803</c:v>
                </c:pt>
                <c:pt idx="137">
                  <c:v>6140</c:v>
                </c:pt>
                <c:pt idx="138">
                  <c:v>6093</c:v>
                </c:pt>
                <c:pt idx="139">
                  <c:v>5870</c:v>
                </c:pt>
                <c:pt idx="140">
                  <c:v>5854</c:v>
                </c:pt>
                <c:pt idx="141">
                  <c:v>5899</c:v>
                </c:pt>
                <c:pt idx="142">
                  <c:v>5776</c:v>
                </c:pt>
                <c:pt idx="143">
                  <c:v>6024</c:v>
                </c:pt>
                <c:pt idx="144">
                  <c:v>6232</c:v>
                </c:pt>
                <c:pt idx="145">
                  <c:v>6179</c:v>
                </c:pt>
                <c:pt idx="146">
                  <c:v>5805</c:v>
                </c:pt>
                <c:pt idx="147">
                  <c:v>5737</c:v>
                </c:pt>
                <c:pt idx="148">
                  <c:v>5724</c:v>
                </c:pt>
                <c:pt idx="149">
                  <c:v>5700</c:v>
                </c:pt>
                <c:pt idx="150">
                  <c:v>5983</c:v>
                </c:pt>
                <c:pt idx="151">
                  <c:v>6522</c:v>
                </c:pt>
                <c:pt idx="152">
                  <c:v>6366</c:v>
                </c:pt>
                <c:pt idx="153">
                  <c:v>6063</c:v>
                </c:pt>
                <c:pt idx="154">
                  <c:v>5772</c:v>
                </c:pt>
                <c:pt idx="155">
                  <c:v>5641</c:v>
                </c:pt>
                <c:pt idx="156">
                  <c:v>5673</c:v>
                </c:pt>
                <c:pt idx="157">
                  <c:v>5928</c:v>
                </c:pt>
                <c:pt idx="158">
                  <c:v>6183</c:v>
                </c:pt>
                <c:pt idx="159">
                  <c:v>6027</c:v>
                </c:pt>
                <c:pt idx="160">
                  <c:v>5727</c:v>
                </c:pt>
                <c:pt idx="161">
                  <c:v>5640</c:v>
                </c:pt>
                <c:pt idx="162">
                  <c:v>5479</c:v>
                </c:pt>
                <c:pt idx="163">
                  <c:v>5489</c:v>
                </c:pt>
                <c:pt idx="164">
                  <c:v>5829</c:v>
                </c:pt>
                <c:pt idx="165">
                  <c:v>6224</c:v>
                </c:pt>
                <c:pt idx="166" formatCode="General">
                  <c:v>6055</c:v>
                </c:pt>
                <c:pt idx="167" formatCode="General">
                  <c:v>5637</c:v>
                </c:pt>
                <c:pt idx="168" formatCode="General">
                  <c:v>5351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Sheet1!$A$2:$A$170</c:f>
              <c:numCache>
                <c:formatCode>m/d/yyyy</c:formatCode>
                <c:ptCount val="16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</c:numCache>
            </c:numRef>
          </c:cat>
          <c:val>
            <c:numRef>
              <c:f>Sheet1!$C$2:$C$170</c:f>
              <c:numCache>
                <c:formatCode>General</c:formatCode>
                <c:ptCount val="16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Sheet1!$A$2:$A$170</c:f>
              <c:numCache>
                <c:formatCode>m/d/yyyy</c:formatCode>
                <c:ptCount val="16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</c:numCache>
            </c:numRef>
          </c:cat>
          <c:val>
            <c:numRef>
              <c:f>Sheet1!$D$2:$D$170</c:f>
              <c:numCache>
                <c:formatCode>#,##0</c:formatCode>
                <c:ptCount val="169"/>
                <c:pt idx="0">
                  <c:v>45</c:v>
                </c:pt>
                <c:pt idx="1">
                  <c:v>49</c:v>
                </c:pt>
                <c:pt idx="2">
                  <c:v>46</c:v>
                </c:pt>
                <c:pt idx="3">
                  <c:v>51</c:v>
                </c:pt>
                <c:pt idx="4">
                  <c:v>49</c:v>
                </c:pt>
                <c:pt idx="5">
                  <c:v>52</c:v>
                </c:pt>
                <c:pt idx="6">
                  <c:v>53</c:v>
                </c:pt>
                <c:pt idx="7">
                  <c:v>50</c:v>
                </c:pt>
                <c:pt idx="8">
                  <c:v>55</c:v>
                </c:pt>
                <c:pt idx="9">
                  <c:v>58</c:v>
                </c:pt>
                <c:pt idx="10">
                  <c:v>62</c:v>
                </c:pt>
                <c:pt idx="11">
                  <c:v>57</c:v>
                </c:pt>
                <c:pt idx="12">
                  <c:v>63</c:v>
                </c:pt>
                <c:pt idx="13">
                  <c:v>70</c:v>
                </c:pt>
                <c:pt idx="14">
                  <c:v>70</c:v>
                </c:pt>
                <c:pt idx="15">
                  <c:v>74</c:v>
                </c:pt>
                <c:pt idx="16">
                  <c:v>81</c:v>
                </c:pt>
                <c:pt idx="17">
                  <c:v>98</c:v>
                </c:pt>
                <c:pt idx="18">
                  <c:v>112</c:v>
                </c:pt>
                <c:pt idx="19">
                  <c:v>122</c:v>
                </c:pt>
                <c:pt idx="20">
                  <c:v>144</c:v>
                </c:pt>
                <c:pt idx="21">
                  <c:v>137</c:v>
                </c:pt>
                <c:pt idx="22">
                  <c:v>147</c:v>
                </c:pt>
                <c:pt idx="23">
                  <c:v>157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451</c:v>
                </c:pt>
                <c:pt idx="43">
                  <c:v>477</c:v>
                </c:pt>
                <c:pt idx="44">
                  <c:v>514</c:v>
                </c:pt>
                <c:pt idx="45">
                  <c:v>554</c:v>
                </c:pt>
                <c:pt idx="46">
                  <c:v>571</c:v>
                </c:pt>
                <c:pt idx="47">
                  <c:v>596</c:v>
                </c:pt>
                <c:pt idx="48">
                  <c:v>620</c:v>
                </c:pt>
                <c:pt idx="49">
                  <c:v>640</c:v>
                </c:pt>
                <c:pt idx="50">
                  <c:v>702</c:v>
                </c:pt>
                <c:pt idx="51">
                  <c:v>749</c:v>
                </c:pt>
                <c:pt idx="52">
                  <c:v>760</c:v>
                </c:pt>
                <c:pt idx="53">
                  <c:v>758</c:v>
                </c:pt>
                <c:pt idx="54">
                  <c:v>800</c:v>
                </c:pt>
                <c:pt idx="55">
                  <c:v>882</c:v>
                </c:pt>
                <c:pt idx="56">
                  <c:v>874</c:v>
                </c:pt>
                <c:pt idx="57">
                  <c:v>887</c:v>
                </c:pt>
                <c:pt idx="58">
                  <c:v>993</c:v>
                </c:pt>
                <c:pt idx="59">
                  <c:v>1027</c:v>
                </c:pt>
                <c:pt idx="60">
                  <c:v>1065</c:v>
                </c:pt>
                <c:pt idx="61">
                  <c:v>1114</c:v>
                </c:pt>
                <c:pt idx="62">
                  <c:v>1149</c:v>
                </c:pt>
                <c:pt idx="63">
                  <c:v>1173</c:v>
                </c:pt>
                <c:pt idx="64">
                  <c:v>1160</c:v>
                </c:pt>
                <c:pt idx="65">
                  <c:v>1170</c:v>
                </c:pt>
                <c:pt idx="66">
                  <c:v>1209</c:v>
                </c:pt>
                <c:pt idx="67">
                  <c:v>1154</c:v>
                </c:pt>
                <c:pt idx="68">
                  <c:v>1165</c:v>
                </c:pt>
                <c:pt idx="69">
                  <c:v>1180</c:v>
                </c:pt>
                <c:pt idx="70">
                  <c:v>1167</c:v>
                </c:pt>
                <c:pt idx="71">
                  <c:v>1108</c:v>
                </c:pt>
                <c:pt idx="72">
                  <c:v>1104</c:v>
                </c:pt>
                <c:pt idx="73">
                  <c:v>1101</c:v>
                </c:pt>
                <c:pt idx="74">
                  <c:v>1069</c:v>
                </c:pt>
                <c:pt idx="75">
                  <c:v>1044</c:v>
                </c:pt>
                <c:pt idx="76">
                  <c:v>1038</c:v>
                </c:pt>
                <c:pt idx="77">
                  <c:v>994</c:v>
                </c:pt>
                <c:pt idx="78">
                  <c:v>1005</c:v>
                </c:pt>
                <c:pt idx="79">
                  <c:v>974</c:v>
                </c:pt>
                <c:pt idx="80">
                  <c:v>959</c:v>
                </c:pt>
                <c:pt idx="81">
                  <c:v>944</c:v>
                </c:pt>
                <c:pt idx="82">
                  <c:v>959</c:v>
                </c:pt>
                <c:pt idx="83">
                  <c:v>948</c:v>
                </c:pt>
                <c:pt idx="84">
                  <c:v>877</c:v>
                </c:pt>
                <c:pt idx="85">
                  <c:v>853</c:v>
                </c:pt>
                <c:pt idx="86">
                  <c:v>840</c:v>
                </c:pt>
                <c:pt idx="87">
                  <c:v>796</c:v>
                </c:pt>
                <c:pt idx="88">
                  <c:v>776</c:v>
                </c:pt>
                <c:pt idx="89">
                  <c:v>761</c:v>
                </c:pt>
                <c:pt idx="90">
                  <c:v>784</c:v>
                </c:pt>
                <c:pt idx="91">
                  <c:v>727</c:v>
                </c:pt>
                <c:pt idx="92">
                  <c:v>711</c:v>
                </c:pt>
                <c:pt idx="93">
                  <c:v>712</c:v>
                </c:pt>
                <c:pt idx="94">
                  <c:v>708</c:v>
                </c:pt>
                <c:pt idx="95">
                  <c:v>684</c:v>
                </c:pt>
                <c:pt idx="96">
                  <c:v>671</c:v>
                </c:pt>
                <c:pt idx="97">
                  <c:v>709</c:v>
                </c:pt>
                <c:pt idx="98">
                  <c:v>698</c:v>
                </c:pt>
                <c:pt idx="99">
                  <c:v>684</c:v>
                </c:pt>
                <c:pt idx="100">
                  <c:v>710</c:v>
                </c:pt>
                <c:pt idx="101">
                  <c:v>698</c:v>
                </c:pt>
                <c:pt idx="102">
                  <c:v>694</c:v>
                </c:pt>
                <c:pt idx="103">
                  <c:v>708</c:v>
                </c:pt>
                <c:pt idx="104">
                  <c:v>726</c:v>
                </c:pt>
                <c:pt idx="105">
                  <c:v>722</c:v>
                </c:pt>
                <c:pt idx="106">
                  <c:v>736</c:v>
                </c:pt>
                <c:pt idx="107">
                  <c:v>724</c:v>
                </c:pt>
                <c:pt idx="108">
                  <c:v>726</c:v>
                </c:pt>
                <c:pt idx="109">
                  <c:v>740</c:v>
                </c:pt>
                <c:pt idx="110">
                  <c:v>750</c:v>
                </c:pt>
                <c:pt idx="111">
                  <c:v>760</c:v>
                </c:pt>
                <c:pt idx="112">
                  <c:v>765</c:v>
                </c:pt>
                <c:pt idx="113">
                  <c:v>775</c:v>
                </c:pt>
                <c:pt idx="114">
                  <c:v>744</c:v>
                </c:pt>
                <c:pt idx="115">
                  <c:v>765</c:v>
                </c:pt>
                <c:pt idx="116">
                  <c:v>803</c:v>
                </c:pt>
                <c:pt idx="117">
                  <c:v>844</c:v>
                </c:pt>
                <c:pt idx="118">
                  <c:v>904</c:v>
                </c:pt>
                <c:pt idx="119">
                  <c:v>939</c:v>
                </c:pt>
                <c:pt idx="120">
                  <c:v>954</c:v>
                </c:pt>
                <c:pt idx="121">
                  <c:v>972</c:v>
                </c:pt>
                <c:pt idx="122">
                  <c:v>947</c:v>
                </c:pt>
                <c:pt idx="123">
                  <c:v>959</c:v>
                </c:pt>
                <c:pt idx="124">
                  <c:v>1002</c:v>
                </c:pt>
                <c:pt idx="125">
                  <c:v>1087</c:v>
                </c:pt>
                <c:pt idx="126">
                  <c:v>1108</c:v>
                </c:pt>
                <c:pt idx="127">
                  <c:v>1146</c:v>
                </c:pt>
                <c:pt idx="128">
                  <c:v>1141</c:v>
                </c:pt>
                <c:pt idx="129">
                  <c:v>1136</c:v>
                </c:pt>
                <c:pt idx="130">
                  <c:v>1142</c:v>
                </c:pt>
                <c:pt idx="131">
                  <c:v>1168</c:v>
                </c:pt>
                <c:pt idx="132">
                  <c:v>1181</c:v>
                </c:pt>
                <c:pt idx="133">
                  <c:v>1169</c:v>
                </c:pt>
                <c:pt idx="134">
                  <c:v>1167</c:v>
                </c:pt>
                <c:pt idx="135">
                  <c:v>1175</c:v>
                </c:pt>
                <c:pt idx="136">
                  <c:v>1166</c:v>
                </c:pt>
                <c:pt idx="137">
                  <c:v>1154</c:v>
                </c:pt>
                <c:pt idx="138">
                  <c:v>1127</c:v>
                </c:pt>
                <c:pt idx="139">
                  <c:v>1151</c:v>
                </c:pt>
                <c:pt idx="140">
                  <c:v>1132</c:v>
                </c:pt>
                <c:pt idx="141">
                  <c:v>1106</c:v>
                </c:pt>
                <c:pt idx="142">
                  <c:v>1100</c:v>
                </c:pt>
                <c:pt idx="143">
                  <c:v>1104</c:v>
                </c:pt>
                <c:pt idx="144">
                  <c:v>1087</c:v>
                </c:pt>
                <c:pt idx="145">
                  <c:v>1054</c:v>
                </c:pt>
                <c:pt idx="146">
                  <c:v>1076</c:v>
                </c:pt>
                <c:pt idx="147">
                  <c:v>1045</c:v>
                </c:pt>
                <c:pt idx="148">
                  <c:v>1035</c:v>
                </c:pt>
                <c:pt idx="149">
                  <c:v>1015</c:v>
                </c:pt>
                <c:pt idx="150">
                  <c:v>1013</c:v>
                </c:pt>
                <c:pt idx="151">
                  <c:v>1017</c:v>
                </c:pt>
                <c:pt idx="152">
                  <c:v>1037</c:v>
                </c:pt>
                <c:pt idx="153">
                  <c:v>1074</c:v>
                </c:pt>
                <c:pt idx="154">
                  <c:v>1085</c:v>
                </c:pt>
                <c:pt idx="155">
                  <c:v>1074</c:v>
                </c:pt>
                <c:pt idx="156">
                  <c:v>1103</c:v>
                </c:pt>
                <c:pt idx="157">
                  <c:v>1088</c:v>
                </c:pt>
                <c:pt idx="158">
                  <c:v>1072</c:v>
                </c:pt>
                <c:pt idx="159">
                  <c:v>1097</c:v>
                </c:pt>
                <c:pt idx="160">
                  <c:v>1106</c:v>
                </c:pt>
                <c:pt idx="161">
                  <c:v>1091</c:v>
                </c:pt>
                <c:pt idx="162">
                  <c:v>1113</c:v>
                </c:pt>
                <c:pt idx="163">
                  <c:v>1122</c:v>
                </c:pt>
                <c:pt idx="164">
                  <c:v>1118</c:v>
                </c:pt>
                <c:pt idx="165">
                  <c:v>1114</c:v>
                </c:pt>
                <c:pt idx="166" formatCode="General">
                  <c:v>1154</c:v>
                </c:pt>
                <c:pt idx="167" formatCode="General">
                  <c:v>1169</c:v>
                </c:pt>
                <c:pt idx="168" formatCode="General">
                  <c:v>1175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51"/>
              <c:layout>
                <c:manualLayout>
                  <c:x val="9.433345614014238E-3"/>
                  <c:y val="-0.25596255924371708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598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DE9-4EE2-B62F-6811ACF8EF9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Sheet1!$A$2:$A$170</c:f>
              <c:numCache>
                <c:formatCode>m/d/yyyy</c:formatCode>
                <c:ptCount val="16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</c:numCache>
            </c:numRef>
          </c:cat>
          <c:val>
            <c:numRef>
              <c:f>Sheet1!$B$2:$B$170</c:f>
              <c:numCache>
                <c:formatCode>#,##0</c:formatCode>
                <c:ptCount val="169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  <c:pt idx="123">
                  <c:v>945</c:v>
                </c:pt>
                <c:pt idx="124">
                  <c:v>874</c:v>
                </c:pt>
                <c:pt idx="125">
                  <c:v>831</c:v>
                </c:pt>
                <c:pt idx="126">
                  <c:v>771</c:v>
                </c:pt>
                <c:pt idx="127">
                  <c:v>749</c:v>
                </c:pt>
                <c:pt idx="128">
                  <c:v>742</c:v>
                </c:pt>
                <c:pt idx="129">
                  <c:v>765</c:v>
                </c:pt>
                <c:pt idx="130">
                  <c:v>777</c:v>
                </c:pt>
                <c:pt idx="131">
                  <c:v>804</c:v>
                </c:pt>
                <c:pt idx="132">
                  <c:v>771</c:v>
                </c:pt>
                <c:pt idx="133">
                  <c:v>735</c:v>
                </c:pt>
                <c:pt idx="134">
                  <c:v>740</c:v>
                </c:pt>
                <c:pt idx="135">
                  <c:v>731</c:v>
                </c:pt>
                <c:pt idx="136">
                  <c:v>736</c:v>
                </c:pt>
                <c:pt idx="137">
                  <c:v>769</c:v>
                </c:pt>
                <c:pt idx="138">
                  <c:v>758</c:v>
                </c:pt>
                <c:pt idx="139">
                  <c:v>762</c:v>
                </c:pt>
                <c:pt idx="140">
                  <c:v>756</c:v>
                </c:pt>
                <c:pt idx="141">
                  <c:v>766</c:v>
                </c:pt>
                <c:pt idx="142">
                  <c:v>748</c:v>
                </c:pt>
                <c:pt idx="143">
                  <c:v>759</c:v>
                </c:pt>
                <c:pt idx="144">
                  <c:v>790</c:v>
                </c:pt>
                <c:pt idx="145">
                  <c:v>777</c:v>
                </c:pt>
                <c:pt idx="146">
                  <c:v>757</c:v>
                </c:pt>
                <c:pt idx="147">
                  <c:v>753</c:v>
                </c:pt>
                <c:pt idx="148">
                  <c:v>742</c:v>
                </c:pt>
                <c:pt idx="149">
                  <c:v>755</c:v>
                </c:pt>
                <c:pt idx="150">
                  <c:v>770</c:v>
                </c:pt>
                <c:pt idx="151">
                  <c:v>806</c:v>
                </c:pt>
                <c:pt idx="152">
                  <c:v>836</c:v>
                </c:pt>
                <c:pt idx="153">
                  <c:v>757</c:v>
                </c:pt>
                <c:pt idx="154">
                  <c:v>715</c:v>
                </c:pt>
                <c:pt idx="155">
                  <c:v>715</c:v>
                </c:pt>
                <c:pt idx="156">
                  <c:v>703</c:v>
                </c:pt>
                <c:pt idx="157">
                  <c:v>708</c:v>
                </c:pt>
                <c:pt idx="158">
                  <c:v>762</c:v>
                </c:pt>
                <c:pt idx="159" formatCode="General">
                  <c:v>765</c:v>
                </c:pt>
                <c:pt idx="160" formatCode="General">
                  <c:v>721</c:v>
                </c:pt>
                <c:pt idx="161" formatCode="General">
                  <c:v>716</c:v>
                </c:pt>
                <c:pt idx="162" formatCode="General">
                  <c:v>692</c:v>
                </c:pt>
                <c:pt idx="163" formatCode="General">
                  <c:v>636</c:v>
                </c:pt>
                <c:pt idx="164" formatCode="General">
                  <c:v>653</c:v>
                </c:pt>
                <c:pt idx="165" formatCode="General">
                  <c:v>689</c:v>
                </c:pt>
                <c:pt idx="166" formatCode="General">
                  <c:v>663</c:v>
                </c:pt>
                <c:pt idx="167" formatCode="General">
                  <c:v>661</c:v>
                </c:pt>
                <c:pt idx="168" formatCode="General">
                  <c:v>598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Sheet1!$A$2:$A$170</c:f>
              <c:numCache>
                <c:formatCode>m/d/yyyy</c:formatCode>
                <c:ptCount val="16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</c:numCache>
            </c:numRef>
          </c:cat>
          <c:val>
            <c:numRef>
              <c:f>Sheet1!$C$2:$C$170</c:f>
              <c:numCache>
                <c:formatCode>General</c:formatCode>
                <c:ptCount val="16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  <c:max val="1600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121511890472166E-2"/>
          <c:y val="6.42377980218857E-2"/>
          <c:w val="0.90393678767098873"/>
          <c:h val="0.8322471101229497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Sheet1!$A$2:$A$170</c:f>
              <c:numCache>
                <c:formatCode>m/d/yyyy</c:formatCode>
                <c:ptCount val="16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</c:numCache>
            </c:numRef>
          </c:cat>
          <c:val>
            <c:numRef>
              <c:f>Sheet1!$D$2:$D$170</c:f>
              <c:numCache>
                <c:formatCode>#,##0</c:formatCode>
                <c:ptCount val="16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8</c:v>
                </c:pt>
                <c:pt idx="101">
                  <c:v>9</c:v>
                </c:pt>
                <c:pt idx="102">
                  <c:v>6</c:v>
                </c:pt>
                <c:pt idx="103">
                  <c:v>7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17</c:v>
                </c:pt>
                <c:pt idx="125">
                  <c:v>19</c:v>
                </c:pt>
                <c:pt idx="126">
                  <c:v>18</c:v>
                </c:pt>
                <c:pt idx="127">
                  <c:v>19</c:v>
                </c:pt>
                <c:pt idx="128">
                  <c:v>21</c:v>
                </c:pt>
                <c:pt idx="129">
                  <c:v>20</c:v>
                </c:pt>
                <c:pt idx="130">
                  <c:v>19</c:v>
                </c:pt>
                <c:pt idx="131">
                  <c:v>19</c:v>
                </c:pt>
                <c:pt idx="132">
                  <c:v>19</c:v>
                </c:pt>
                <c:pt idx="133">
                  <c:v>16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18</c:v>
                </c:pt>
                <c:pt idx="143">
                  <c:v>16</c:v>
                </c:pt>
                <c:pt idx="144">
                  <c:v>18</c:v>
                </c:pt>
                <c:pt idx="145">
                  <c:v>17</c:v>
                </c:pt>
                <c:pt idx="146">
                  <c:v>16</c:v>
                </c:pt>
                <c:pt idx="147">
                  <c:v>14</c:v>
                </c:pt>
                <c:pt idx="148">
                  <c:v>16</c:v>
                </c:pt>
                <c:pt idx="149">
                  <c:v>14</c:v>
                </c:pt>
                <c:pt idx="150">
                  <c:v>14</c:v>
                </c:pt>
                <c:pt idx="151">
                  <c:v>14</c:v>
                </c:pt>
                <c:pt idx="152">
                  <c:v>15</c:v>
                </c:pt>
                <c:pt idx="153">
                  <c:v>17</c:v>
                </c:pt>
                <c:pt idx="154">
                  <c:v>15</c:v>
                </c:pt>
                <c:pt idx="155">
                  <c:v>15</c:v>
                </c:pt>
                <c:pt idx="156">
                  <c:v>16</c:v>
                </c:pt>
                <c:pt idx="157">
                  <c:v>16</c:v>
                </c:pt>
                <c:pt idx="158">
                  <c:v>16</c:v>
                </c:pt>
                <c:pt idx="159" formatCode="General">
                  <c:v>13</c:v>
                </c:pt>
                <c:pt idx="160" formatCode="General">
                  <c:v>14</c:v>
                </c:pt>
                <c:pt idx="161" formatCode="General">
                  <c:v>11</c:v>
                </c:pt>
                <c:pt idx="162" formatCode="General">
                  <c:v>12</c:v>
                </c:pt>
                <c:pt idx="163" formatCode="General">
                  <c:v>15</c:v>
                </c:pt>
                <c:pt idx="164" formatCode="General">
                  <c:v>15</c:v>
                </c:pt>
                <c:pt idx="165" formatCode="General">
                  <c:v>16</c:v>
                </c:pt>
                <c:pt idx="166" formatCode="General">
                  <c:v>14</c:v>
                </c:pt>
                <c:pt idx="167" formatCode="General">
                  <c:v>17</c:v>
                </c:pt>
                <c:pt idx="168" formatCode="General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151"/>
              <c:layout>
                <c:manualLayout>
                  <c:x val="3.5375046052553392E-2"/>
                  <c:y val="-7.6339710651634918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41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514-403E-B918-B21986BDF89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Sheet1!$A$2:$A$170</c:f>
              <c:numCache>
                <c:formatCode>m/d/yyyy</c:formatCode>
                <c:ptCount val="16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</c:numCache>
            </c:numRef>
          </c:cat>
          <c:val>
            <c:numRef>
              <c:f>Sheet1!$B$2:$B$170</c:f>
              <c:numCache>
                <c:formatCode>#,##0</c:formatCode>
                <c:ptCount val="169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  <c:pt idx="151">
                  <c:v>40</c:v>
                </c:pt>
                <c:pt idx="152">
                  <c:v>38</c:v>
                </c:pt>
                <c:pt idx="153">
                  <c:v>38</c:v>
                </c:pt>
                <c:pt idx="154">
                  <c:v>39</c:v>
                </c:pt>
                <c:pt idx="155">
                  <c:v>41</c:v>
                </c:pt>
                <c:pt idx="156">
                  <c:v>40</c:v>
                </c:pt>
                <c:pt idx="157">
                  <c:v>43</c:v>
                </c:pt>
                <c:pt idx="158">
                  <c:v>44</c:v>
                </c:pt>
                <c:pt idx="159" formatCode="General">
                  <c:v>44</c:v>
                </c:pt>
                <c:pt idx="160" formatCode="General">
                  <c:v>45</c:v>
                </c:pt>
                <c:pt idx="161" formatCode="General">
                  <c:v>41</c:v>
                </c:pt>
                <c:pt idx="162" formatCode="General">
                  <c:v>41</c:v>
                </c:pt>
                <c:pt idx="163" formatCode="General">
                  <c:v>43</c:v>
                </c:pt>
                <c:pt idx="164" formatCode="General">
                  <c:v>40</c:v>
                </c:pt>
                <c:pt idx="165" formatCode="General">
                  <c:v>40</c:v>
                </c:pt>
                <c:pt idx="166" formatCode="General">
                  <c:v>40</c:v>
                </c:pt>
                <c:pt idx="167" formatCode="General">
                  <c:v>43</c:v>
                </c:pt>
                <c:pt idx="168" formatCode="General">
                  <c:v>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Sheet1!$A$2:$A$170</c:f>
              <c:numCache>
                <c:formatCode>m/d/yyyy</c:formatCode>
                <c:ptCount val="16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</c:numCache>
            </c:numRef>
          </c:cat>
          <c:val>
            <c:numRef>
              <c:f>Sheet1!$C$2:$C$170</c:f>
              <c:numCache>
                <c:formatCode>General</c:formatCode>
                <c:ptCount val="16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17.02.2021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17.02.2021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17.02.2021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pPr marL="571500" indent="-571500">
              <a:buFontTx/>
              <a:buChar char="-"/>
            </a:pPr>
            <a:r>
              <a:rPr lang="cs-CZ" sz="3600" b="1" i="1" dirty="0"/>
              <a:t>aktualizace </a:t>
            </a:r>
            <a:r>
              <a:rPr lang="en-US" sz="3600" b="1" i="1" dirty="0"/>
              <a:t>1</a:t>
            </a:r>
            <a:r>
              <a:rPr lang="cs-CZ" sz="3600" b="1" i="1" dirty="0"/>
              <a:t>7</a:t>
            </a:r>
            <a:r>
              <a:rPr lang="en-US" sz="3600" b="1" i="1" dirty="0"/>
              <a:t>.02</a:t>
            </a:r>
            <a:r>
              <a:rPr lang="cs-CZ" sz="3600" b="1" i="1" dirty="0"/>
              <a:t>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819469" y="1202616"/>
            <a:ext cx="27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JIP l</a:t>
            </a:r>
            <a:r>
              <a:rPr lang="cs-CZ" dirty="0" err="1"/>
              <a:t>ůžka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4382046"/>
              </p:ext>
            </p:extLst>
          </p:nvPr>
        </p:nvGraphicFramePr>
        <p:xfrm>
          <a:off x="6045103" y="1186087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7524971" y="4014235"/>
            <a:ext cx="35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0100923"/>
              </p:ext>
            </p:extLst>
          </p:nvPr>
        </p:nvGraphicFramePr>
        <p:xfrm>
          <a:off x="6096000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3926327"/>
              </p:ext>
            </p:extLst>
          </p:nvPr>
        </p:nvGraphicFramePr>
        <p:xfrm>
          <a:off x="390498" y="1202616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5441468"/>
              </p:ext>
            </p:extLst>
          </p:nvPr>
        </p:nvGraphicFramePr>
        <p:xfrm>
          <a:off x="390498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431827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6 055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5 637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5 351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082402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2 641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5046</TotalTime>
  <Words>1048</Words>
  <Application>Microsoft Office PowerPoint</Application>
  <PresentationFormat>Širokoúhlá obrazovka</PresentationFormat>
  <Paragraphs>455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Nováková Tereza Mgr.</cp:lastModifiedBy>
  <cp:revision>478</cp:revision>
  <dcterms:created xsi:type="dcterms:W3CDTF">2020-08-08T14:25:07Z</dcterms:created>
  <dcterms:modified xsi:type="dcterms:W3CDTF">2021-02-17T04:34:09Z</dcterms:modified>
</cp:coreProperties>
</file>