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Sheet1!$D$2:$D$171</c:f>
              <c:numCache>
                <c:formatCode>#,##0</c:formatCode>
                <c:ptCount val="17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563</c:v>
                </c:pt>
                <c:pt idx="129">
                  <c:v>534</c:v>
                </c:pt>
                <c:pt idx="130">
                  <c:v>528</c:v>
                </c:pt>
                <c:pt idx="131">
                  <c:v>547</c:v>
                </c:pt>
                <c:pt idx="132">
                  <c:v>564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588</c:v>
                </c:pt>
                <c:pt idx="139">
                  <c:v>585</c:v>
                </c:pt>
                <c:pt idx="140">
                  <c:v>573</c:v>
                </c:pt>
                <c:pt idx="141">
                  <c:v>557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540</c:v>
                </c:pt>
                <c:pt idx="150">
                  <c:v>509</c:v>
                </c:pt>
                <c:pt idx="151">
                  <c:v>516</c:v>
                </c:pt>
                <c:pt idx="152">
                  <c:v>524</c:v>
                </c:pt>
                <c:pt idx="153">
                  <c:v>542</c:v>
                </c:pt>
                <c:pt idx="154">
                  <c:v>528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527</c:v>
                </c:pt>
                <c:pt idx="159" formatCode="General">
                  <c:v>545</c:v>
                </c:pt>
                <c:pt idx="160" formatCode="General">
                  <c:v>538</c:v>
                </c:pt>
                <c:pt idx="161" formatCode="General">
                  <c:v>526</c:v>
                </c:pt>
                <c:pt idx="162" formatCode="General">
                  <c:v>526</c:v>
                </c:pt>
                <c:pt idx="163" formatCode="General">
                  <c:v>550</c:v>
                </c:pt>
                <c:pt idx="164" formatCode="General">
                  <c:v>560</c:v>
                </c:pt>
                <c:pt idx="165" formatCode="General">
                  <c:v>564</c:v>
                </c:pt>
                <c:pt idx="166" formatCode="General">
                  <c:v>584</c:v>
                </c:pt>
                <c:pt idx="167" formatCode="General">
                  <c:v>573</c:v>
                </c:pt>
                <c:pt idx="168" formatCode="General">
                  <c:v>594</c:v>
                </c:pt>
                <c:pt idx="169" formatCode="General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Sheet1!$B$2:$B$171</c:f>
              <c:numCache>
                <c:formatCode>#,##0</c:formatCode>
                <c:ptCount val="17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  <c:pt idx="166" formatCode="General">
                  <c:v>768</c:v>
                </c:pt>
                <c:pt idx="167" formatCode="General">
                  <c:v>753</c:v>
                </c:pt>
                <c:pt idx="168" formatCode="General">
                  <c:v>742</c:v>
                </c:pt>
                <c:pt idx="169" formatCode="General">
                  <c:v>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Sheet1!$C$2:$C$171</c:f>
              <c:numCache>
                <c:formatCode>General</c:formatCode>
                <c:ptCount val="1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Sheet1!$D$2:$D$171</c:f>
              <c:numCache>
                <c:formatCode>#,##0</c:formatCode>
                <c:ptCount val="17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2293</c:v>
                </c:pt>
                <c:pt idx="119">
                  <c:v>2346</c:v>
                </c:pt>
                <c:pt idx="120">
                  <c:v>2469</c:v>
                </c:pt>
                <c:pt idx="121">
                  <c:v>2491</c:v>
                </c:pt>
                <c:pt idx="122">
                  <c:v>2493</c:v>
                </c:pt>
                <c:pt idx="123">
                  <c:v>2678</c:v>
                </c:pt>
                <c:pt idx="124">
                  <c:v>2795</c:v>
                </c:pt>
                <c:pt idx="125">
                  <c:v>3013</c:v>
                </c:pt>
                <c:pt idx="126">
                  <c:v>3041</c:v>
                </c:pt>
                <c:pt idx="127">
                  <c:v>3076</c:v>
                </c:pt>
                <c:pt idx="128">
                  <c:v>3067</c:v>
                </c:pt>
                <c:pt idx="129">
                  <c:v>2919</c:v>
                </c:pt>
                <c:pt idx="130">
                  <c:v>2960</c:v>
                </c:pt>
                <c:pt idx="131">
                  <c:v>2967</c:v>
                </c:pt>
                <c:pt idx="132">
                  <c:v>2971</c:v>
                </c:pt>
                <c:pt idx="133">
                  <c:v>3034</c:v>
                </c:pt>
                <c:pt idx="134">
                  <c:v>2952</c:v>
                </c:pt>
                <c:pt idx="135">
                  <c:v>2924</c:v>
                </c:pt>
                <c:pt idx="136">
                  <c:v>2869</c:v>
                </c:pt>
                <c:pt idx="137">
                  <c:v>2756</c:v>
                </c:pt>
                <c:pt idx="138">
                  <c:v>2740</c:v>
                </c:pt>
                <c:pt idx="139">
                  <c:v>2698</c:v>
                </c:pt>
                <c:pt idx="140">
                  <c:v>2634</c:v>
                </c:pt>
                <c:pt idx="141">
                  <c:v>2587</c:v>
                </c:pt>
                <c:pt idx="142">
                  <c:v>2580</c:v>
                </c:pt>
                <c:pt idx="143">
                  <c:v>2547</c:v>
                </c:pt>
                <c:pt idx="144">
                  <c:v>2510</c:v>
                </c:pt>
                <c:pt idx="145">
                  <c:v>2510</c:v>
                </c:pt>
                <c:pt idx="146">
                  <c:v>2534</c:v>
                </c:pt>
                <c:pt idx="147">
                  <c:v>2517</c:v>
                </c:pt>
                <c:pt idx="148">
                  <c:v>2409</c:v>
                </c:pt>
                <c:pt idx="149">
                  <c:v>2348</c:v>
                </c:pt>
                <c:pt idx="150">
                  <c:v>2335</c:v>
                </c:pt>
                <c:pt idx="151">
                  <c:v>2367</c:v>
                </c:pt>
                <c:pt idx="152">
                  <c:v>2367</c:v>
                </c:pt>
                <c:pt idx="153">
                  <c:v>2451</c:v>
                </c:pt>
                <c:pt idx="154">
                  <c:v>2385</c:v>
                </c:pt>
                <c:pt idx="155">
                  <c:v>2407</c:v>
                </c:pt>
                <c:pt idx="156">
                  <c:v>2391</c:v>
                </c:pt>
                <c:pt idx="157">
                  <c:v>2371</c:v>
                </c:pt>
                <c:pt idx="158">
                  <c:v>2352</c:v>
                </c:pt>
                <c:pt idx="159">
                  <c:v>2417</c:v>
                </c:pt>
                <c:pt idx="160">
                  <c:v>2483</c:v>
                </c:pt>
                <c:pt idx="161">
                  <c:v>2492</c:v>
                </c:pt>
                <c:pt idx="162">
                  <c:v>2427</c:v>
                </c:pt>
                <c:pt idx="163">
                  <c:v>2461</c:v>
                </c:pt>
                <c:pt idx="164">
                  <c:v>2418</c:v>
                </c:pt>
                <c:pt idx="165">
                  <c:v>2486</c:v>
                </c:pt>
                <c:pt idx="166" formatCode="General">
                  <c:v>2603</c:v>
                </c:pt>
                <c:pt idx="167" formatCode="General">
                  <c:v>2631</c:v>
                </c:pt>
                <c:pt idx="168" formatCode="General">
                  <c:v>2656</c:v>
                </c:pt>
                <c:pt idx="169" formatCode="General">
                  <c:v>2634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2.3583364035035595E-3"/>
                  <c:y val="-2.694342728881232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5 169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Sheet1!$B$2:$B$171</c:f>
              <c:numCache>
                <c:formatCode>#,##0</c:formatCode>
                <c:ptCount val="17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 formatCode="General">
                  <c:v>6055</c:v>
                </c:pt>
                <c:pt idx="167" formatCode="General">
                  <c:v>5637</c:v>
                </c:pt>
                <c:pt idx="168" formatCode="General">
                  <c:v>5351</c:v>
                </c:pt>
                <c:pt idx="169" formatCode="General">
                  <c:v>5169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Sheet1!$C$2:$C$171</c:f>
              <c:numCache>
                <c:formatCode>General</c:formatCode>
                <c:ptCount val="1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Sheet1!$D$2:$D$171</c:f>
              <c:numCache>
                <c:formatCode>#,##0</c:formatCode>
                <c:ptCount val="17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784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1088</c:v>
                </c:pt>
                <c:pt idx="126">
                  <c:v>1108</c:v>
                </c:pt>
                <c:pt idx="127">
                  <c:v>1146</c:v>
                </c:pt>
                <c:pt idx="128">
                  <c:v>1145</c:v>
                </c:pt>
                <c:pt idx="129">
                  <c:v>1139</c:v>
                </c:pt>
                <c:pt idx="130">
                  <c:v>1144</c:v>
                </c:pt>
                <c:pt idx="131">
                  <c:v>1170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1126</c:v>
                </c:pt>
                <c:pt idx="139">
                  <c:v>1149</c:v>
                </c:pt>
                <c:pt idx="140">
                  <c:v>1130</c:v>
                </c:pt>
                <c:pt idx="141">
                  <c:v>1104</c:v>
                </c:pt>
                <c:pt idx="142">
                  <c:v>1098</c:v>
                </c:pt>
                <c:pt idx="143">
                  <c:v>1102</c:v>
                </c:pt>
                <c:pt idx="144">
                  <c:v>1085</c:v>
                </c:pt>
                <c:pt idx="145">
                  <c:v>1052</c:v>
                </c:pt>
                <c:pt idx="146">
                  <c:v>1074</c:v>
                </c:pt>
                <c:pt idx="147">
                  <c:v>1043</c:v>
                </c:pt>
                <c:pt idx="148">
                  <c:v>1035</c:v>
                </c:pt>
                <c:pt idx="149">
                  <c:v>1016</c:v>
                </c:pt>
                <c:pt idx="150">
                  <c:v>1014</c:v>
                </c:pt>
                <c:pt idx="151">
                  <c:v>1017</c:v>
                </c:pt>
                <c:pt idx="152">
                  <c:v>1037</c:v>
                </c:pt>
                <c:pt idx="153">
                  <c:v>1075</c:v>
                </c:pt>
                <c:pt idx="154">
                  <c:v>1085</c:v>
                </c:pt>
                <c:pt idx="155">
                  <c:v>1073</c:v>
                </c:pt>
                <c:pt idx="156">
                  <c:v>1103</c:v>
                </c:pt>
                <c:pt idx="157">
                  <c:v>1088</c:v>
                </c:pt>
                <c:pt idx="158">
                  <c:v>1072</c:v>
                </c:pt>
                <c:pt idx="159">
                  <c:v>1097</c:v>
                </c:pt>
                <c:pt idx="160">
                  <c:v>1107</c:v>
                </c:pt>
                <c:pt idx="161">
                  <c:v>1092</c:v>
                </c:pt>
                <c:pt idx="162">
                  <c:v>1114</c:v>
                </c:pt>
                <c:pt idx="163">
                  <c:v>1123</c:v>
                </c:pt>
                <c:pt idx="164">
                  <c:v>1121</c:v>
                </c:pt>
                <c:pt idx="165">
                  <c:v>1117</c:v>
                </c:pt>
                <c:pt idx="166" formatCode="General">
                  <c:v>1156</c:v>
                </c:pt>
                <c:pt idx="167" formatCode="General">
                  <c:v>1177</c:v>
                </c:pt>
                <c:pt idx="168" formatCode="General">
                  <c:v>1215</c:v>
                </c:pt>
                <c:pt idx="169" formatCode="General">
                  <c:v>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Sheet1!$B$2:$B$171</c:f>
              <c:numCache>
                <c:formatCode>#,##0</c:formatCode>
                <c:ptCount val="17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  <c:pt idx="166" formatCode="General">
                  <c:v>663</c:v>
                </c:pt>
                <c:pt idx="167" formatCode="General">
                  <c:v>661</c:v>
                </c:pt>
                <c:pt idx="168" formatCode="General">
                  <c:v>598</c:v>
                </c:pt>
                <c:pt idx="169" formatCode="General">
                  <c:v>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Sheet1!$C$2:$C$171</c:f>
              <c:numCache>
                <c:formatCode>General</c:formatCode>
                <c:ptCount val="1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Sheet1!$D$2:$D$171</c:f>
              <c:numCache>
                <c:formatCode>#,##0</c:formatCode>
                <c:ptCount val="1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  <c:pt idx="166" formatCode="General">
                  <c:v>14</c:v>
                </c:pt>
                <c:pt idx="167" formatCode="General">
                  <c:v>17</c:v>
                </c:pt>
                <c:pt idx="168" formatCode="General">
                  <c:v>18</c:v>
                </c:pt>
                <c:pt idx="169" formatCode="General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Sheet1!$B$2:$B$171</c:f>
              <c:numCache>
                <c:formatCode>#,##0</c:formatCode>
                <c:ptCount val="17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  <c:pt idx="166" formatCode="General">
                  <c:v>40</c:v>
                </c:pt>
                <c:pt idx="167" formatCode="General">
                  <c:v>43</c:v>
                </c:pt>
                <c:pt idx="168" formatCode="General">
                  <c:v>41</c:v>
                </c:pt>
                <c:pt idx="169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Sheet1!$A$2:$A$171</c:f>
              <c:numCache>
                <c:formatCode>m/d/yyyy</c:formatCode>
                <c:ptCount val="1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</c:numCache>
            </c:numRef>
          </c:cat>
          <c:val>
            <c:numRef>
              <c:f>Sheet1!$C$2:$C$171</c:f>
              <c:numCache>
                <c:formatCode>General</c:formatCode>
                <c:ptCount val="1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8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52880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14024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08416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74397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0805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2890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480</cp:revision>
  <dcterms:created xsi:type="dcterms:W3CDTF">2020-08-08T14:25:07Z</dcterms:created>
  <dcterms:modified xsi:type="dcterms:W3CDTF">2021-02-18T04:29:42Z</dcterms:modified>
</cp:coreProperties>
</file>