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Sheet1!$D$2:$D$172</c:f>
              <c:numCache>
                <c:formatCode>#,##0</c:formatCode>
                <c:ptCount val="171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446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563</c:v>
                </c:pt>
                <c:pt idx="129">
                  <c:v>534</c:v>
                </c:pt>
                <c:pt idx="130">
                  <c:v>528</c:v>
                </c:pt>
                <c:pt idx="131">
                  <c:v>547</c:v>
                </c:pt>
                <c:pt idx="132">
                  <c:v>564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588</c:v>
                </c:pt>
                <c:pt idx="139">
                  <c:v>585</c:v>
                </c:pt>
                <c:pt idx="140">
                  <c:v>573</c:v>
                </c:pt>
                <c:pt idx="141">
                  <c:v>557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539</c:v>
                </c:pt>
                <c:pt idx="150">
                  <c:v>509</c:v>
                </c:pt>
                <c:pt idx="151">
                  <c:v>516</c:v>
                </c:pt>
                <c:pt idx="152">
                  <c:v>524</c:v>
                </c:pt>
                <c:pt idx="153">
                  <c:v>542</c:v>
                </c:pt>
                <c:pt idx="154">
                  <c:v>528</c:v>
                </c:pt>
                <c:pt idx="155">
                  <c:v>529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 formatCode="General">
                  <c:v>544</c:v>
                </c:pt>
                <c:pt idx="160" formatCode="General">
                  <c:v>537</c:v>
                </c:pt>
                <c:pt idx="161" formatCode="General">
                  <c:v>525</c:v>
                </c:pt>
                <c:pt idx="162" formatCode="General">
                  <c:v>525</c:v>
                </c:pt>
                <c:pt idx="163" formatCode="General">
                  <c:v>549</c:v>
                </c:pt>
                <c:pt idx="164" formatCode="General">
                  <c:v>558</c:v>
                </c:pt>
                <c:pt idx="165" formatCode="General">
                  <c:v>562</c:v>
                </c:pt>
                <c:pt idx="166" formatCode="General">
                  <c:v>583</c:v>
                </c:pt>
                <c:pt idx="167" formatCode="General">
                  <c:v>574</c:v>
                </c:pt>
                <c:pt idx="168" formatCode="General">
                  <c:v>595</c:v>
                </c:pt>
                <c:pt idx="169" formatCode="General">
                  <c:v>605</c:v>
                </c:pt>
                <c:pt idx="170" formatCode="General">
                  <c:v>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Sheet1!$B$2:$B$172</c:f>
              <c:numCache>
                <c:formatCode>#,##0</c:formatCode>
                <c:ptCount val="171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  <c:pt idx="166" formatCode="General">
                  <c:v>768</c:v>
                </c:pt>
                <c:pt idx="167" formatCode="General">
                  <c:v>753</c:v>
                </c:pt>
                <c:pt idx="168" formatCode="General">
                  <c:v>742</c:v>
                </c:pt>
                <c:pt idx="169" formatCode="General">
                  <c:v>731</c:v>
                </c:pt>
                <c:pt idx="170" formatCode="General">
                  <c:v>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Sheet1!$C$2:$C$172</c:f>
              <c:numCache>
                <c:formatCode>General</c:formatCode>
                <c:ptCount val="1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Sheet1!$D$2:$D$172</c:f>
              <c:numCache>
                <c:formatCode>#,##0</c:formatCode>
                <c:ptCount val="171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1715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2348</c:v>
                </c:pt>
                <c:pt idx="120">
                  <c:v>2471</c:v>
                </c:pt>
                <c:pt idx="121">
                  <c:v>2492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3016</c:v>
                </c:pt>
                <c:pt idx="126">
                  <c:v>3043</c:v>
                </c:pt>
                <c:pt idx="127">
                  <c:v>3079</c:v>
                </c:pt>
                <c:pt idx="128">
                  <c:v>3071</c:v>
                </c:pt>
                <c:pt idx="129">
                  <c:v>2924</c:v>
                </c:pt>
                <c:pt idx="130">
                  <c:v>2964</c:v>
                </c:pt>
                <c:pt idx="131">
                  <c:v>2971</c:v>
                </c:pt>
                <c:pt idx="132">
                  <c:v>2976</c:v>
                </c:pt>
                <c:pt idx="133">
                  <c:v>3040</c:v>
                </c:pt>
                <c:pt idx="134">
                  <c:v>2960</c:v>
                </c:pt>
                <c:pt idx="135">
                  <c:v>2931</c:v>
                </c:pt>
                <c:pt idx="136">
                  <c:v>2877</c:v>
                </c:pt>
                <c:pt idx="137">
                  <c:v>2762</c:v>
                </c:pt>
                <c:pt idx="138">
                  <c:v>2745</c:v>
                </c:pt>
                <c:pt idx="139">
                  <c:v>2703</c:v>
                </c:pt>
                <c:pt idx="140">
                  <c:v>2638</c:v>
                </c:pt>
                <c:pt idx="141">
                  <c:v>2590</c:v>
                </c:pt>
                <c:pt idx="142">
                  <c:v>2582</c:v>
                </c:pt>
                <c:pt idx="143">
                  <c:v>2552</c:v>
                </c:pt>
                <c:pt idx="144">
                  <c:v>2515</c:v>
                </c:pt>
                <c:pt idx="145">
                  <c:v>2515</c:v>
                </c:pt>
                <c:pt idx="146">
                  <c:v>2540</c:v>
                </c:pt>
                <c:pt idx="147">
                  <c:v>2523</c:v>
                </c:pt>
                <c:pt idx="148">
                  <c:v>2413</c:v>
                </c:pt>
                <c:pt idx="149">
                  <c:v>2351</c:v>
                </c:pt>
                <c:pt idx="150">
                  <c:v>2338</c:v>
                </c:pt>
                <c:pt idx="151">
                  <c:v>2371</c:v>
                </c:pt>
                <c:pt idx="152">
                  <c:v>2370</c:v>
                </c:pt>
                <c:pt idx="153">
                  <c:v>2454</c:v>
                </c:pt>
                <c:pt idx="154">
                  <c:v>2388</c:v>
                </c:pt>
                <c:pt idx="155">
                  <c:v>2410</c:v>
                </c:pt>
                <c:pt idx="156">
                  <c:v>2393</c:v>
                </c:pt>
                <c:pt idx="157">
                  <c:v>2371</c:v>
                </c:pt>
                <c:pt idx="158">
                  <c:v>2353</c:v>
                </c:pt>
                <c:pt idx="159">
                  <c:v>2419</c:v>
                </c:pt>
                <c:pt idx="160">
                  <c:v>2484</c:v>
                </c:pt>
                <c:pt idx="161">
                  <c:v>2493</c:v>
                </c:pt>
                <c:pt idx="162">
                  <c:v>2429</c:v>
                </c:pt>
                <c:pt idx="163">
                  <c:v>2461</c:v>
                </c:pt>
                <c:pt idx="164">
                  <c:v>2416</c:v>
                </c:pt>
                <c:pt idx="165">
                  <c:v>2488</c:v>
                </c:pt>
                <c:pt idx="166" formatCode="General">
                  <c:v>2602</c:v>
                </c:pt>
                <c:pt idx="167" formatCode="General">
                  <c:v>2635</c:v>
                </c:pt>
                <c:pt idx="168" formatCode="General">
                  <c:v>2645</c:v>
                </c:pt>
                <c:pt idx="169" formatCode="General">
                  <c:v>2721</c:v>
                </c:pt>
                <c:pt idx="170" formatCode="General">
                  <c:v>2709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2.3583364035035595E-3"/>
                  <c:y val="-2.694342728881232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5 073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Sheet1!$B$2:$B$172</c:f>
              <c:numCache>
                <c:formatCode>#,##0</c:formatCode>
                <c:ptCount val="171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 formatCode="General">
                  <c:v>6055</c:v>
                </c:pt>
                <c:pt idx="167" formatCode="General">
                  <c:v>5637</c:v>
                </c:pt>
                <c:pt idx="168" formatCode="General">
                  <c:v>5351</c:v>
                </c:pt>
                <c:pt idx="169" formatCode="General">
                  <c:v>5169</c:v>
                </c:pt>
                <c:pt idx="170" formatCode="General">
                  <c:v>5073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Sheet1!$C$2:$C$172</c:f>
              <c:numCache>
                <c:formatCode>General</c:formatCode>
                <c:ptCount val="1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Sheet1!$D$2:$D$172</c:f>
              <c:numCache>
                <c:formatCode>#,##0</c:formatCode>
                <c:ptCount val="171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973</c:v>
                </c:pt>
                <c:pt idx="80">
                  <c:v>958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1145</c:v>
                </c:pt>
                <c:pt idx="129">
                  <c:v>1139</c:v>
                </c:pt>
                <c:pt idx="130">
                  <c:v>1144</c:v>
                </c:pt>
                <c:pt idx="131">
                  <c:v>1170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1126</c:v>
                </c:pt>
                <c:pt idx="139">
                  <c:v>1149</c:v>
                </c:pt>
                <c:pt idx="140">
                  <c:v>1130</c:v>
                </c:pt>
                <c:pt idx="141">
                  <c:v>1104</c:v>
                </c:pt>
                <c:pt idx="142">
                  <c:v>1098</c:v>
                </c:pt>
                <c:pt idx="143">
                  <c:v>1102</c:v>
                </c:pt>
                <c:pt idx="144">
                  <c:v>1085</c:v>
                </c:pt>
                <c:pt idx="145">
                  <c:v>1052</c:v>
                </c:pt>
                <c:pt idx="146">
                  <c:v>1074</c:v>
                </c:pt>
                <c:pt idx="147">
                  <c:v>1043</c:v>
                </c:pt>
                <c:pt idx="148">
                  <c:v>1035</c:v>
                </c:pt>
                <c:pt idx="149">
                  <c:v>1015</c:v>
                </c:pt>
                <c:pt idx="150">
                  <c:v>1014</c:v>
                </c:pt>
                <c:pt idx="151">
                  <c:v>1017</c:v>
                </c:pt>
                <c:pt idx="152">
                  <c:v>1037</c:v>
                </c:pt>
                <c:pt idx="153">
                  <c:v>1075</c:v>
                </c:pt>
                <c:pt idx="154">
                  <c:v>1085</c:v>
                </c:pt>
                <c:pt idx="155">
                  <c:v>1073</c:v>
                </c:pt>
                <c:pt idx="156">
                  <c:v>1101</c:v>
                </c:pt>
                <c:pt idx="157">
                  <c:v>1087</c:v>
                </c:pt>
                <c:pt idx="158">
                  <c:v>1071</c:v>
                </c:pt>
                <c:pt idx="159">
                  <c:v>1096</c:v>
                </c:pt>
                <c:pt idx="160">
                  <c:v>1106</c:v>
                </c:pt>
                <c:pt idx="161">
                  <c:v>1091</c:v>
                </c:pt>
                <c:pt idx="162">
                  <c:v>1113</c:v>
                </c:pt>
                <c:pt idx="163">
                  <c:v>1123</c:v>
                </c:pt>
                <c:pt idx="164">
                  <c:v>1120</c:v>
                </c:pt>
                <c:pt idx="165">
                  <c:v>1114</c:v>
                </c:pt>
                <c:pt idx="166" formatCode="General">
                  <c:v>1154</c:v>
                </c:pt>
                <c:pt idx="167" formatCode="General">
                  <c:v>1180</c:v>
                </c:pt>
                <c:pt idx="168" formatCode="General">
                  <c:v>1219</c:v>
                </c:pt>
                <c:pt idx="169" formatCode="General">
                  <c:v>1236</c:v>
                </c:pt>
                <c:pt idx="170" formatCode="General">
                  <c:v>1236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568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Sheet1!$B$2:$B$172</c:f>
              <c:numCache>
                <c:formatCode>#,##0</c:formatCode>
                <c:ptCount val="171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  <c:pt idx="166" formatCode="General">
                  <c:v>663</c:v>
                </c:pt>
                <c:pt idx="167" formatCode="General">
                  <c:v>661</c:v>
                </c:pt>
                <c:pt idx="168" formatCode="General">
                  <c:v>598</c:v>
                </c:pt>
                <c:pt idx="169" formatCode="General">
                  <c:v>577</c:v>
                </c:pt>
                <c:pt idx="170" formatCode="General">
                  <c:v>568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Sheet1!$C$2:$C$172</c:f>
              <c:numCache>
                <c:formatCode>General</c:formatCode>
                <c:ptCount val="1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Sheet1!$D$2:$D$172</c:f>
              <c:numCache>
                <c:formatCode>#,##0</c:formatCode>
                <c:ptCount val="1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11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  <c:pt idx="166" formatCode="General">
                  <c:v>14</c:v>
                </c:pt>
                <c:pt idx="167" formatCode="General">
                  <c:v>17</c:v>
                </c:pt>
                <c:pt idx="168" formatCode="General">
                  <c:v>18</c:v>
                </c:pt>
                <c:pt idx="169" formatCode="General">
                  <c:v>18</c:v>
                </c:pt>
                <c:pt idx="170" formatCode="General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219E-2"/>
                  <c:y val="-0.1122642803700513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Sheet1!$B$2:$B$172</c:f>
              <c:numCache>
                <c:formatCode>#,##0</c:formatCode>
                <c:ptCount val="171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  <c:pt idx="166" formatCode="General">
                  <c:v>40</c:v>
                </c:pt>
                <c:pt idx="167" formatCode="General">
                  <c:v>43</c:v>
                </c:pt>
                <c:pt idx="168" formatCode="General">
                  <c:v>41</c:v>
                </c:pt>
                <c:pt idx="169" formatCode="General">
                  <c:v>44</c:v>
                </c:pt>
                <c:pt idx="170" formatCode="General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Sheet1!$A$2:$A$172</c:f>
              <c:numCache>
                <c:formatCode>m/d/yyyy</c:formatCode>
                <c:ptCount val="17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</c:numCache>
            </c:numRef>
          </c:cat>
          <c:val>
            <c:numRef>
              <c:f>Sheet1!$C$2:$C$172</c:f>
              <c:numCache>
                <c:formatCode>General</c:formatCode>
                <c:ptCount val="17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19.02.2021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19.02.2021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19.02.2021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</a:t>
            </a:r>
            <a:r>
              <a:rPr lang="en-US" sz="3600" b="1" i="1" dirty="0"/>
              <a:t>1</a:t>
            </a:r>
            <a:r>
              <a:rPr lang="cs-CZ" sz="3600" b="1" i="1" dirty="0"/>
              <a:t>9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833008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683693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063388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02587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16193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3956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1047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482</cp:revision>
  <dcterms:created xsi:type="dcterms:W3CDTF">2020-08-08T14:25:07Z</dcterms:created>
  <dcterms:modified xsi:type="dcterms:W3CDTF">2021-02-19T04:31:58Z</dcterms:modified>
</cp:coreProperties>
</file>