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02" r:id="rId2"/>
    <p:sldId id="705" r:id="rId3"/>
    <p:sldId id="700" r:id="rId4"/>
    <p:sldId id="703" r:id="rId5"/>
    <p:sldId id="704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0070C0"/>
    <a:srgbClr val="00B050"/>
    <a:srgbClr val="FF0000"/>
    <a:srgbClr val="00FF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82438378712428"/>
          <c:y val="4.627551316267748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Sheet1!$D$2:$D$173</c:f>
              <c:numCache>
                <c:formatCode>#,##0</c:formatCode>
                <c:ptCount val="172"/>
                <c:pt idx="0">
                  <c:v>27</c:v>
                </c:pt>
                <c:pt idx="1">
                  <c:v>29</c:v>
                </c:pt>
                <c:pt idx="2">
                  <c:v>32</c:v>
                </c:pt>
                <c:pt idx="3">
                  <c:v>34</c:v>
                </c:pt>
                <c:pt idx="4">
                  <c:v>34</c:v>
                </c:pt>
                <c:pt idx="5">
                  <c:v>36</c:v>
                </c:pt>
                <c:pt idx="6">
                  <c:v>40</c:v>
                </c:pt>
                <c:pt idx="7">
                  <c:v>37</c:v>
                </c:pt>
                <c:pt idx="8">
                  <c:v>40</c:v>
                </c:pt>
                <c:pt idx="9">
                  <c:v>42</c:v>
                </c:pt>
                <c:pt idx="10">
                  <c:v>44</c:v>
                </c:pt>
                <c:pt idx="11">
                  <c:v>42</c:v>
                </c:pt>
                <c:pt idx="12">
                  <c:v>45</c:v>
                </c:pt>
                <c:pt idx="13">
                  <c:v>42</c:v>
                </c:pt>
                <c:pt idx="14">
                  <c:v>42</c:v>
                </c:pt>
                <c:pt idx="15">
                  <c:v>43</c:v>
                </c:pt>
                <c:pt idx="16">
                  <c:v>50</c:v>
                </c:pt>
                <c:pt idx="17">
                  <c:v>58</c:v>
                </c:pt>
                <c:pt idx="18">
                  <c:v>57</c:v>
                </c:pt>
                <c:pt idx="19">
                  <c:v>59</c:v>
                </c:pt>
                <c:pt idx="20">
                  <c:v>71</c:v>
                </c:pt>
                <c:pt idx="21">
                  <c:v>75</c:v>
                </c:pt>
                <c:pt idx="22">
                  <c:v>80</c:v>
                </c:pt>
                <c:pt idx="23">
                  <c:v>93</c:v>
                </c:pt>
                <c:pt idx="24">
                  <c:v>96</c:v>
                </c:pt>
                <c:pt idx="25">
                  <c:v>98</c:v>
                </c:pt>
                <c:pt idx="26">
                  <c:v>107</c:v>
                </c:pt>
                <c:pt idx="27">
                  <c:v>101</c:v>
                </c:pt>
                <c:pt idx="28">
                  <c:v>109</c:v>
                </c:pt>
                <c:pt idx="29">
                  <c:v>110</c:v>
                </c:pt>
                <c:pt idx="30">
                  <c:v>125</c:v>
                </c:pt>
                <c:pt idx="31">
                  <c:v>126</c:v>
                </c:pt>
                <c:pt idx="32">
                  <c:v>126</c:v>
                </c:pt>
                <c:pt idx="33">
                  <c:v>129</c:v>
                </c:pt>
                <c:pt idx="34">
                  <c:v>145</c:v>
                </c:pt>
                <c:pt idx="35">
                  <c:v>155</c:v>
                </c:pt>
                <c:pt idx="36">
                  <c:v>172</c:v>
                </c:pt>
                <c:pt idx="37">
                  <c:v>174</c:v>
                </c:pt>
                <c:pt idx="38">
                  <c:v>191</c:v>
                </c:pt>
                <c:pt idx="39">
                  <c:v>205</c:v>
                </c:pt>
                <c:pt idx="40">
                  <c:v>192</c:v>
                </c:pt>
                <c:pt idx="41">
                  <c:v>217</c:v>
                </c:pt>
                <c:pt idx="42">
                  <c:v>234</c:v>
                </c:pt>
                <c:pt idx="43">
                  <c:v>245</c:v>
                </c:pt>
                <c:pt idx="44">
                  <c:v>269</c:v>
                </c:pt>
                <c:pt idx="45">
                  <c:v>289</c:v>
                </c:pt>
                <c:pt idx="46">
                  <c:v>301</c:v>
                </c:pt>
                <c:pt idx="47">
                  <c:v>311</c:v>
                </c:pt>
                <c:pt idx="48">
                  <c:v>328</c:v>
                </c:pt>
                <c:pt idx="49">
                  <c:v>343</c:v>
                </c:pt>
                <c:pt idx="50">
                  <c:v>361</c:v>
                </c:pt>
                <c:pt idx="51">
                  <c:v>381</c:v>
                </c:pt>
                <c:pt idx="52">
                  <c:v>378</c:v>
                </c:pt>
                <c:pt idx="53">
                  <c:v>376</c:v>
                </c:pt>
                <c:pt idx="54">
                  <c:v>385</c:v>
                </c:pt>
                <c:pt idx="55">
                  <c:v>431</c:v>
                </c:pt>
                <c:pt idx="56">
                  <c:v>455</c:v>
                </c:pt>
                <c:pt idx="57">
                  <c:v>467</c:v>
                </c:pt>
                <c:pt idx="58">
                  <c:v>521</c:v>
                </c:pt>
                <c:pt idx="59">
                  <c:v>533</c:v>
                </c:pt>
                <c:pt idx="60">
                  <c:v>558</c:v>
                </c:pt>
                <c:pt idx="61">
                  <c:v>573</c:v>
                </c:pt>
                <c:pt idx="62">
                  <c:v>601</c:v>
                </c:pt>
                <c:pt idx="63">
                  <c:v>623</c:v>
                </c:pt>
                <c:pt idx="64">
                  <c:v>602</c:v>
                </c:pt>
                <c:pt idx="65">
                  <c:v>593</c:v>
                </c:pt>
                <c:pt idx="66">
                  <c:v>601</c:v>
                </c:pt>
                <c:pt idx="67">
                  <c:v>582</c:v>
                </c:pt>
                <c:pt idx="68">
                  <c:v>582</c:v>
                </c:pt>
                <c:pt idx="69">
                  <c:v>609</c:v>
                </c:pt>
                <c:pt idx="70">
                  <c:v>604</c:v>
                </c:pt>
                <c:pt idx="71">
                  <c:v>581</c:v>
                </c:pt>
                <c:pt idx="72">
                  <c:v>557</c:v>
                </c:pt>
                <c:pt idx="73">
                  <c:v>545</c:v>
                </c:pt>
                <c:pt idx="74">
                  <c:v>526</c:v>
                </c:pt>
                <c:pt idx="75">
                  <c:v>516</c:v>
                </c:pt>
                <c:pt idx="76">
                  <c:v>502</c:v>
                </c:pt>
                <c:pt idx="77">
                  <c:v>470</c:v>
                </c:pt>
                <c:pt idx="78">
                  <c:v>472</c:v>
                </c:pt>
                <c:pt idx="79">
                  <c:v>466</c:v>
                </c:pt>
                <c:pt idx="80">
                  <c:v>446</c:v>
                </c:pt>
                <c:pt idx="81">
                  <c:v>451</c:v>
                </c:pt>
                <c:pt idx="82">
                  <c:v>448</c:v>
                </c:pt>
                <c:pt idx="83">
                  <c:v>437</c:v>
                </c:pt>
                <c:pt idx="84">
                  <c:v>405</c:v>
                </c:pt>
                <c:pt idx="85">
                  <c:v>389</c:v>
                </c:pt>
                <c:pt idx="86">
                  <c:v>394</c:v>
                </c:pt>
                <c:pt idx="87">
                  <c:v>368</c:v>
                </c:pt>
                <c:pt idx="88">
                  <c:v>357</c:v>
                </c:pt>
                <c:pt idx="89">
                  <c:v>340</c:v>
                </c:pt>
                <c:pt idx="90">
                  <c:v>348</c:v>
                </c:pt>
                <c:pt idx="91">
                  <c:v>319</c:v>
                </c:pt>
                <c:pt idx="92">
                  <c:v>306</c:v>
                </c:pt>
                <c:pt idx="93">
                  <c:v>293</c:v>
                </c:pt>
                <c:pt idx="94">
                  <c:v>291</c:v>
                </c:pt>
                <c:pt idx="95">
                  <c:v>297</c:v>
                </c:pt>
                <c:pt idx="96">
                  <c:v>292</c:v>
                </c:pt>
                <c:pt idx="97">
                  <c:v>291</c:v>
                </c:pt>
                <c:pt idx="98">
                  <c:v>287</c:v>
                </c:pt>
                <c:pt idx="99">
                  <c:v>279</c:v>
                </c:pt>
                <c:pt idx="100">
                  <c:v>299</c:v>
                </c:pt>
                <c:pt idx="101">
                  <c:v>309</c:v>
                </c:pt>
                <c:pt idx="102">
                  <c:v>305</c:v>
                </c:pt>
                <c:pt idx="103">
                  <c:v>303</c:v>
                </c:pt>
                <c:pt idx="104">
                  <c:v>313</c:v>
                </c:pt>
                <c:pt idx="105">
                  <c:v>308</c:v>
                </c:pt>
                <c:pt idx="106">
                  <c:v>313</c:v>
                </c:pt>
                <c:pt idx="107">
                  <c:v>303</c:v>
                </c:pt>
                <c:pt idx="108">
                  <c:v>312</c:v>
                </c:pt>
                <c:pt idx="109">
                  <c:v>306</c:v>
                </c:pt>
                <c:pt idx="110">
                  <c:v>300</c:v>
                </c:pt>
                <c:pt idx="111">
                  <c:v>305</c:v>
                </c:pt>
                <c:pt idx="112">
                  <c:v>318</c:v>
                </c:pt>
                <c:pt idx="113">
                  <c:v>331</c:v>
                </c:pt>
                <c:pt idx="114">
                  <c:v>319</c:v>
                </c:pt>
                <c:pt idx="115">
                  <c:v>330</c:v>
                </c:pt>
                <c:pt idx="116">
                  <c:v>349</c:v>
                </c:pt>
                <c:pt idx="117">
                  <c:v>368</c:v>
                </c:pt>
                <c:pt idx="118">
                  <c:v>390</c:v>
                </c:pt>
                <c:pt idx="119">
                  <c:v>412</c:v>
                </c:pt>
                <c:pt idx="120">
                  <c:v>427</c:v>
                </c:pt>
                <c:pt idx="121">
                  <c:v>436</c:v>
                </c:pt>
                <c:pt idx="122">
                  <c:v>434</c:v>
                </c:pt>
                <c:pt idx="123">
                  <c:v>455</c:v>
                </c:pt>
                <c:pt idx="124">
                  <c:v>473</c:v>
                </c:pt>
                <c:pt idx="125">
                  <c:v>510</c:v>
                </c:pt>
                <c:pt idx="126">
                  <c:v>533</c:v>
                </c:pt>
                <c:pt idx="127">
                  <c:v>552</c:v>
                </c:pt>
                <c:pt idx="128">
                  <c:v>563</c:v>
                </c:pt>
                <c:pt idx="129">
                  <c:v>534</c:v>
                </c:pt>
                <c:pt idx="130">
                  <c:v>528</c:v>
                </c:pt>
                <c:pt idx="131">
                  <c:v>547</c:v>
                </c:pt>
                <c:pt idx="132">
                  <c:v>564</c:v>
                </c:pt>
                <c:pt idx="133">
                  <c:v>561</c:v>
                </c:pt>
                <c:pt idx="134">
                  <c:v>568</c:v>
                </c:pt>
                <c:pt idx="135">
                  <c:v>583</c:v>
                </c:pt>
                <c:pt idx="136">
                  <c:v>594</c:v>
                </c:pt>
                <c:pt idx="137">
                  <c:v>581</c:v>
                </c:pt>
                <c:pt idx="138">
                  <c:v>588</c:v>
                </c:pt>
                <c:pt idx="139">
                  <c:v>585</c:v>
                </c:pt>
                <c:pt idx="140">
                  <c:v>573</c:v>
                </c:pt>
                <c:pt idx="141">
                  <c:v>557</c:v>
                </c:pt>
                <c:pt idx="142">
                  <c:v>550</c:v>
                </c:pt>
                <c:pt idx="143">
                  <c:v>534</c:v>
                </c:pt>
                <c:pt idx="144">
                  <c:v>530</c:v>
                </c:pt>
                <c:pt idx="145">
                  <c:v>534</c:v>
                </c:pt>
                <c:pt idx="146">
                  <c:v>534</c:v>
                </c:pt>
                <c:pt idx="147">
                  <c:v>544</c:v>
                </c:pt>
                <c:pt idx="148">
                  <c:v>545</c:v>
                </c:pt>
                <c:pt idx="149">
                  <c:v>539</c:v>
                </c:pt>
                <c:pt idx="150">
                  <c:v>509</c:v>
                </c:pt>
                <c:pt idx="151">
                  <c:v>517</c:v>
                </c:pt>
                <c:pt idx="152">
                  <c:v>525</c:v>
                </c:pt>
                <c:pt idx="153">
                  <c:v>543</c:v>
                </c:pt>
                <c:pt idx="154">
                  <c:v>528</c:v>
                </c:pt>
                <c:pt idx="155">
                  <c:v>529</c:v>
                </c:pt>
                <c:pt idx="156">
                  <c:v>548</c:v>
                </c:pt>
                <c:pt idx="157">
                  <c:v>540</c:v>
                </c:pt>
                <c:pt idx="158">
                  <c:v>526</c:v>
                </c:pt>
                <c:pt idx="159" formatCode="General">
                  <c:v>545</c:v>
                </c:pt>
                <c:pt idx="160" formatCode="General">
                  <c:v>538</c:v>
                </c:pt>
                <c:pt idx="161" formatCode="General">
                  <c:v>526</c:v>
                </c:pt>
                <c:pt idx="162" formatCode="General">
                  <c:v>526</c:v>
                </c:pt>
                <c:pt idx="163" formatCode="General">
                  <c:v>550</c:v>
                </c:pt>
                <c:pt idx="164" formatCode="General">
                  <c:v>557</c:v>
                </c:pt>
                <c:pt idx="165" formatCode="General">
                  <c:v>560</c:v>
                </c:pt>
                <c:pt idx="166" formatCode="General">
                  <c:v>581</c:v>
                </c:pt>
                <c:pt idx="167" formatCode="General">
                  <c:v>574</c:v>
                </c:pt>
                <c:pt idx="168" formatCode="General">
                  <c:v>600</c:v>
                </c:pt>
                <c:pt idx="169" formatCode="General">
                  <c:v>610</c:v>
                </c:pt>
                <c:pt idx="170" formatCode="General">
                  <c:v>619</c:v>
                </c:pt>
                <c:pt idx="171" formatCode="General">
                  <c:v>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984"/>
        <c:axId val="30985837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UPVVolna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4.939628336282263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702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356-42DB-919E-7194173482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bg1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Sheet1!$B$2:$B$173</c:f>
              <c:numCache>
                <c:formatCode>#,##0</c:formatCode>
                <c:ptCount val="172"/>
                <c:pt idx="0">
                  <c:v>1187</c:v>
                </c:pt>
                <c:pt idx="1">
                  <c:v>1160</c:v>
                </c:pt>
                <c:pt idx="2">
                  <c:v>1148</c:v>
                </c:pt>
                <c:pt idx="3">
                  <c:v>1143</c:v>
                </c:pt>
                <c:pt idx="4">
                  <c:v>1136</c:v>
                </c:pt>
                <c:pt idx="5">
                  <c:v>1139</c:v>
                </c:pt>
                <c:pt idx="6">
                  <c:v>1118</c:v>
                </c:pt>
                <c:pt idx="7">
                  <c:v>1115</c:v>
                </c:pt>
                <c:pt idx="8">
                  <c:v>1108</c:v>
                </c:pt>
                <c:pt idx="9">
                  <c:v>1094</c:v>
                </c:pt>
                <c:pt idx="10">
                  <c:v>1090</c:v>
                </c:pt>
                <c:pt idx="11">
                  <c:v>1079</c:v>
                </c:pt>
                <c:pt idx="12">
                  <c:v>1084</c:v>
                </c:pt>
                <c:pt idx="13">
                  <c:v>1080</c:v>
                </c:pt>
                <c:pt idx="14">
                  <c:v>1066</c:v>
                </c:pt>
                <c:pt idx="15">
                  <c:v>1074</c:v>
                </c:pt>
                <c:pt idx="16">
                  <c:v>1058</c:v>
                </c:pt>
                <c:pt idx="17">
                  <c:v>1041</c:v>
                </c:pt>
                <c:pt idx="18">
                  <c:v>1048</c:v>
                </c:pt>
                <c:pt idx="19">
                  <c:v>1053</c:v>
                </c:pt>
                <c:pt idx="20">
                  <c:v>1022</c:v>
                </c:pt>
                <c:pt idx="21">
                  <c:v>1013</c:v>
                </c:pt>
                <c:pt idx="22">
                  <c:v>969</c:v>
                </c:pt>
                <c:pt idx="23">
                  <c:v>965</c:v>
                </c:pt>
                <c:pt idx="24">
                  <c:v>979</c:v>
                </c:pt>
                <c:pt idx="25">
                  <c:v>994</c:v>
                </c:pt>
                <c:pt idx="26">
                  <c:v>995</c:v>
                </c:pt>
                <c:pt idx="27">
                  <c:v>989</c:v>
                </c:pt>
                <c:pt idx="28">
                  <c:v>962</c:v>
                </c:pt>
                <c:pt idx="29">
                  <c:v>952</c:v>
                </c:pt>
                <c:pt idx="30">
                  <c:v>971</c:v>
                </c:pt>
                <c:pt idx="31">
                  <c:v>961</c:v>
                </c:pt>
                <c:pt idx="32">
                  <c:v>953</c:v>
                </c:pt>
                <c:pt idx="33">
                  <c:v>958</c:v>
                </c:pt>
                <c:pt idx="34">
                  <c:v>931</c:v>
                </c:pt>
                <c:pt idx="35">
                  <c:v>907</c:v>
                </c:pt>
                <c:pt idx="36">
                  <c:v>929</c:v>
                </c:pt>
                <c:pt idx="37">
                  <c:v>937</c:v>
                </c:pt>
                <c:pt idx="38">
                  <c:v>955</c:v>
                </c:pt>
                <c:pt idx="39">
                  <c:v>943</c:v>
                </c:pt>
                <c:pt idx="40">
                  <c:v>939</c:v>
                </c:pt>
                <c:pt idx="41">
                  <c:v>918</c:v>
                </c:pt>
                <c:pt idx="42">
                  <c:v>928</c:v>
                </c:pt>
                <c:pt idx="43">
                  <c:v>904</c:v>
                </c:pt>
                <c:pt idx="44">
                  <c:v>907</c:v>
                </c:pt>
                <c:pt idx="45">
                  <c:v>898</c:v>
                </c:pt>
                <c:pt idx="46">
                  <c:v>905</c:v>
                </c:pt>
                <c:pt idx="47">
                  <c:v>905</c:v>
                </c:pt>
                <c:pt idx="48">
                  <c:v>907</c:v>
                </c:pt>
                <c:pt idx="49">
                  <c:v>922</c:v>
                </c:pt>
                <c:pt idx="50">
                  <c:v>925</c:v>
                </c:pt>
                <c:pt idx="51">
                  <c:v>943</c:v>
                </c:pt>
                <c:pt idx="52">
                  <c:v>915</c:v>
                </c:pt>
                <c:pt idx="53">
                  <c:v>927</c:v>
                </c:pt>
                <c:pt idx="54">
                  <c:v>931</c:v>
                </c:pt>
                <c:pt idx="55">
                  <c:v>914</c:v>
                </c:pt>
                <c:pt idx="56">
                  <c:v>910</c:v>
                </c:pt>
                <c:pt idx="57">
                  <c:v>906</c:v>
                </c:pt>
                <c:pt idx="58">
                  <c:v>901</c:v>
                </c:pt>
                <c:pt idx="59">
                  <c:v>881</c:v>
                </c:pt>
                <c:pt idx="60">
                  <c:v>895</c:v>
                </c:pt>
                <c:pt idx="61">
                  <c:v>882</c:v>
                </c:pt>
                <c:pt idx="62">
                  <c:v>869</c:v>
                </c:pt>
                <c:pt idx="63">
                  <c:v>846</c:v>
                </c:pt>
                <c:pt idx="64">
                  <c:v>842</c:v>
                </c:pt>
                <c:pt idx="65">
                  <c:v>838</c:v>
                </c:pt>
                <c:pt idx="66">
                  <c:v>840</c:v>
                </c:pt>
                <c:pt idx="67">
                  <c:v>853</c:v>
                </c:pt>
                <c:pt idx="68">
                  <c:v>852</c:v>
                </c:pt>
                <c:pt idx="69">
                  <c:v>853</c:v>
                </c:pt>
                <c:pt idx="70">
                  <c:v>837</c:v>
                </c:pt>
                <c:pt idx="71">
                  <c:v>821</c:v>
                </c:pt>
                <c:pt idx="72">
                  <c:v>895</c:v>
                </c:pt>
                <c:pt idx="73">
                  <c:v>890</c:v>
                </c:pt>
                <c:pt idx="74">
                  <c:v>893</c:v>
                </c:pt>
                <c:pt idx="75">
                  <c:v>904</c:v>
                </c:pt>
                <c:pt idx="76">
                  <c:v>913</c:v>
                </c:pt>
                <c:pt idx="77">
                  <c:v>935</c:v>
                </c:pt>
                <c:pt idx="78">
                  <c:v>945</c:v>
                </c:pt>
                <c:pt idx="79">
                  <c:v>961</c:v>
                </c:pt>
                <c:pt idx="80">
                  <c:v>935</c:v>
                </c:pt>
                <c:pt idx="81">
                  <c:v>943</c:v>
                </c:pt>
                <c:pt idx="82">
                  <c:v>933</c:v>
                </c:pt>
                <c:pt idx="83">
                  <c:v>925</c:v>
                </c:pt>
                <c:pt idx="84">
                  <c:v>930</c:v>
                </c:pt>
                <c:pt idx="85">
                  <c:v>938</c:v>
                </c:pt>
                <c:pt idx="86">
                  <c:v>929</c:v>
                </c:pt>
                <c:pt idx="87">
                  <c:v>956</c:v>
                </c:pt>
                <c:pt idx="88">
                  <c:v>956</c:v>
                </c:pt>
                <c:pt idx="89">
                  <c:v>974</c:v>
                </c:pt>
                <c:pt idx="90">
                  <c:v>990</c:v>
                </c:pt>
                <c:pt idx="91">
                  <c:v>995</c:v>
                </c:pt>
                <c:pt idx="92">
                  <c:v>1009</c:v>
                </c:pt>
                <c:pt idx="93">
                  <c:v>999</c:v>
                </c:pt>
                <c:pt idx="94">
                  <c:v>1024</c:v>
                </c:pt>
                <c:pt idx="95">
                  <c:v>1014</c:v>
                </c:pt>
                <c:pt idx="96">
                  <c:v>1013</c:v>
                </c:pt>
                <c:pt idx="97">
                  <c:v>993</c:v>
                </c:pt>
                <c:pt idx="98">
                  <c:v>979</c:v>
                </c:pt>
                <c:pt idx="99">
                  <c:v>998</c:v>
                </c:pt>
                <c:pt idx="100">
                  <c:v>984</c:v>
                </c:pt>
                <c:pt idx="101">
                  <c:v>995</c:v>
                </c:pt>
                <c:pt idx="102">
                  <c:v>1020</c:v>
                </c:pt>
                <c:pt idx="103">
                  <c:v>999</c:v>
                </c:pt>
                <c:pt idx="104">
                  <c:v>994</c:v>
                </c:pt>
                <c:pt idx="105">
                  <c:v>985</c:v>
                </c:pt>
                <c:pt idx="106">
                  <c:v>988</c:v>
                </c:pt>
                <c:pt idx="107">
                  <c:v>1017</c:v>
                </c:pt>
                <c:pt idx="108">
                  <c:v>1005</c:v>
                </c:pt>
                <c:pt idx="109">
                  <c:v>1002</c:v>
                </c:pt>
                <c:pt idx="110">
                  <c:v>993</c:v>
                </c:pt>
                <c:pt idx="111">
                  <c:v>966</c:v>
                </c:pt>
                <c:pt idx="112">
                  <c:v>977</c:v>
                </c:pt>
                <c:pt idx="113">
                  <c:v>987</c:v>
                </c:pt>
                <c:pt idx="114">
                  <c:v>993</c:v>
                </c:pt>
                <c:pt idx="115">
                  <c:v>1008</c:v>
                </c:pt>
                <c:pt idx="116">
                  <c:v>1004</c:v>
                </c:pt>
                <c:pt idx="117">
                  <c:v>992</c:v>
                </c:pt>
                <c:pt idx="118">
                  <c:v>957</c:v>
                </c:pt>
                <c:pt idx="119">
                  <c:v>921</c:v>
                </c:pt>
                <c:pt idx="120">
                  <c:v>915</c:v>
                </c:pt>
                <c:pt idx="121">
                  <c:v>907</c:v>
                </c:pt>
                <c:pt idx="122">
                  <c:v>901</c:v>
                </c:pt>
                <c:pt idx="123">
                  <c:v>887</c:v>
                </c:pt>
                <c:pt idx="124">
                  <c:v>845</c:v>
                </c:pt>
                <c:pt idx="125">
                  <c:v>843</c:v>
                </c:pt>
                <c:pt idx="126">
                  <c:v>808</c:v>
                </c:pt>
                <c:pt idx="127">
                  <c:v>782</c:v>
                </c:pt>
                <c:pt idx="128">
                  <c:v>767</c:v>
                </c:pt>
                <c:pt idx="129">
                  <c:v>786</c:v>
                </c:pt>
                <c:pt idx="130">
                  <c:v>786</c:v>
                </c:pt>
                <c:pt idx="131">
                  <c:v>764</c:v>
                </c:pt>
                <c:pt idx="132">
                  <c:v>759</c:v>
                </c:pt>
                <c:pt idx="133">
                  <c:v>753</c:v>
                </c:pt>
                <c:pt idx="134">
                  <c:v>746</c:v>
                </c:pt>
                <c:pt idx="135">
                  <c:v>753</c:v>
                </c:pt>
                <c:pt idx="136">
                  <c:v>749</c:v>
                </c:pt>
                <c:pt idx="137">
                  <c:v>753</c:v>
                </c:pt>
                <c:pt idx="138">
                  <c:v>758</c:v>
                </c:pt>
                <c:pt idx="139">
                  <c:v>763</c:v>
                </c:pt>
                <c:pt idx="140">
                  <c:v>753</c:v>
                </c:pt>
                <c:pt idx="141">
                  <c:v>788</c:v>
                </c:pt>
                <c:pt idx="142">
                  <c:v>791</c:v>
                </c:pt>
                <c:pt idx="143">
                  <c:v>800</c:v>
                </c:pt>
                <c:pt idx="144">
                  <c:v>778</c:v>
                </c:pt>
                <c:pt idx="145">
                  <c:v>792</c:v>
                </c:pt>
                <c:pt idx="146">
                  <c:v>798</c:v>
                </c:pt>
                <c:pt idx="147">
                  <c:v>802</c:v>
                </c:pt>
                <c:pt idx="148">
                  <c:v>795</c:v>
                </c:pt>
                <c:pt idx="149">
                  <c:v>802</c:v>
                </c:pt>
                <c:pt idx="150">
                  <c:v>821</c:v>
                </c:pt>
                <c:pt idx="151">
                  <c:v>826</c:v>
                </c:pt>
                <c:pt idx="152">
                  <c:v>850</c:v>
                </c:pt>
                <c:pt idx="153">
                  <c:v>830</c:v>
                </c:pt>
                <c:pt idx="154">
                  <c:v>818</c:v>
                </c:pt>
                <c:pt idx="155">
                  <c:v>821</c:v>
                </c:pt>
                <c:pt idx="156">
                  <c:v>816</c:v>
                </c:pt>
                <c:pt idx="157">
                  <c:v>832</c:v>
                </c:pt>
                <c:pt idx="158">
                  <c:v>826</c:v>
                </c:pt>
                <c:pt idx="159" formatCode="General">
                  <c:v>821</c:v>
                </c:pt>
                <c:pt idx="160" formatCode="General">
                  <c:v>786</c:v>
                </c:pt>
                <c:pt idx="161" formatCode="General">
                  <c:v>811</c:v>
                </c:pt>
                <c:pt idx="162" formatCode="General">
                  <c:v>803</c:v>
                </c:pt>
                <c:pt idx="163" formatCode="General">
                  <c:v>787</c:v>
                </c:pt>
                <c:pt idx="164" formatCode="General">
                  <c:v>794</c:v>
                </c:pt>
                <c:pt idx="165" formatCode="General">
                  <c:v>782</c:v>
                </c:pt>
                <c:pt idx="166" formatCode="General">
                  <c:v>768</c:v>
                </c:pt>
                <c:pt idx="167" formatCode="General">
                  <c:v>753</c:v>
                </c:pt>
                <c:pt idx="168" formatCode="General">
                  <c:v>742</c:v>
                </c:pt>
                <c:pt idx="169" formatCode="General">
                  <c:v>731</c:v>
                </c:pt>
                <c:pt idx="170" formatCode="General">
                  <c:v>714</c:v>
                </c:pt>
                <c:pt idx="171" formatCode="General">
                  <c:v>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9-158F-4D66-9C17-755B1D8C84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Sheet1!$C$2:$C$173</c:f>
              <c:numCache>
                <c:formatCode>General</c:formatCode>
                <c:ptCount val="1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A-158F-4D66-9C17-755B1D8C8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984"/>
        <c:axId val="309858376"/>
      </c:lineChart>
      <c:dateAx>
        <c:axId val="30985798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8376"/>
        <c:crosses val="autoZero"/>
        <c:auto val="1"/>
        <c:lblOffset val="100"/>
        <c:baseTimeUnit val="days"/>
      </c:dateAx>
      <c:valAx>
        <c:axId val="309858376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89939299763498"/>
          <c:y val="3.7294370733073373E-2"/>
          <c:w val="0.86895058858134366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luzkaKyslik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Sheet1!$D$2:$D$173</c:f>
              <c:numCache>
                <c:formatCode>#,##0</c:formatCode>
                <c:ptCount val="172"/>
                <c:pt idx="0">
                  <c:v>60</c:v>
                </c:pt>
                <c:pt idx="1">
                  <c:v>53</c:v>
                </c:pt>
                <c:pt idx="2">
                  <c:v>55</c:v>
                </c:pt>
                <c:pt idx="3">
                  <c:v>56</c:v>
                </c:pt>
                <c:pt idx="4">
                  <c:v>67</c:v>
                </c:pt>
                <c:pt idx="5">
                  <c:v>74</c:v>
                </c:pt>
                <c:pt idx="6">
                  <c:v>85</c:v>
                </c:pt>
                <c:pt idx="7">
                  <c:v>86</c:v>
                </c:pt>
                <c:pt idx="8">
                  <c:v>102</c:v>
                </c:pt>
                <c:pt idx="9">
                  <c:v>103</c:v>
                </c:pt>
                <c:pt idx="10">
                  <c:v>123</c:v>
                </c:pt>
                <c:pt idx="11">
                  <c:v>118</c:v>
                </c:pt>
                <c:pt idx="12">
                  <c:v>131</c:v>
                </c:pt>
                <c:pt idx="13">
                  <c:v>135</c:v>
                </c:pt>
                <c:pt idx="14">
                  <c:v>145</c:v>
                </c:pt>
                <c:pt idx="15">
                  <c:v>166</c:v>
                </c:pt>
                <c:pt idx="16">
                  <c:v>193</c:v>
                </c:pt>
                <c:pt idx="17">
                  <c:v>206</c:v>
                </c:pt>
                <c:pt idx="18">
                  <c:v>221</c:v>
                </c:pt>
                <c:pt idx="19">
                  <c:v>233</c:v>
                </c:pt>
                <c:pt idx="20">
                  <c:v>267</c:v>
                </c:pt>
                <c:pt idx="21">
                  <c:v>270</c:v>
                </c:pt>
                <c:pt idx="22">
                  <c:v>307</c:v>
                </c:pt>
                <c:pt idx="23">
                  <c:v>347</c:v>
                </c:pt>
                <c:pt idx="24">
                  <c:v>382</c:v>
                </c:pt>
                <c:pt idx="25">
                  <c:v>401</c:v>
                </c:pt>
                <c:pt idx="26">
                  <c:v>412</c:v>
                </c:pt>
                <c:pt idx="27">
                  <c:v>443</c:v>
                </c:pt>
                <c:pt idx="28">
                  <c:v>469</c:v>
                </c:pt>
                <c:pt idx="29">
                  <c:v>500</c:v>
                </c:pt>
                <c:pt idx="30">
                  <c:v>535</c:v>
                </c:pt>
                <c:pt idx="31">
                  <c:v>569</c:v>
                </c:pt>
                <c:pt idx="32">
                  <c:v>599</c:v>
                </c:pt>
                <c:pt idx="33">
                  <c:v>625</c:v>
                </c:pt>
                <c:pt idx="34">
                  <c:v>691</c:v>
                </c:pt>
                <c:pt idx="35">
                  <c:v>735</c:v>
                </c:pt>
                <c:pt idx="36">
                  <c:v>816</c:v>
                </c:pt>
                <c:pt idx="37">
                  <c:v>896</c:v>
                </c:pt>
                <c:pt idx="38">
                  <c:v>964</c:v>
                </c:pt>
                <c:pt idx="39">
                  <c:v>1023</c:v>
                </c:pt>
                <c:pt idx="40">
                  <c:v>1092</c:v>
                </c:pt>
                <c:pt idx="41">
                  <c:v>1177</c:v>
                </c:pt>
                <c:pt idx="42">
                  <c:v>1194</c:v>
                </c:pt>
                <c:pt idx="43">
                  <c:v>1320</c:v>
                </c:pt>
                <c:pt idx="44">
                  <c:v>1501</c:v>
                </c:pt>
                <c:pt idx="45">
                  <c:v>1604</c:v>
                </c:pt>
                <c:pt idx="46">
                  <c:v>1671</c:v>
                </c:pt>
                <c:pt idx="47">
                  <c:v>1774</c:v>
                </c:pt>
                <c:pt idx="48">
                  <c:v>1895</c:v>
                </c:pt>
                <c:pt idx="49">
                  <c:v>2033</c:v>
                </c:pt>
                <c:pt idx="50">
                  <c:v>2183</c:v>
                </c:pt>
                <c:pt idx="51">
                  <c:v>2317</c:v>
                </c:pt>
                <c:pt idx="52">
                  <c:v>2378</c:v>
                </c:pt>
                <c:pt idx="53">
                  <c:v>2492</c:v>
                </c:pt>
                <c:pt idx="54">
                  <c:v>2630</c:v>
                </c:pt>
                <c:pt idx="55">
                  <c:v>2835</c:v>
                </c:pt>
                <c:pt idx="56">
                  <c:v>2971</c:v>
                </c:pt>
                <c:pt idx="57">
                  <c:v>3034</c:v>
                </c:pt>
                <c:pt idx="58">
                  <c:v>3250</c:v>
                </c:pt>
                <c:pt idx="59">
                  <c:v>3296</c:v>
                </c:pt>
                <c:pt idx="60">
                  <c:v>3357</c:v>
                </c:pt>
                <c:pt idx="61">
                  <c:v>3441</c:v>
                </c:pt>
                <c:pt idx="62">
                  <c:v>3560</c:v>
                </c:pt>
                <c:pt idx="63">
                  <c:v>3581</c:v>
                </c:pt>
                <c:pt idx="64">
                  <c:v>3557</c:v>
                </c:pt>
                <c:pt idx="65">
                  <c:v>3485</c:v>
                </c:pt>
                <c:pt idx="66">
                  <c:v>3424</c:v>
                </c:pt>
                <c:pt idx="67">
                  <c:v>3349</c:v>
                </c:pt>
                <c:pt idx="68">
                  <c:v>3356</c:v>
                </c:pt>
                <c:pt idx="69">
                  <c:v>3294</c:v>
                </c:pt>
                <c:pt idx="70">
                  <c:v>3198</c:v>
                </c:pt>
                <c:pt idx="71">
                  <c:v>2968</c:v>
                </c:pt>
                <c:pt idx="72">
                  <c:v>2891</c:v>
                </c:pt>
                <c:pt idx="73">
                  <c:v>2750</c:v>
                </c:pt>
                <c:pt idx="74">
                  <c:v>2630</c:v>
                </c:pt>
                <c:pt idx="75">
                  <c:v>2555</c:v>
                </c:pt>
                <c:pt idx="76">
                  <c:v>2561</c:v>
                </c:pt>
                <c:pt idx="77">
                  <c:v>2486</c:v>
                </c:pt>
                <c:pt idx="78">
                  <c:v>2445</c:v>
                </c:pt>
                <c:pt idx="79">
                  <c:v>2366</c:v>
                </c:pt>
                <c:pt idx="80">
                  <c:v>2269</c:v>
                </c:pt>
                <c:pt idx="81">
                  <c:v>2146</c:v>
                </c:pt>
                <c:pt idx="82">
                  <c:v>2131</c:v>
                </c:pt>
                <c:pt idx="83">
                  <c:v>2160</c:v>
                </c:pt>
                <c:pt idx="84">
                  <c:v>2099</c:v>
                </c:pt>
                <c:pt idx="85">
                  <c:v>2027</c:v>
                </c:pt>
                <c:pt idx="86">
                  <c:v>1936</c:v>
                </c:pt>
                <c:pt idx="87">
                  <c:v>1813</c:v>
                </c:pt>
                <c:pt idx="88">
                  <c:v>1507</c:v>
                </c:pt>
                <c:pt idx="89">
                  <c:v>1546</c:v>
                </c:pt>
                <c:pt idx="90">
                  <c:v>1541</c:v>
                </c:pt>
                <c:pt idx="91">
                  <c:v>1532</c:v>
                </c:pt>
                <c:pt idx="92">
                  <c:v>1472</c:v>
                </c:pt>
                <c:pt idx="93">
                  <c:v>1465</c:v>
                </c:pt>
                <c:pt idx="94">
                  <c:v>1495</c:v>
                </c:pt>
                <c:pt idx="95">
                  <c:v>1480</c:v>
                </c:pt>
                <c:pt idx="96">
                  <c:v>1507</c:v>
                </c:pt>
                <c:pt idx="97">
                  <c:v>1556</c:v>
                </c:pt>
                <c:pt idx="98">
                  <c:v>1526</c:v>
                </c:pt>
                <c:pt idx="99">
                  <c:v>1570</c:v>
                </c:pt>
                <c:pt idx="100">
                  <c:v>1590</c:v>
                </c:pt>
                <c:pt idx="101">
                  <c:v>1561</c:v>
                </c:pt>
                <c:pt idx="102">
                  <c:v>1603</c:v>
                </c:pt>
                <c:pt idx="103">
                  <c:v>1641</c:v>
                </c:pt>
                <c:pt idx="104">
                  <c:v>1681</c:v>
                </c:pt>
                <c:pt idx="105">
                  <c:v>1705</c:v>
                </c:pt>
                <c:pt idx="106">
                  <c:v>1690</c:v>
                </c:pt>
                <c:pt idx="107">
                  <c:v>1651</c:v>
                </c:pt>
                <c:pt idx="108">
                  <c:v>1654</c:v>
                </c:pt>
                <c:pt idx="109">
                  <c:v>1645</c:v>
                </c:pt>
                <c:pt idx="110">
                  <c:v>1679</c:v>
                </c:pt>
                <c:pt idx="111">
                  <c:v>1679</c:v>
                </c:pt>
                <c:pt idx="112">
                  <c:v>1715</c:v>
                </c:pt>
                <c:pt idx="113">
                  <c:v>1735</c:v>
                </c:pt>
                <c:pt idx="114">
                  <c:v>1643</c:v>
                </c:pt>
                <c:pt idx="115">
                  <c:v>1745</c:v>
                </c:pt>
                <c:pt idx="116">
                  <c:v>1859</c:v>
                </c:pt>
                <c:pt idx="117">
                  <c:v>1984</c:v>
                </c:pt>
                <c:pt idx="118">
                  <c:v>2294</c:v>
                </c:pt>
                <c:pt idx="119">
                  <c:v>2348</c:v>
                </c:pt>
                <c:pt idx="120">
                  <c:v>2471</c:v>
                </c:pt>
                <c:pt idx="121">
                  <c:v>2492</c:v>
                </c:pt>
                <c:pt idx="122">
                  <c:v>2492</c:v>
                </c:pt>
                <c:pt idx="123">
                  <c:v>2678</c:v>
                </c:pt>
                <c:pt idx="124">
                  <c:v>2796</c:v>
                </c:pt>
                <c:pt idx="125">
                  <c:v>3016</c:v>
                </c:pt>
                <c:pt idx="126">
                  <c:v>3043</c:v>
                </c:pt>
                <c:pt idx="127">
                  <c:v>3079</c:v>
                </c:pt>
                <c:pt idx="128">
                  <c:v>3071</c:v>
                </c:pt>
                <c:pt idx="129">
                  <c:v>2924</c:v>
                </c:pt>
                <c:pt idx="130">
                  <c:v>2964</c:v>
                </c:pt>
                <c:pt idx="131">
                  <c:v>2971</c:v>
                </c:pt>
                <c:pt idx="132">
                  <c:v>2976</c:v>
                </c:pt>
                <c:pt idx="133">
                  <c:v>3040</c:v>
                </c:pt>
                <c:pt idx="134">
                  <c:v>2960</c:v>
                </c:pt>
                <c:pt idx="135">
                  <c:v>2931</c:v>
                </c:pt>
                <c:pt idx="136">
                  <c:v>2877</c:v>
                </c:pt>
                <c:pt idx="137">
                  <c:v>2762</c:v>
                </c:pt>
                <c:pt idx="138">
                  <c:v>2745</c:v>
                </c:pt>
                <c:pt idx="139">
                  <c:v>2703</c:v>
                </c:pt>
                <c:pt idx="140">
                  <c:v>2638</c:v>
                </c:pt>
                <c:pt idx="141">
                  <c:v>2590</c:v>
                </c:pt>
                <c:pt idx="142">
                  <c:v>2582</c:v>
                </c:pt>
                <c:pt idx="143">
                  <c:v>2552</c:v>
                </c:pt>
                <c:pt idx="144">
                  <c:v>2515</c:v>
                </c:pt>
                <c:pt idx="145">
                  <c:v>2515</c:v>
                </c:pt>
                <c:pt idx="146">
                  <c:v>2540</c:v>
                </c:pt>
                <c:pt idx="147">
                  <c:v>2523</c:v>
                </c:pt>
                <c:pt idx="148">
                  <c:v>2413</c:v>
                </c:pt>
                <c:pt idx="149">
                  <c:v>2351</c:v>
                </c:pt>
                <c:pt idx="150">
                  <c:v>2338</c:v>
                </c:pt>
                <c:pt idx="151">
                  <c:v>2371</c:v>
                </c:pt>
                <c:pt idx="152">
                  <c:v>2370</c:v>
                </c:pt>
                <c:pt idx="153">
                  <c:v>2454</c:v>
                </c:pt>
                <c:pt idx="154">
                  <c:v>2389</c:v>
                </c:pt>
                <c:pt idx="155">
                  <c:v>2411</c:v>
                </c:pt>
                <c:pt idx="156">
                  <c:v>2395</c:v>
                </c:pt>
                <c:pt idx="157">
                  <c:v>2373</c:v>
                </c:pt>
                <c:pt idx="158">
                  <c:v>2355</c:v>
                </c:pt>
                <c:pt idx="159">
                  <c:v>2422</c:v>
                </c:pt>
                <c:pt idx="160">
                  <c:v>2487</c:v>
                </c:pt>
                <c:pt idx="161">
                  <c:v>2498</c:v>
                </c:pt>
                <c:pt idx="162">
                  <c:v>2432</c:v>
                </c:pt>
                <c:pt idx="163">
                  <c:v>2463</c:v>
                </c:pt>
                <c:pt idx="164">
                  <c:v>2420</c:v>
                </c:pt>
                <c:pt idx="165">
                  <c:v>2492</c:v>
                </c:pt>
                <c:pt idx="166" formatCode="General">
                  <c:v>2606</c:v>
                </c:pt>
                <c:pt idx="167" formatCode="General">
                  <c:v>2632</c:v>
                </c:pt>
                <c:pt idx="168" formatCode="General">
                  <c:v>2648</c:v>
                </c:pt>
                <c:pt idx="169" formatCode="General">
                  <c:v>2705</c:v>
                </c:pt>
                <c:pt idx="170" formatCode="General">
                  <c:v>2754</c:v>
                </c:pt>
                <c:pt idx="171" formatCode="General">
                  <c:v>2646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2104"/>
        <c:axId val="309852888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StdLuzekKyslikDOSTUP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2.3583364035035595E-3"/>
                  <c:y val="-2.694342728881232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5 144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BA-450D-9D8B-590F6D2B89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Sheet1!$B$2:$B$173</c:f>
              <c:numCache>
                <c:formatCode>#,##0</c:formatCode>
                <c:ptCount val="172"/>
                <c:pt idx="0">
                  <c:v>8160</c:v>
                </c:pt>
                <c:pt idx="1">
                  <c:v>8175</c:v>
                </c:pt>
                <c:pt idx="2">
                  <c:v>7876</c:v>
                </c:pt>
                <c:pt idx="3">
                  <c:v>8034</c:v>
                </c:pt>
                <c:pt idx="4">
                  <c:v>8049</c:v>
                </c:pt>
                <c:pt idx="5">
                  <c:v>8080</c:v>
                </c:pt>
                <c:pt idx="6">
                  <c:v>7818</c:v>
                </c:pt>
                <c:pt idx="7">
                  <c:v>7658</c:v>
                </c:pt>
                <c:pt idx="8">
                  <c:v>7288</c:v>
                </c:pt>
                <c:pt idx="9">
                  <c:v>6975</c:v>
                </c:pt>
                <c:pt idx="10">
                  <c:v>7427</c:v>
                </c:pt>
                <c:pt idx="11">
                  <c:v>7828</c:v>
                </c:pt>
                <c:pt idx="12">
                  <c:v>7802</c:v>
                </c:pt>
                <c:pt idx="13">
                  <c:v>7675</c:v>
                </c:pt>
                <c:pt idx="14">
                  <c:v>7313</c:v>
                </c:pt>
                <c:pt idx="15">
                  <c:v>7258</c:v>
                </c:pt>
                <c:pt idx="16">
                  <c:v>6887</c:v>
                </c:pt>
                <c:pt idx="17">
                  <c:v>7283</c:v>
                </c:pt>
                <c:pt idx="18">
                  <c:v>7517</c:v>
                </c:pt>
                <c:pt idx="19">
                  <c:v>7553</c:v>
                </c:pt>
                <c:pt idx="20">
                  <c:v>7203</c:v>
                </c:pt>
                <c:pt idx="21">
                  <c:v>6738</c:v>
                </c:pt>
                <c:pt idx="22">
                  <c:v>6476</c:v>
                </c:pt>
                <c:pt idx="23">
                  <c:v>6259</c:v>
                </c:pt>
                <c:pt idx="24">
                  <c:v>6782</c:v>
                </c:pt>
                <c:pt idx="25">
                  <c:v>7421</c:v>
                </c:pt>
                <c:pt idx="26">
                  <c:v>7562</c:v>
                </c:pt>
                <c:pt idx="27">
                  <c:v>7541</c:v>
                </c:pt>
                <c:pt idx="28">
                  <c:v>6717</c:v>
                </c:pt>
                <c:pt idx="29">
                  <c:v>6671</c:v>
                </c:pt>
                <c:pt idx="30">
                  <c:v>6463</c:v>
                </c:pt>
                <c:pt idx="31">
                  <c:v>6721</c:v>
                </c:pt>
                <c:pt idx="32">
                  <c:v>6964</c:v>
                </c:pt>
                <c:pt idx="33">
                  <c:v>7156</c:v>
                </c:pt>
                <c:pt idx="34">
                  <c:v>6765</c:v>
                </c:pt>
                <c:pt idx="35">
                  <c:v>6512</c:v>
                </c:pt>
                <c:pt idx="36">
                  <c:v>6743</c:v>
                </c:pt>
                <c:pt idx="37">
                  <c:v>6777</c:v>
                </c:pt>
                <c:pt idx="38">
                  <c:v>7265</c:v>
                </c:pt>
                <c:pt idx="39">
                  <c:v>7755</c:v>
                </c:pt>
                <c:pt idx="40">
                  <c:v>7663</c:v>
                </c:pt>
                <c:pt idx="41">
                  <c:v>7401</c:v>
                </c:pt>
                <c:pt idx="42">
                  <c:v>7339</c:v>
                </c:pt>
                <c:pt idx="43">
                  <c:v>7219</c:v>
                </c:pt>
                <c:pt idx="44">
                  <c:v>7063</c:v>
                </c:pt>
                <c:pt idx="45">
                  <c:v>7500</c:v>
                </c:pt>
                <c:pt idx="46">
                  <c:v>7888</c:v>
                </c:pt>
                <c:pt idx="47">
                  <c:v>7577</c:v>
                </c:pt>
                <c:pt idx="48">
                  <c:v>7670</c:v>
                </c:pt>
                <c:pt idx="49">
                  <c:v>7640</c:v>
                </c:pt>
                <c:pt idx="50">
                  <c:v>7733</c:v>
                </c:pt>
                <c:pt idx="51">
                  <c:v>7555</c:v>
                </c:pt>
                <c:pt idx="52">
                  <c:v>7863</c:v>
                </c:pt>
                <c:pt idx="53">
                  <c:v>7943</c:v>
                </c:pt>
                <c:pt idx="54">
                  <c:v>7872</c:v>
                </c:pt>
                <c:pt idx="55">
                  <c:v>7618</c:v>
                </c:pt>
                <c:pt idx="56">
                  <c:v>7794</c:v>
                </c:pt>
                <c:pt idx="57">
                  <c:v>7657</c:v>
                </c:pt>
                <c:pt idx="58">
                  <c:v>7480</c:v>
                </c:pt>
                <c:pt idx="59">
                  <c:v>7722</c:v>
                </c:pt>
                <c:pt idx="60">
                  <c:v>7620</c:v>
                </c:pt>
                <c:pt idx="61">
                  <c:v>7535</c:v>
                </c:pt>
                <c:pt idx="62">
                  <c:v>7216</c:v>
                </c:pt>
                <c:pt idx="63">
                  <c:v>7090</c:v>
                </c:pt>
                <c:pt idx="64">
                  <c:v>7085</c:v>
                </c:pt>
                <c:pt idx="65">
                  <c:v>7121</c:v>
                </c:pt>
                <c:pt idx="66">
                  <c:v>7293</c:v>
                </c:pt>
                <c:pt idx="67">
                  <c:v>7506</c:v>
                </c:pt>
                <c:pt idx="68">
                  <c:v>7478</c:v>
                </c:pt>
                <c:pt idx="69">
                  <c:v>7198</c:v>
                </c:pt>
                <c:pt idx="70">
                  <c:v>6946</c:v>
                </c:pt>
                <c:pt idx="71">
                  <c:v>6789</c:v>
                </c:pt>
                <c:pt idx="72">
                  <c:v>6717</c:v>
                </c:pt>
                <c:pt idx="73">
                  <c:v>6812</c:v>
                </c:pt>
                <c:pt idx="74">
                  <c:v>7056</c:v>
                </c:pt>
                <c:pt idx="75">
                  <c:v>7116</c:v>
                </c:pt>
                <c:pt idx="76">
                  <c:v>7029</c:v>
                </c:pt>
                <c:pt idx="77">
                  <c:v>7176</c:v>
                </c:pt>
                <c:pt idx="78">
                  <c:v>6928</c:v>
                </c:pt>
                <c:pt idx="79">
                  <c:v>6611</c:v>
                </c:pt>
                <c:pt idx="80">
                  <c:v>6876</c:v>
                </c:pt>
                <c:pt idx="81">
                  <c:v>7187</c:v>
                </c:pt>
                <c:pt idx="82">
                  <c:v>7176</c:v>
                </c:pt>
                <c:pt idx="83">
                  <c:v>6774</c:v>
                </c:pt>
                <c:pt idx="84">
                  <c:v>6591</c:v>
                </c:pt>
                <c:pt idx="85">
                  <c:v>6440</c:v>
                </c:pt>
                <c:pt idx="86">
                  <c:v>6558</c:v>
                </c:pt>
                <c:pt idx="87">
                  <c:v>6776</c:v>
                </c:pt>
                <c:pt idx="88">
                  <c:v>7102</c:v>
                </c:pt>
                <c:pt idx="89">
                  <c:v>6937</c:v>
                </c:pt>
                <c:pt idx="90">
                  <c:v>6713</c:v>
                </c:pt>
                <c:pt idx="91">
                  <c:v>6539</c:v>
                </c:pt>
                <c:pt idx="92">
                  <c:v>6499</c:v>
                </c:pt>
                <c:pt idx="93">
                  <c:v>6361</c:v>
                </c:pt>
                <c:pt idx="94">
                  <c:v>6588</c:v>
                </c:pt>
                <c:pt idx="95">
                  <c:v>6880</c:v>
                </c:pt>
                <c:pt idx="96">
                  <c:v>6798</c:v>
                </c:pt>
                <c:pt idx="97">
                  <c:v>6534</c:v>
                </c:pt>
                <c:pt idx="98">
                  <c:v>6218</c:v>
                </c:pt>
                <c:pt idx="99">
                  <c:v>6057</c:v>
                </c:pt>
                <c:pt idx="100">
                  <c:v>5839</c:v>
                </c:pt>
                <c:pt idx="101">
                  <c:v>6239</c:v>
                </c:pt>
                <c:pt idx="102">
                  <c:v>6584</c:v>
                </c:pt>
                <c:pt idx="103">
                  <c:v>6689</c:v>
                </c:pt>
                <c:pt idx="104">
                  <c:v>6329</c:v>
                </c:pt>
                <c:pt idx="105">
                  <c:v>6187</c:v>
                </c:pt>
                <c:pt idx="106">
                  <c:v>6016</c:v>
                </c:pt>
                <c:pt idx="107">
                  <c:v>6079</c:v>
                </c:pt>
                <c:pt idx="108">
                  <c:v>6390</c:v>
                </c:pt>
                <c:pt idx="109">
                  <c:v>7001</c:v>
                </c:pt>
                <c:pt idx="110">
                  <c:v>6923</c:v>
                </c:pt>
                <c:pt idx="111">
                  <c:v>6715</c:v>
                </c:pt>
                <c:pt idx="112">
                  <c:v>7026</c:v>
                </c:pt>
                <c:pt idx="113">
                  <c:v>7756</c:v>
                </c:pt>
                <c:pt idx="114">
                  <c:v>8241</c:v>
                </c:pt>
                <c:pt idx="115">
                  <c:v>8278</c:v>
                </c:pt>
                <c:pt idx="116">
                  <c:v>8026</c:v>
                </c:pt>
                <c:pt idx="117">
                  <c:v>7626</c:v>
                </c:pt>
                <c:pt idx="118">
                  <c:v>6892</c:v>
                </c:pt>
                <c:pt idx="119">
                  <c:v>6611</c:v>
                </c:pt>
                <c:pt idx="120">
                  <c:v>6536</c:v>
                </c:pt>
                <c:pt idx="121">
                  <c:v>6823</c:v>
                </c:pt>
                <c:pt idx="122">
                  <c:v>7074</c:v>
                </c:pt>
                <c:pt idx="123">
                  <c:v>6801</c:v>
                </c:pt>
                <c:pt idx="124">
                  <c:v>6380</c:v>
                </c:pt>
                <c:pt idx="125">
                  <c:v>5891</c:v>
                </c:pt>
                <c:pt idx="126">
                  <c:v>5626</c:v>
                </c:pt>
                <c:pt idx="127">
                  <c:v>5545</c:v>
                </c:pt>
                <c:pt idx="128">
                  <c:v>5523</c:v>
                </c:pt>
                <c:pt idx="129">
                  <c:v>5704</c:v>
                </c:pt>
                <c:pt idx="130">
                  <c:v>6175</c:v>
                </c:pt>
                <c:pt idx="131">
                  <c:v>6044</c:v>
                </c:pt>
                <c:pt idx="132">
                  <c:v>5711</c:v>
                </c:pt>
                <c:pt idx="133">
                  <c:v>5576</c:v>
                </c:pt>
                <c:pt idx="134">
                  <c:v>5644</c:v>
                </c:pt>
                <c:pt idx="135">
                  <c:v>5499</c:v>
                </c:pt>
                <c:pt idx="136">
                  <c:v>5803</c:v>
                </c:pt>
                <c:pt idx="137">
                  <c:v>6140</c:v>
                </c:pt>
                <c:pt idx="138">
                  <c:v>6093</c:v>
                </c:pt>
                <c:pt idx="139">
                  <c:v>5870</c:v>
                </c:pt>
                <c:pt idx="140">
                  <c:v>5854</c:v>
                </c:pt>
                <c:pt idx="141">
                  <c:v>5899</c:v>
                </c:pt>
                <c:pt idx="142">
                  <c:v>5776</c:v>
                </c:pt>
                <c:pt idx="143">
                  <c:v>6024</c:v>
                </c:pt>
                <c:pt idx="144">
                  <c:v>6232</c:v>
                </c:pt>
                <c:pt idx="145">
                  <c:v>6179</c:v>
                </c:pt>
                <c:pt idx="146">
                  <c:v>5805</c:v>
                </c:pt>
                <c:pt idx="147">
                  <c:v>5737</c:v>
                </c:pt>
                <c:pt idx="148">
                  <c:v>5724</c:v>
                </c:pt>
                <c:pt idx="149">
                  <c:v>5700</c:v>
                </c:pt>
                <c:pt idx="150">
                  <c:v>5983</c:v>
                </c:pt>
                <c:pt idx="151">
                  <c:v>6522</c:v>
                </c:pt>
                <c:pt idx="152">
                  <c:v>6366</c:v>
                </c:pt>
                <c:pt idx="153">
                  <c:v>6063</c:v>
                </c:pt>
                <c:pt idx="154">
                  <c:v>5772</c:v>
                </c:pt>
                <c:pt idx="155">
                  <c:v>5641</c:v>
                </c:pt>
                <c:pt idx="156">
                  <c:v>5673</c:v>
                </c:pt>
                <c:pt idx="157">
                  <c:v>5928</c:v>
                </c:pt>
                <c:pt idx="158">
                  <c:v>6183</c:v>
                </c:pt>
                <c:pt idx="159">
                  <c:v>6027</c:v>
                </c:pt>
                <c:pt idx="160">
                  <c:v>5727</c:v>
                </c:pt>
                <c:pt idx="161">
                  <c:v>5640</c:v>
                </c:pt>
                <c:pt idx="162">
                  <c:v>5479</c:v>
                </c:pt>
                <c:pt idx="163">
                  <c:v>5489</c:v>
                </c:pt>
                <c:pt idx="164">
                  <c:v>5829</c:v>
                </c:pt>
                <c:pt idx="165">
                  <c:v>6224</c:v>
                </c:pt>
                <c:pt idx="166" formatCode="General">
                  <c:v>6055</c:v>
                </c:pt>
                <c:pt idx="167" formatCode="General">
                  <c:v>5637</c:v>
                </c:pt>
                <c:pt idx="168" formatCode="General">
                  <c:v>5351</c:v>
                </c:pt>
                <c:pt idx="169" formatCode="General">
                  <c:v>5169</c:v>
                </c:pt>
                <c:pt idx="170" formatCode="General">
                  <c:v>5073</c:v>
                </c:pt>
                <c:pt idx="171" formatCode="General">
                  <c:v>5144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D-6104-425A-AF38-9D46A1453B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Sheet1!$C$2:$C$173</c:f>
              <c:numCache>
                <c:formatCode>General</c:formatCode>
                <c:ptCount val="1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6E-6104-425A-AF38-9D46A1453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2104"/>
        <c:axId val="309852888"/>
      </c:lineChart>
      <c:dateAx>
        <c:axId val="309852104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888"/>
        <c:crosses val="autoZero"/>
        <c:auto val="1"/>
        <c:lblOffset val="100"/>
        <c:baseTimeUnit val="days"/>
      </c:dateAx>
      <c:valAx>
        <c:axId val="309852888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Sheet1!$D$2:$D$173</c:f>
              <c:numCache>
                <c:formatCode>#,##0</c:formatCode>
                <c:ptCount val="172"/>
                <c:pt idx="0">
                  <c:v>45</c:v>
                </c:pt>
                <c:pt idx="1">
                  <c:v>49</c:v>
                </c:pt>
                <c:pt idx="2">
                  <c:v>46</c:v>
                </c:pt>
                <c:pt idx="3">
                  <c:v>51</c:v>
                </c:pt>
                <c:pt idx="4">
                  <c:v>49</c:v>
                </c:pt>
                <c:pt idx="5">
                  <c:v>52</c:v>
                </c:pt>
                <c:pt idx="6">
                  <c:v>53</c:v>
                </c:pt>
                <c:pt idx="7">
                  <c:v>50</c:v>
                </c:pt>
                <c:pt idx="8">
                  <c:v>55</c:v>
                </c:pt>
                <c:pt idx="9">
                  <c:v>58</c:v>
                </c:pt>
                <c:pt idx="10">
                  <c:v>62</c:v>
                </c:pt>
                <c:pt idx="11">
                  <c:v>57</c:v>
                </c:pt>
                <c:pt idx="12">
                  <c:v>63</c:v>
                </c:pt>
                <c:pt idx="13">
                  <c:v>70</c:v>
                </c:pt>
                <c:pt idx="14">
                  <c:v>70</c:v>
                </c:pt>
                <c:pt idx="15">
                  <c:v>74</c:v>
                </c:pt>
                <c:pt idx="16">
                  <c:v>81</c:v>
                </c:pt>
                <c:pt idx="17">
                  <c:v>98</c:v>
                </c:pt>
                <c:pt idx="18">
                  <c:v>112</c:v>
                </c:pt>
                <c:pt idx="19">
                  <c:v>122</c:v>
                </c:pt>
                <c:pt idx="20">
                  <c:v>144</c:v>
                </c:pt>
                <c:pt idx="21">
                  <c:v>137</c:v>
                </c:pt>
                <c:pt idx="22">
                  <c:v>147</c:v>
                </c:pt>
                <c:pt idx="23">
                  <c:v>157</c:v>
                </c:pt>
                <c:pt idx="24">
                  <c:v>158</c:v>
                </c:pt>
                <c:pt idx="25">
                  <c:v>163</c:v>
                </c:pt>
                <c:pt idx="26">
                  <c:v>178</c:v>
                </c:pt>
                <c:pt idx="27">
                  <c:v>191</c:v>
                </c:pt>
                <c:pt idx="28">
                  <c:v>197</c:v>
                </c:pt>
                <c:pt idx="29">
                  <c:v>195</c:v>
                </c:pt>
                <c:pt idx="30">
                  <c:v>218</c:v>
                </c:pt>
                <c:pt idx="31">
                  <c:v>224</c:v>
                </c:pt>
                <c:pt idx="32">
                  <c:v>253</c:v>
                </c:pt>
                <c:pt idx="33">
                  <c:v>267</c:v>
                </c:pt>
                <c:pt idx="34">
                  <c:v>281</c:v>
                </c:pt>
                <c:pt idx="35">
                  <c:v>315</c:v>
                </c:pt>
                <c:pt idx="36">
                  <c:v>344</c:v>
                </c:pt>
                <c:pt idx="37">
                  <c:v>356</c:v>
                </c:pt>
                <c:pt idx="38">
                  <c:v>389</c:v>
                </c:pt>
                <c:pt idx="39">
                  <c:v>419</c:v>
                </c:pt>
                <c:pt idx="40">
                  <c:v>410</c:v>
                </c:pt>
                <c:pt idx="41">
                  <c:v>435</c:v>
                </c:pt>
                <c:pt idx="42">
                  <c:v>451</c:v>
                </c:pt>
                <c:pt idx="43">
                  <c:v>477</c:v>
                </c:pt>
                <c:pt idx="44">
                  <c:v>514</c:v>
                </c:pt>
                <c:pt idx="45">
                  <c:v>554</c:v>
                </c:pt>
                <c:pt idx="46">
                  <c:v>571</c:v>
                </c:pt>
                <c:pt idx="47">
                  <c:v>596</c:v>
                </c:pt>
                <c:pt idx="48">
                  <c:v>620</c:v>
                </c:pt>
                <c:pt idx="49">
                  <c:v>640</c:v>
                </c:pt>
                <c:pt idx="50">
                  <c:v>702</c:v>
                </c:pt>
                <c:pt idx="51">
                  <c:v>749</c:v>
                </c:pt>
                <c:pt idx="52">
                  <c:v>760</c:v>
                </c:pt>
                <c:pt idx="53">
                  <c:v>758</c:v>
                </c:pt>
                <c:pt idx="54">
                  <c:v>800</c:v>
                </c:pt>
                <c:pt idx="55">
                  <c:v>882</c:v>
                </c:pt>
                <c:pt idx="56">
                  <c:v>874</c:v>
                </c:pt>
                <c:pt idx="57">
                  <c:v>887</c:v>
                </c:pt>
                <c:pt idx="58">
                  <c:v>993</c:v>
                </c:pt>
                <c:pt idx="59">
                  <c:v>1027</c:v>
                </c:pt>
                <c:pt idx="60">
                  <c:v>1065</c:v>
                </c:pt>
                <c:pt idx="61">
                  <c:v>1113</c:v>
                </c:pt>
                <c:pt idx="62">
                  <c:v>1149</c:v>
                </c:pt>
                <c:pt idx="63">
                  <c:v>1173</c:v>
                </c:pt>
                <c:pt idx="64">
                  <c:v>1160</c:v>
                </c:pt>
                <c:pt idx="65">
                  <c:v>1170</c:v>
                </c:pt>
                <c:pt idx="66">
                  <c:v>1209</c:v>
                </c:pt>
                <c:pt idx="67">
                  <c:v>1154</c:v>
                </c:pt>
                <c:pt idx="68">
                  <c:v>1165</c:v>
                </c:pt>
                <c:pt idx="69">
                  <c:v>1180</c:v>
                </c:pt>
                <c:pt idx="70">
                  <c:v>1166</c:v>
                </c:pt>
                <c:pt idx="71">
                  <c:v>1107</c:v>
                </c:pt>
                <c:pt idx="72">
                  <c:v>1103</c:v>
                </c:pt>
                <c:pt idx="73">
                  <c:v>1100</c:v>
                </c:pt>
                <c:pt idx="74">
                  <c:v>1068</c:v>
                </c:pt>
                <c:pt idx="75">
                  <c:v>1043</c:v>
                </c:pt>
                <c:pt idx="76">
                  <c:v>1037</c:v>
                </c:pt>
                <c:pt idx="77">
                  <c:v>993</c:v>
                </c:pt>
                <c:pt idx="78">
                  <c:v>1004</c:v>
                </c:pt>
                <c:pt idx="79">
                  <c:v>973</c:v>
                </c:pt>
                <c:pt idx="80">
                  <c:v>958</c:v>
                </c:pt>
                <c:pt idx="81">
                  <c:v>944</c:v>
                </c:pt>
                <c:pt idx="82">
                  <c:v>959</c:v>
                </c:pt>
                <c:pt idx="83">
                  <c:v>948</c:v>
                </c:pt>
                <c:pt idx="84">
                  <c:v>877</c:v>
                </c:pt>
                <c:pt idx="85">
                  <c:v>853</c:v>
                </c:pt>
                <c:pt idx="86">
                  <c:v>840</c:v>
                </c:pt>
                <c:pt idx="87">
                  <c:v>796</c:v>
                </c:pt>
                <c:pt idx="88">
                  <c:v>776</c:v>
                </c:pt>
                <c:pt idx="89">
                  <c:v>761</c:v>
                </c:pt>
                <c:pt idx="90">
                  <c:v>785</c:v>
                </c:pt>
                <c:pt idx="91">
                  <c:v>727</c:v>
                </c:pt>
                <c:pt idx="92">
                  <c:v>711</c:v>
                </c:pt>
                <c:pt idx="93">
                  <c:v>712</c:v>
                </c:pt>
                <c:pt idx="94">
                  <c:v>708</c:v>
                </c:pt>
                <c:pt idx="95">
                  <c:v>684</c:v>
                </c:pt>
                <c:pt idx="96">
                  <c:v>671</c:v>
                </c:pt>
                <c:pt idx="97">
                  <c:v>709</c:v>
                </c:pt>
                <c:pt idx="98">
                  <c:v>698</c:v>
                </c:pt>
                <c:pt idx="99">
                  <c:v>684</c:v>
                </c:pt>
                <c:pt idx="100">
                  <c:v>710</c:v>
                </c:pt>
                <c:pt idx="101">
                  <c:v>698</c:v>
                </c:pt>
                <c:pt idx="102">
                  <c:v>694</c:v>
                </c:pt>
                <c:pt idx="103">
                  <c:v>708</c:v>
                </c:pt>
                <c:pt idx="104">
                  <c:v>726</c:v>
                </c:pt>
                <c:pt idx="105">
                  <c:v>722</c:v>
                </c:pt>
                <c:pt idx="106">
                  <c:v>736</c:v>
                </c:pt>
                <c:pt idx="107">
                  <c:v>724</c:v>
                </c:pt>
                <c:pt idx="108">
                  <c:v>726</c:v>
                </c:pt>
                <c:pt idx="109">
                  <c:v>740</c:v>
                </c:pt>
                <c:pt idx="110">
                  <c:v>750</c:v>
                </c:pt>
                <c:pt idx="111">
                  <c:v>760</c:v>
                </c:pt>
                <c:pt idx="112">
                  <c:v>765</c:v>
                </c:pt>
                <c:pt idx="113">
                  <c:v>775</c:v>
                </c:pt>
                <c:pt idx="114">
                  <c:v>744</c:v>
                </c:pt>
                <c:pt idx="115">
                  <c:v>765</c:v>
                </c:pt>
                <c:pt idx="116">
                  <c:v>803</c:v>
                </c:pt>
                <c:pt idx="117">
                  <c:v>844</c:v>
                </c:pt>
                <c:pt idx="118">
                  <c:v>904</c:v>
                </c:pt>
                <c:pt idx="119">
                  <c:v>939</c:v>
                </c:pt>
                <c:pt idx="120">
                  <c:v>954</c:v>
                </c:pt>
                <c:pt idx="121">
                  <c:v>972</c:v>
                </c:pt>
                <c:pt idx="122">
                  <c:v>947</c:v>
                </c:pt>
                <c:pt idx="123">
                  <c:v>959</c:v>
                </c:pt>
                <c:pt idx="124">
                  <c:v>1002</c:v>
                </c:pt>
                <c:pt idx="125">
                  <c:v>1087</c:v>
                </c:pt>
                <c:pt idx="126">
                  <c:v>1108</c:v>
                </c:pt>
                <c:pt idx="127">
                  <c:v>1146</c:v>
                </c:pt>
                <c:pt idx="128">
                  <c:v>1145</c:v>
                </c:pt>
                <c:pt idx="129">
                  <c:v>1139</c:v>
                </c:pt>
                <c:pt idx="130">
                  <c:v>1144</c:v>
                </c:pt>
                <c:pt idx="131">
                  <c:v>1170</c:v>
                </c:pt>
                <c:pt idx="132">
                  <c:v>1183</c:v>
                </c:pt>
                <c:pt idx="133">
                  <c:v>1169</c:v>
                </c:pt>
                <c:pt idx="134">
                  <c:v>1167</c:v>
                </c:pt>
                <c:pt idx="135">
                  <c:v>1175</c:v>
                </c:pt>
                <c:pt idx="136">
                  <c:v>1166</c:v>
                </c:pt>
                <c:pt idx="137">
                  <c:v>1154</c:v>
                </c:pt>
                <c:pt idx="138">
                  <c:v>1126</c:v>
                </c:pt>
                <c:pt idx="139">
                  <c:v>1149</c:v>
                </c:pt>
                <c:pt idx="140">
                  <c:v>1130</c:v>
                </c:pt>
                <c:pt idx="141">
                  <c:v>1104</c:v>
                </c:pt>
                <c:pt idx="142">
                  <c:v>1098</c:v>
                </c:pt>
                <c:pt idx="143">
                  <c:v>1102</c:v>
                </c:pt>
                <c:pt idx="144">
                  <c:v>1085</c:v>
                </c:pt>
                <c:pt idx="145">
                  <c:v>1052</c:v>
                </c:pt>
                <c:pt idx="146">
                  <c:v>1074</c:v>
                </c:pt>
                <c:pt idx="147">
                  <c:v>1043</c:v>
                </c:pt>
                <c:pt idx="148">
                  <c:v>1035</c:v>
                </c:pt>
                <c:pt idx="149">
                  <c:v>1015</c:v>
                </c:pt>
                <c:pt idx="150">
                  <c:v>1014</c:v>
                </c:pt>
                <c:pt idx="151">
                  <c:v>1018</c:v>
                </c:pt>
                <c:pt idx="152">
                  <c:v>1038</c:v>
                </c:pt>
                <c:pt idx="153">
                  <c:v>1076</c:v>
                </c:pt>
                <c:pt idx="154">
                  <c:v>1086</c:v>
                </c:pt>
                <c:pt idx="155">
                  <c:v>1074</c:v>
                </c:pt>
                <c:pt idx="156">
                  <c:v>1102</c:v>
                </c:pt>
                <c:pt idx="157">
                  <c:v>1087</c:v>
                </c:pt>
                <c:pt idx="158">
                  <c:v>1072</c:v>
                </c:pt>
                <c:pt idx="159">
                  <c:v>1098</c:v>
                </c:pt>
                <c:pt idx="160">
                  <c:v>1108</c:v>
                </c:pt>
                <c:pt idx="161">
                  <c:v>1094</c:v>
                </c:pt>
                <c:pt idx="162">
                  <c:v>1114</c:v>
                </c:pt>
                <c:pt idx="163">
                  <c:v>1124</c:v>
                </c:pt>
                <c:pt idx="164">
                  <c:v>1120</c:v>
                </c:pt>
                <c:pt idx="165">
                  <c:v>1113</c:v>
                </c:pt>
                <c:pt idx="166" formatCode="General">
                  <c:v>1154</c:v>
                </c:pt>
                <c:pt idx="167" formatCode="General">
                  <c:v>1180</c:v>
                </c:pt>
                <c:pt idx="168" formatCode="General">
                  <c:v>1223</c:v>
                </c:pt>
                <c:pt idx="169" formatCode="General">
                  <c:v>1247</c:v>
                </c:pt>
                <c:pt idx="170" formatCode="General">
                  <c:v>1271</c:v>
                </c:pt>
                <c:pt idx="171" formatCode="General">
                  <c:v>1270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6808"/>
        <c:axId val="30985249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AROJIPLuzekDOSTUP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9.433345614014238E-3"/>
                  <c:y val="-0.25596255924371708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541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E9-4EE2-B62F-6811ACF8EF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Sheet1!$B$2:$B$173</c:f>
              <c:numCache>
                <c:formatCode>#,##0</c:formatCode>
                <c:ptCount val="172"/>
                <c:pt idx="0">
                  <c:v>1163</c:v>
                </c:pt>
                <c:pt idx="1">
                  <c:v>1128</c:v>
                </c:pt>
                <c:pt idx="2">
                  <c:v>1112</c:v>
                </c:pt>
                <c:pt idx="3">
                  <c:v>1152</c:v>
                </c:pt>
                <c:pt idx="4">
                  <c:v>1170</c:v>
                </c:pt>
                <c:pt idx="5">
                  <c:v>1192</c:v>
                </c:pt>
                <c:pt idx="6">
                  <c:v>1174</c:v>
                </c:pt>
                <c:pt idx="7">
                  <c:v>1148</c:v>
                </c:pt>
                <c:pt idx="8">
                  <c:v>1107</c:v>
                </c:pt>
                <c:pt idx="9">
                  <c:v>1070</c:v>
                </c:pt>
                <c:pt idx="10">
                  <c:v>1034</c:v>
                </c:pt>
                <c:pt idx="11">
                  <c:v>1056</c:v>
                </c:pt>
                <c:pt idx="12">
                  <c:v>1094</c:v>
                </c:pt>
                <c:pt idx="13">
                  <c:v>1039</c:v>
                </c:pt>
                <c:pt idx="14">
                  <c:v>1000</c:v>
                </c:pt>
                <c:pt idx="15">
                  <c:v>1011</c:v>
                </c:pt>
                <c:pt idx="16">
                  <c:v>959</c:v>
                </c:pt>
                <c:pt idx="17">
                  <c:v>967</c:v>
                </c:pt>
                <c:pt idx="18">
                  <c:v>1002</c:v>
                </c:pt>
                <c:pt idx="19">
                  <c:v>1016</c:v>
                </c:pt>
                <c:pt idx="20">
                  <c:v>986</c:v>
                </c:pt>
                <c:pt idx="21">
                  <c:v>890</c:v>
                </c:pt>
                <c:pt idx="22">
                  <c:v>887</c:v>
                </c:pt>
                <c:pt idx="23">
                  <c:v>863</c:v>
                </c:pt>
                <c:pt idx="24">
                  <c:v>921</c:v>
                </c:pt>
                <c:pt idx="25">
                  <c:v>1001</c:v>
                </c:pt>
                <c:pt idx="26">
                  <c:v>1035</c:v>
                </c:pt>
                <c:pt idx="27">
                  <c:v>1044</c:v>
                </c:pt>
                <c:pt idx="28">
                  <c:v>1002</c:v>
                </c:pt>
                <c:pt idx="29">
                  <c:v>944</c:v>
                </c:pt>
                <c:pt idx="30">
                  <c:v>933</c:v>
                </c:pt>
                <c:pt idx="31">
                  <c:v>950</c:v>
                </c:pt>
                <c:pt idx="32">
                  <c:v>962</c:v>
                </c:pt>
                <c:pt idx="33">
                  <c:v>976</c:v>
                </c:pt>
                <c:pt idx="34">
                  <c:v>959</c:v>
                </c:pt>
                <c:pt idx="35">
                  <c:v>905</c:v>
                </c:pt>
                <c:pt idx="36">
                  <c:v>890</c:v>
                </c:pt>
                <c:pt idx="37">
                  <c:v>924</c:v>
                </c:pt>
                <c:pt idx="38">
                  <c:v>942</c:v>
                </c:pt>
                <c:pt idx="39">
                  <c:v>983</c:v>
                </c:pt>
                <c:pt idx="40">
                  <c:v>1018</c:v>
                </c:pt>
                <c:pt idx="41">
                  <c:v>958</c:v>
                </c:pt>
                <c:pt idx="42">
                  <c:v>936</c:v>
                </c:pt>
                <c:pt idx="43">
                  <c:v>977</c:v>
                </c:pt>
                <c:pt idx="44">
                  <c:v>897</c:v>
                </c:pt>
                <c:pt idx="45">
                  <c:v>983</c:v>
                </c:pt>
                <c:pt idx="46">
                  <c:v>1007</c:v>
                </c:pt>
                <c:pt idx="47">
                  <c:v>976</c:v>
                </c:pt>
                <c:pt idx="48">
                  <c:v>963</c:v>
                </c:pt>
                <c:pt idx="49">
                  <c:v>1013</c:v>
                </c:pt>
                <c:pt idx="50">
                  <c:v>1011</c:v>
                </c:pt>
                <c:pt idx="51">
                  <c:v>995</c:v>
                </c:pt>
                <c:pt idx="52">
                  <c:v>1029</c:v>
                </c:pt>
                <c:pt idx="53">
                  <c:v>1081</c:v>
                </c:pt>
                <c:pt idx="54">
                  <c:v>1076</c:v>
                </c:pt>
                <c:pt idx="55">
                  <c:v>1101</c:v>
                </c:pt>
                <c:pt idx="56">
                  <c:v>1085</c:v>
                </c:pt>
                <c:pt idx="57">
                  <c:v>1088</c:v>
                </c:pt>
                <c:pt idx="58">
                  <c:v>1125</c:v>
                </c:pt>
                <c:pt idx="59">
                  <c:v>1106</c:v>
                </c:pt>
                <c:pt idx="60">
                  <c:v>1081</c:v>
                </c:pt>
                <c:pt idx="61">
                  <c:v>1069</c:v>
                </c:pt>
                <c:pt idx="62">
                  <c:v>1101</c:v>
                </c:pt>
                <c:pt idx="63">
                  <c:v>1047</c:v>
                </c:pt>
                <c:pt idx="64">
                  <c:v>1025</c:v>
                </c:pt>
                <c:pt idx="65">
                  <c:v>1039</c:v>
                </c:pt>
                <c:pt idx="66">
                  <c:v>994</c:v>
                </c:pt>
                <c:pt idx="67">
                  <c:v>1025</c:v>
                </c:pt>
                <c:pt idx="68">
                  <c:v>1018</c:v>
                </c:pt>
                <c:pt idx="69">
                  <c:v>1061</c:v>
                </c:pt>
                <c:pt idx="70">
                  <c:v>1021</c:v>
                </c:pt>
                <c:pt idx="71">
                  <c:v>948</c:v>
                </c:pt>
                <c:pt idx="72">
                  <c:v>937</c:v>
                </c:pt>
                <c:pt idx="73">
                  <c:v>929</c:v>
                </c:pt>
                <c:pt idx="74">
                  <c:v>923</c:v>
                </c:pt>
                <c:pt idx="75">
                  <c:v>937</c:v>
                </c:pt>
                <c:pt idx="76">
                  <c:v>932</c:v>
                </c:pt>
                <c:pt idx="77">
                  <c:v>956</c:v>
                </c:pt>
                <c:pt idx="78">
                  <c:v>971</c:v>
                </c:pt>
                <c:pt idx="79">
                  <c:v>903</c:v>
                </c:pt>
                <c:pt idx="80">
                  <c:v>900</c:v>
                </c:pt>
                <c:pt idx="81">
                  <c:v>949</c:v>
                </c:pt>
                <c:pt idx="82">
                  <c:v>971</c:v>
                </c:pt>
                <c:pt idx="83">
                  <c:v>927</c:v>
                </c:pt>
                <c:pt idx="84">
                  <c:v>936</c:v>
                </c:pt>
                <c:pt idx="85">
                  <c:v>967</c:v>
                </c:pt>
                <c:pt idx="86">
                  <c:v>917</c:v>
                </c:pt>
                <c:pt idx="87">
                  <c:v>904</c:v>
                </c:pt>
                <c:pt idx="88">
                  <c:v>963</c:v>
                </c:pt>
                <c:pt idx="89">
                  <c:v>1007</c:v>
                </c:pt>
                <c:pt idx="90">
                  <c:v>952</c:v>
                </c:pt>
                <c:pt idx="91">
                  <c:v>949</c:v>
                </c:pt>
                <c:pt idx="92">
                  <c:v>947</c:v>
                </c:pt>
                <c:pt idx="93">
                  <c:v>891</c:v>
                </c:pt>
                <c:pt idx="94">
                  <c:v>884</c:v>
                </c:pt>
                <c:pt idx="95">
                  <c:v>888</c:v>
                </c:pt>
                <c:pt idx="96">
                  <c:v>919</c:v>
                </c:pt>
                <c:pt idx="97">
                  <c:v>931</c:v>
                </c:pt>
                <c:pt idx="98">
                  <c:v>884</c:v>
                </c:pt>
                <c:pt idx="99">
                  <c:v>863</c:v>
                </c:pt>
                <c:pt idx="100">
                  <c:v>832</c:v>
                </c:pt>
                <c:pt idx="101">
                  <c:v>870</c:v>
                </c:pt>
                <c:pt idx="102">
                  <c:v>935</c:v>
                </c:pt>
                <c:pt idx="103">
                  <c:v>917</c:v>
                </c:pt>
                <c:pt idx="104">
                  <c:v>895</c:v>
                </c:pt>
                <c:pt idx="105">
                  <c:v>881</c:v>
                </c:pt>
                <c:pt idx="106">
                  <c:v>871</c:v>
                </c:pt>
                <c:pt idx="107">
                  <c:v>866</c:v>
                </c:pt>
                <c:pt idx="108">
                  <c:v>910</c:v>
                </c:pt>
                <c:pt idx="109">
                  <c:v>914</c:v>
                </c:pt>
                <c:pt idx="110">
                  <c:v>948</c:v>
                </c:pt>
                <c:pt idx="111">
                  <c:v>952</c:v>
                </c:pt>
                <c:pt idx="112">
                  <c:v>983</c:v>
                </c:pt>
                <c:pt idx="113">
                  <c:v>984</c:v>
                </c:pt>
                <c:pt idx="114">
                  <c:v>1056</c:v>
                </c:pt>
                <c:pt idx="115">
                  <c:v>1073</c:v>
                </c:pt>
                <c:pt idx="116">
                  <c:v>1060</c:v>
                </c:pt>
                <c:pt idx="117">
                  <c:v>1030</c:v>
                </c:pt>
                <c:pt idx="118">
                  <c:v>1017</c:v>
                </c:pt>
                <c:pt idx="119">
                  <c:v>961</c:v>
                </c:pt>
                <c:pt idx="120">
                  <c:v>966</c:v>
                </c:pt>
                <c:pt idx="121">
                  <c:v>936</c:v>
                </c:pt>
                <c:pt idx="122">
                  <c:v>951</c:v>
                </c:pt>
                <c:pt idx="123">
                  <c:v>945</c:v>
                </c:pt>
                <c:pt idx="124">
                  <c:v>874</c:v>
                </c:pt>
                <c:pt idx="125">
                  <c:v>831</c:v>
                </c:pt>
                <c:pt idx="126">
                  <c:v>771</c:v>
                </c:pt>
                <c:pt idx="127">
                  <c:v>749</c:v>
                </c:pt>
                <c:pt idx="128">
                  <c:v>742</c:v>
                </c:pt>
                <c:pt idx="129">
                  <c:v>765</c:v>
                </c:pt>
                <c:pt idx="130">
                  <c:v>777</c:v>
                </c:pt>
                <c:pt idx="131">
                  <c:v>804</c:v>
                </c:pt>
                <c:pt idx="132">
                  <c:v>771</c:v>
                </c:pt>
                <c:pt idx="133">
                  <c:v>735</c:v>
                </c:pt>
                <c:pt idx="134">
                  <c:v>740</c:v>
                </c:pt>
                <c:pt idx="135">
                  <c:v>731</c:v>
                </c:pt>
                <c:pt idx="136">
                  <c:v>736</c:v>
                </c:pt>
                <c:pt idx="137">
                  <c:v>769</c:v>
                </c:pt>
                <c:pt idx="138">
                  <c:v>758</c:v>
                </c:pt>
                <c:pt idx="139">
                  <c:v>762</c:v>
                </c:pt>
                <c:pt idx="140">
                  <c:v>756</c:v>
                </c:pt>
                <c:pt idx="141">
                  <c:v>766</c:v>
                </c:pt>
                <c:pt idx="142">
                  <c:v>748</c:v>
                </c:pt>
                <c:pt idx="143">
                  <c:v>759</c:v>
                </c:pt>
                <c:pt idx="144">
                  <c:v>790</c:v>
                </c:pt>
                <c:pt idx="145">
                  <c:v>777</c:v>
                </c:pt>
                <c:pt idx="146">
                  <c:v>757</c:v>
                </c:pt>
                <c:pt idx="147">
                  <c:v>753</c:v>
                </c:pt>
                <c:pt idx="148">
                  <c:v>742</c:v>
                </c:pt>
                <c:pt idx="149">
                  <c:v>755</c:v>
                </c:pt>
                <c:pt idx="150">
                  <c:v>770</c:v>
                </c:pt>
                <c:pt idx="151">
                  <c:v>806</c:v>
                </c:pt>
                <c:pt idx="152">
                  <c:v>836</c:v>
                </c:pt>
                <c:pt idx="153">
                  <c:v>757</c:v>
                </c:pt>
                <c:pt idx="154">
                  <c:v>715</c:v>
                </c:pt>
                <c:pt idx="155">
                  <c:v>715</c:v>
                </c:pt>
                <c:pt idx="156">
                  <c:v>703</c:v>
                </c:pt>
                <c:pt idx="157">
                  <c:v>708</c:v>
                </c:pt>
                <c:pt idx="158">
                  <c:v>762</c:v>
                </c:pt>
                <c:pt idx="159" formatCode="General">
                  <c:v>765</c:v>
                </c:pt>
                <c:pt idx="160" formatCode="General">
                  <c:v>721</c:v>
                </c:pt>
                <c:pt idx="161" formatCode="General">
                  <c:v>716</c:v>
                </c:pt>
                <c:pt idx="162" formatCode="General">
                  <c:v>692</c:v>
                </c:pt>
                <c:pt idx="163" formatCode="General">
                  <c:v>636</c:v>
                </c:pt>
                <c:pt idx="164" formatCode="General">
                  <c:v>653</c:v>
                </c:pt>
                <c:pt idx="165" formatCode="General">
                  <c:v>689</c:v>
                </c:pt>
                <c:pt idx="166" formatCode="General">
                  <c:v>663</c:v>
                </c:pt>
                <c:pt idx="167" formatCode="General">
                  <c:v>661</c:v>
                </c:pt>
                <c:pt idx="168" formatCode="General">
                  <c:v>598</c:v>
                </c:pt>
                <c:pt idx="169" formatCode="General">
                  <c:v>577</c:v>
                </c:pt>
                <c:pt idx="170" formatCode="General">
                  <c:v>568</c:v>
                </c:pt>
                <c:pt idx="171" formatCode="General">
                  <c:v>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17-4C75-8083-4C309D7E9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Sheet1!$C$2:$C$173</c:f>
              <c:numCache>
                <c:formatCode>General</c:formatCode>
                <c:ptCount val="1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17-4C75-8083-4C309D7E9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6808"/>
        <c:axId val="309852496"/>
      </c:lineChart>
      <c:dateAx>
        <c:axId val="30985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2496"/>
        <c:crosses val="autoZero"/>
        <c:auto val="1"/>
        <c:lblOffset val="100"/>
        <c:baseTimeUnit val="days"/>
      </c:dateAx>
      <c:valAx>
        <c:axId val="309852496"/>
        <c:scaling>
          <c:orientation val="minMax"/>
          <c:max val="16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6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121511890472166E-2"/>
          <c:y val="6.42377980218857E-2"/>
          <c:w val="0.90393678767098873"/>
          <c:h val="0.8322471101229497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ECMO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Sheet1!$D$2:$D$173</c:f>
              <c:numCache>
                <c:formatCode>#,##0</c:formatCode>
                <c:ptCount val="1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2</c:v>
                </c:pt>
                <c:pt idx="22">
                  <c:v>2</c:v>
                </c:pt>
                <c:pt idx="23">
                  <c:v>4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3</c:v>
                </c:pt>
                <c:pt idx="31">
                  <c:v>3</c:v>
                </c:pt>
                <c:pt idx="32">
                  <c:v>2</c:v>
                </c:pt>
                <c:pt idx="33">
                  <c:v>2</c:v>
                </c:pt>
                <c:pt idx="34">
                  <c:v>3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5</c:v>
                </c:pt>
                <c:pt idx="39">
                  <c:v>4</c:v>
                </c:pt>
                <c:pt idx="40">
                  <c:v>3</c:v>
                </c:pt>
                <c:pt idx="41">
                  <c:v>2</c:v>
                </c:pt>
                <c:pt idx="42">
                  <c:v>4</c:v>
                </c:pt>
                <c:pt idx="43">
                  <c:v>5</c:v>
                </c:pt>
                <c:pt idx="44">
                  <c:v>7</c:v>
                </c:pt>
                <c:pt idx="45">
                  <c:v>9</c:v>
                </c:pt>
                <c:pt idx="46">
                  <c:v>10</c:v>
                </c:pt>
                <c:pt idx="47">
                  <c:v>12</c:v>
                </c:pt>
                <c:pt idx="48">
                  <c:v>14</c:v>
                </c:pt>
                <c:pt idx="49">
                  <c:v>14</c:v>
                </c:pt>
                <c:pt idx="50">
                  <c:v>14</c:v>
                </c:pt>
                <c:pt idx="51">
                  <c:v>13</c:v>
                </c:pt>
                <c:pt idx="52">
                  <c:v>16</c:v>
                </c:pt>
                <c:pt idx="53">
                  <c:v>12</c:v>
                </c:pt>
                <c:pt idx="54">
                  <c:v>6</c:v>
                </c:pt>
                <c:pt idx="55">
                  <c:v>5</c:v>
                </c:pt>
                <c:pt idx="56">
                  <c:v>5</c:v>
                </c:pt>
                <c:pt idx="57">
                  <c:v>6</c:v>
                </c:pt>
                <c:pt idx="58">
                  <c:v>8</c:v>
                </c:pt>
                <c:pt idx="59">
                  <c:v>7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9</c:v>
                </c:pt>
                <c:pt idx="64">
                  <c:v>8</c:v>
                </c:pt>
                <c:pt idx="65">
                  <c:v>9</c:v>
                </c:pt>
                <c:pt idx="66">
                  <c:v>12</c:v>
                </c:pt>
                <c:pt idx="67">
                  <c:v>12</c:v>
                </c:pt>
                <c:pt idx="68">
                  <c:v>13</c:v>
                </c:pt>
                <c:pt idx="69">
                  <c:v>19</c:v>
                </c:pt>
                <c:pt idx="70">
                  <c:v>19</c:v>
                </c:pt>
                <c:pt idx="71">
                  <c:v>18</c:v>
                </c:pt>
                <c:pt idx="72">
                  <c:v>17</c:v>
                </c:pt>
                <c:pt idx="73">
                  <c:v>16</c:v>
                </c:pt>
                <c:pt idx="74">
                  <c:v>15</c:v>
                </c:pt>
                <c:pt idx="75">
                  <c:v>15</c:v>
                </c:pt>
                <c:pt idx="76">
                  <c:v>15</c:v>
                </c:pt>
                <c:pt idx="77">
                  <c:v>14</c:v>
                </c:pt>
                <c:pt idx="78">
                  <c:v>16</c:v>
                </c:pt>
                <c:pt idx="79">
                  <c:v>18</c:v>
                </c:pt>
                <c:pt idx="80">
                  <c:v>20</c:v>
                </c:pt>
                <c:pt idx="81">
                  <c:v>23</c:v>
                </c:pt>
                <c:pt idx="82">
                  <c:v>23</c:v>
                </c:pt>
                <c:pt idx="83">
                  <c:v>21</c:v>
                </c:pt>
                <c:pt idx="84">
                  <c:v>22</c:v>
                </c:pt>
                <c:pt idx="85">
                  <c:v>19</c:v>
                </c:pt>
                <c:pt idx="86">
                  <c:v>18</c:v>
                </c:pt>
                <c:pt idx="87">
                  <c:v>17</c:v>
                </c:pt>
                <c:pt idx="88">
                  <c:v>12</c:v>
                </c:pt>
                <c:pt idx="89">
                  <c:v>12</c:v>
                </c:pt>
                <c:pt idx="90">
                  <c:v>11</c:v>
                </c:pt>
                <c:pt idx="91">
                  <c:v>10</c:v>
                </c:pt>
                <c:pt idx="92">
                  <c:v>11</c:v>
                </c:pt>
                <c:pt idx="93">
                  <c:v>11</c:v>
                </c:pt>
                <c:pt idx="94">
                  <c:v>11</c:v>
                </c:pt>
                <c:pt idx="95">
                  <c:v>11</c:v>
                </c:pt>
                <c:pt idx="96">
                  <c:v>12</c:v>
                </c:pt>
                <c:pt idx="97">
                  <c:v>11</c:v>
                </c:pt>
                <c:pt idx="98">
                  <c:v>8</c:v>
                </c:pt>
                <c:pt idx="99">
                  <c:v>10</c:v>
                </c:pt>
                <c:pt idx="100">
                  <c:v>8</c:v>
                </c:pt>
                <c:pt idx="101">
                  <c:v>9</c:v>
                </c:pt>
                <c:pt idx="102">
                  <c:v>6</c:v>
                </c:pt>
                <c:pt idx="103">
                  <c:v>7</c:v>
                </c:pt>
                <c:pt idx="104">
                  <c:v>9</c:v>
                </c:pt>
                <c:pt idx="105">
                  <c:v>9</c:v>
                </c:pt>
                <c:pt idx="106">
                  <c:v>9</c:v>
                </c:pt>
                <c:pt idx="107">
                  <c:v>9</c:v>
                </c:pt>
                <c:pt idx="108">
                  <c:v>8</c:v>
                </c:pt>
                <c:pt idx="109">
                  <c:v>9</c:v>
                </c:pt>
                <c:pt idx="110">
                  <c:v>10</c:v>
                </c:pt>
                <c:pt idx="111">
                  <c:v>9</c:v>
                </c:pt>
                <c:pt idx="112">
                  <c:v>7</c:v>
                </c:pt>
                <c:pt idx="113">
                  <c:v>9</c:v>
                </c:pt>
                <c:pt idx="114">
                  <c:v>9</c:v>
                </c:pt>
                <c:pt idx="115">
                  <c:v>8</c:v>
                </c:pt>
                <c:pt idx="116">
                  <c:v>10</c:v>
                </c:pt>
                <c:pt idx="117">
                  <c:v>12</c:v>
                </c:pt>
                <c:pt idx="118">
                  <c:v>14</c:v>
                </c:pt>
                <c:pt idx="119">
                  <c:v>15</c:v>
                </c:pt>
                <c:pt idx="120">
                  <c:v>18</c:v>
                </c:pt>
                <c:pt idx="121">
                  <c:v>18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19</c:v>
                </c:pt>
                <c:pt idx="126">
                  <c:v>18</c:v>
                </c:pt>
                <c:pt idx="127">
                  <c:v>19</c:v>
                </c:pt>
                <c:pt idx="128">
                  <c:v>21</c:v>
                </c:pt>
                <c:pt idx="129">
                  <c:v>20</c:v>
                </c:pt>
                <c:pt idx="130">
                  <c:v>19</c:v>
                </c:pt>
                <c:pt idx="131">
                  <c:v>19</c:v>
                </c:pt>
                <c:pt idx="132">
                  <c:v>19</c:v>
                </c:pt>
                <c:pt idx="133">
                  <c:v>16</c:v>
                </c:pt>
                <c:pt idx="134">
                  <c:v>13</c:v>
                </c:pt>
                <c:pt idx="135">
                  <c:v>14</c:v>
                </c:pt>
                <c:pt idx="136">
                  <c:v>15</c:v>
                </c:pt>
                <c:pt idx="137">
                  <c:v>16</c:v>
                </c:pt>
                <c:pt idx="138">
                  <c:v>14</c:v>
                </c:pt>
                <c:pt idx="139">
                  <c:v>15</c:v>
                </c:pt>
                <c:pt idx="140">
                  <c:v>15</c:v>
                </c:pt>
                <c:pt idx="141">
                  <c:v>16</c:v>
                </c:pt>
                <c:pt idx="142">
                  <c:v>18</c:v>
                </c:pt>
                <c:pt idx="143">
                  <c:v>16</c:v>
                </c:pt>
                <c:pt idx="144">
                  <c:v>18</c:v>
                </c:pt>
                <c:pt idx="145">
                  <c:v>17</c:v>
                </c:pt>
                <c:pt idx="146">
                  <c:v>16</c:v>
                </c:pt>
                <c:pt idx="147">
                  <c:v>14</c:v>
                </c:pt>
                <c:pt idx="148">
                  <c:v>16</c:v>
                </c:pt>
                <c:pt idx="149">
                  <c:v>14</c:v>
                </c:pt>
                <c:pt idx="150">
                  <c:v>14</c:v>
                </c:pt>
                <c:pt idx="151">
                  <c:v>14</c:v>
                </c:pt>
                <c:pt idx="152">
                  <c:v>15</c:v>
                </c:pt>
                <c:pt idx="153">
                  <c:v>17</c:v>
                </c:pt>
                <c:pt idx="154">
                  <c:v>15</c:v>
                </c:pt>
                <c:pt idx="155">
                  <c:v>15</c:v>
                </c:pt>
                <c:pt idx="156">
                  <c:v>16</c:v>
                </c:pt>
                <c:pt idx="157">
                  <c:v>16</c:v>
                </c:pt>
                <c:pt idx="158">
                  <c:v>16</c:v>
                </c:pt>
                <c:pt idx="159" formatCode="General">
                  <c:v>13</c:v>
                </c:pt>
                <c:pt idx="160" formatCode="General">
                  <c:v>14</c:v>
                </c:pt>
                <c:pt idx="161" formatCode="General">
                  <c:v>11</c:v>
                </c:pt>
                <c:pt idx="162" formatCode="General">
                  <c:v>12</c:v>
                </c:pt>
                <c:pt idx="163" formatCode="General">
                  <c:v>15</c:v>
                </c:pt>
                <c:pt idx="164" formatCode="General">
                  <c:v>15</c:v>
                </c:pt>
                <c:pt idx="165" formatCode="General">
                  <c:v>16</c:v>
                </c:pt>
                <c:pt idx="166" formatCode="General">
                  <c:v>14</c:v>
                </c:pt>
                <c:pt idx="167" formatCode="General">
                  <c:v>17</c:v>
                </c:pt>
                <c:pt idx="168" formatCode="General">
                  <c:v>18</c:v>
                </c:pt>
                <c:pt idx="169" formatCode="General">
                  <c:v>18</c:v>
                </c:pt>
                <c:pt idx="170" formatCode="General">
                  <c:v>20</c:v>
                </c:pt>
                <c:pt idx="171" formatCode="General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09857200"/>
        <c:axId val="30985171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ECMOVolna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Lbl>
              <c:idx val="151"/>
              <c:layout>
                <c:manualLayout>
                  <c:x val="3.5375046052553219E-2"/>
                  <c:y val="-0.1122642803700513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44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14-403E-B918-B21986BDF8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Sheet1!$B$2:$B$173</c:f>
              <c:numCache>
                <c:formatCode>#,##0</c:formatCode>
                <c:ptCount val="172"/>
                <c:pt idx="0">
                  <c:v>69</c:v>
                </c:pt>
                <c:pt idx="1">
                  <c:v>65</c:v>
                </c:pt>
                <c:pt idx="2">
                  <c:v>64</c:v>
                </c:pt>
                <c:pt idx="3">
                  <c:v>64</c:v>
                </c:pt>
                <c:pt idx="4">
                  <c:v>65</c:v>
                </c:pt>
                <c:pt idx="5">
                  <c:v>65</c:v>
                </c:pt>
                <c:pt idx="6">
                  <c:v>65</c:v>
                </c:pt>
                <c:pt idx="7">
                  <c:v>66</c:v>
                </c:pt>
                <c:pt idx="8">
                  <c:v>66</c:v>
                </c:pt>
                <c:pt idx="9">
                  <c:v>64</c:v>
                </c:pt>
                <c:pt idx="10">
                  <c:v>64</c:v>
                </c:pt>
                <c:pt idx="11">
                  <c:v>64</c:v>
                </c:pt>
                <c:pt idx="12">
                  <c:v>66</c:v>
                </c:pt>
                <c:pt idx="13">
                  <c:v>66</c:v>
                </c:pt>
                <c:pt idx="14">
                  <c:v>64</c:v>
                </c:pt>
                <c:pt idx="15">
                  <c:v>66</c:v>
                </c:pt>
                <c:pt idx="16">
                  <c:v>65</c:v>
                </c:pt>
                <c:pt idx="17">
                  <c:v>65</c:v>
                </c:pt>
                <c:pt idx="18">
                  <c:v>67</c:v>
                </c:pt>
                <c:pt idx="19">
                  <c:v>66</c:v>
                </c:pt>
                <c:pt idx="20">
                  <c:v>67</c:v>
                </c:pt>
                <c:pt idx="21">
                  <c:v>65</c:v>
                </c:pt>
                <c:pt idx="22">
                  <c:v>64</c:v>
                </c:pt>
                <c:pt idx="23">
                  <c:v>62</c:v>
                </c:pt>
                <c:pt idx="24">
                  <c:v>61</c:v>
                </c:pt>
                <c:pt idx="25">
                  <c:v>62</c:v>
                </c:pt>
                <c:pt idx="26">
                  <c:v>63</c:v>
                </c:pt>
                <c:pt idx="27">
                  <c:v>64</c:v>
                </c:pt>
                <c:pt idx="28">
                  <c:v>64</c:v>
                </c:pt>
                <c:pt idx="29">
                  <c:v>66</c:v>
                </c:pt>
                <c:pt idx="30">
                  <c:v>65</c:v>
                </c:pt>
                <c:pt idx="31">
                  <c:v>64</c:v>
                </c:pt>
                <c:pt idx="32">
                  <c:v>65</c:v>
                </c:pt>
                <c:pt idx="33">
                  <c:v>66</c:v>
                </c:pt>
                <c:pt idx="34">
                  <c:v>64</c:v>
                </c:pt>
                <c:pt idx="35">
                  <c:v>64</c:v>
                </c:pt>
                <c:pt idx="36">
                  <c:v>61</c:v>
                </c:pt>
                <c:pt idx="37">
                  <c:v>61</c:v>
                </c:pt>
                <c:pt idx="38">
                  <c:v>63</c:v>
                </c:pt>
                <c:pt idx="39">
                  <c:v>61</c:v>
                </c:pt>
                <c:pt idx="40">
                  <c:v>63</c:v>
                </c:pt>
                <c:pt idx="41">
                  <c:v>65</c:v>
                </c:pt>
                <c:pt idx="42">
                  <c:v>64</c:v>
                </c:pt>
                <c:pt idx="43">
                  <c:v>62</c:v>
                </c:pt>
                <c:pt idx="44">
                  <c:v>59</c:v>
                </c:pt>
                <c:pt idx="45">
                  <c:v>57</c:v>
                </c:pt>
                <c:pt idx="46">
                  <c:v>54</c:v>
                </c:pt>
                <c:pt idx="47">
                  <c:v>53</c:v>
                </c:pt>
                <c:pt idx="48">
                  <c:v>51</c:v>
                </c:pt>
                <c:pt idx="49">
                  <c:v>50</c:v>
                </c:pt>
                <c:pt idx="50">
                  <c:v>48</c:v>
                </c:pt>
                <c:pt idx="51">
                  <c:v>54</c:v>
                </c:pt>
                <c:pt idx="52">
                  <c:v>57</c:v>
                </c:pt>
                <c:pt idx="53">
                  <c:v>57</c:v>
                </c:pt>
                <c:pt idx="54">
                  <c:v>61</c:v>
                </c:pt>
                <c:pt idx="55">
                  <c:v>59</c:v>
                </c:pt>
                <c:pt idx="56">
                  <c:v>62</c:v>
                </c:pt>
                <c:pt idx="57">
                  <c:v>64</c:v>
                </c:pt>
                <c:pt idx="58">
                  <c:v>62</c:v>
                </c:pt>
                <c:pt idx="59">
                  <c:v>65</c:v>
                </c:pt>
                <c:pt idx="60">
                  <c:v>57</c:v>
                </c:pt>
                <c:pt idx="61">
                  <c:v>56</c:v>
                </c:pt>
                <c:pt idx="62">
                  <c:v>55</c:v>
                </c:pt>
                <c:pt idx="63">
                  <c:v>55</c:v>
                </c:pt>
                <c:pt idx="64">
                  <c:v>54</c:v>
                </c:pt>
                <c:pt idx="65">
                  <c:v>54</c:v>
                </c:pt>
                <c:pt idx="66">
                  <c:v>56</c:v>
                </c:pt>
                <c:pt idx="67">
                  <c:v>52</c:v>
                </c:pt>
                <c:pt idx="68">
                  <c:v>49</c:v>
                </c:pt>
                <c:pt idx="69">
                  <c:v>47</c:v>
                </c:pt>
                <c:pt idx="70">
                  <c:v>42</c:v>
                </c:pt>
                <c:pt idx="71">
                  <c:v>38</c:v>
                </c:pt>
                <c:pt idx="72">
                  <c:v>41</c:v>
                </c:pt>
                <c:pt idx="73">
                  <c:v>41</c:v>
                </c:pt>
                <c:pt idx="74">
                  <c:v>38</c:v>
                </c:pt>
                <c:pt idx="75">
                  <c:v>38</c:v>
                </c:pt>
                <c:pt idx="76">
                  <c:v>36</c:v>
                </c:pt>
                <c:pt idx="77">
                  <c:v>37</c:v>
                </c:pt>
                <c:pt idx="78">
                  <c:v>39</c:v>
                </c:pt>
                <c:pt idx="79">
                  <c:v>38</c:v>
                </c:pt>
                <c:pt idx="80">
                  <c:v>34</c:v>
                </c:pt>
                <c:pt idx="81">
                  <c:v>32</c:v>
                </c:pt>
                <c:pt idx="82">
                  <c:v>35</c:v>
                </c:pt>
                <c:pt idx="83">
                  <c:v>36</c:v>
                </c:pt>
                <c:pt idx="84">
                  <c:v>36</c:v>
                </c:pt>
                <c:pt idx="85">
                  <c:v>38</c:v>
                </c:pt>
                <c:pt idx="86">
                  <c:v>38</c:v>
                </c:pt>
                <c:pt idx="87">
                  <c:v>38</c:v>
                </c:pt>
                <c:pt idx="88">
                  <c:v>39</c:v>
                </c:pt>
                <c:pt idx="89">
                  <c:v>37</c:v>
                </c:pt>
                <c:pt idx="90">
                  <c:v>38</c:v>
                </c:pt>
                <c:pt idx="91">
                  <c:v>37</c:v>
                </c:pt>
                <c:pt idx="92">
                  <c:v>37</c:v>
                </c:pt>
                <c:pt idx="93">
                  <c:v>40</c:v>
                </c:pt>
                <c:pt idx="94">
                  <c:v>42</c:v>
                </c:pt>
                <c:pt idx="95">
                  <c:v>43</c:v>
                </c:pt>
                <c:pt idx="96">
                  <c:v>43</c:v>
                </c:pt>
                <c:pt idx="97">
                  <c:v>44</c:v>
                </c:pt>
                <c:pt idx="98">
                  <c:v>45</c:v>
                </c:pt>
                <c:pt idx="99">
                  <c:v>48</c:v>
                </c:pt>
                <c:pt idx="100">
                  <c:v>48</c:v>
                </c:pt>
                <c:pt idx="101">
                  <c:v>47</c:v>
                </c:pt>
                <c:pt idx="102">
                  <c:v>46</c:v>
                </c:pt>
                <c:pt idx="103">
                  <c:v>47</c:v>
                </c:pt>
                <c:pt idx="104">
                  <c:v>45</c:v>
                </c:pt>
                <c:pt idx="105">
                  <c:v>44</c:v>
                </c:pt>
                <c:pt idx="106">
                  <c:v>44</c:v>
                </c:pt>
                <c:pt idx="107">
                  <c:v>45</c:v>
                </c:pt>
                <c:pt idx="108">
                  <c:v>48</c:v>
                </c:pt>
                <c:pt idx="109">
                  <c:v>48</c:v>
                </c:pt>
                <c:pt idx="110">
                  <c:v>48</c:v>
                </c:pt>
                <c:pt idx="111">
                  <c:v>48</c:v>
                </c:pt>
                <c:pt idx="112">
                  <c:v>51</c:v>
                </c:pt>
                <c:pt idx="113">
                  <c:v>47</c:v>
                </c:pt>
                <c:pt idx="114">
                  <c:v>47</c:v>
                </c:pt>
                <c:pt idx="115">
                  <c:v>47</c:v>
                </c:pt>
                <c:pt idx="116">
                  <c:v>45</c:v>
                </c:pt>
                <c:pt idx="117">
                  <c:v>45</c:v>
                </c:pt>
                <c:pt idx="118">
                  <c:v>46</c:v>
                </c:pt>
                <c:pt idx="119">
                  <c:v>44</c:v>
                </c:pt>
                <c:pt idx="120">
                  <c:v>48</c:v>
                </c:pt>
                <c:pt idx="121">
                  <c:v>45</c:v>
                </c:pt>
                <c:pt idx="122">
                  <c:v>44</c:v>
                </c:pt>
                <c:pt idx="123">
                  <c:v>41</c:v>
                </c:pt>
                <c:pt idx="124">
                  <c:v>41</c:v>
                </c:pt>
                <c:pt idx="125">
                  <c:v>41</c:v>
                </c:pt>
                <c:pt idx="126">
                  <c:v>40</c:v>
                </c:pt>
                <c:pt idx="127">
                  <c:v>39</c:v>
                </c:pt>
                <c:pt idx="128">
                  <c:v>41</c:v>
                </c:pt>
                <c:pt idx="129">
                  <c:v>43</c:v>
                </c:pt>
                <c:pt idx="130">
                  <c:v>37</c:v>
                </c:pt>
                <c:pt idx="131">
                  <c:v>37</c:v>
                </c:pt>
                <c:pt idx="132">
                  <c:v>39</c:v>
                </c:pt>
                <c:pt idx="133">
                  <c:v>42</c:v>
                </c:pt>
                <c:pt idx="134">
                  <c:v>41</c:v>
                </c:pt>
                <c:pt idx="135">
                  <c:v>37</c:v>
                </c:pt>
                <c:pt idx="136">
                  <c:v>36</c:v>
                </c:pt>
                <c:pt idx="137">
                  <c:v>39</c:v>
                </c:pt>
                <c:pt idx="138">
                  <c:v>37</c:v>
                </c:pt>
                <c:pt idx="139">
                  <c:v>38</c:v>
                </c:pt>
                <c:pt idx="140">
                  <c:v>41</c:v>
                </c:pt>
                <c:pt idx="141">
                  <c:v>39</c:v>
                </c:pt>
                <c:pt idx="142">
                  <c:v>38</c:v>
                </c:pt>
                <c:pt idx="143">
                  <c:v>40</c:v>
                </c:pt>
                <c:pt idx="144">
                  <c:v>39</c:v>
                </c:pt>
                <c:pt idx="145">
                  <c:v>39</c:v>
                </c:pt>
                <c:pt idx="146">
                  <c:v>38</c:v>
                </c:pt>
                <c:pt idx="147">
                  <c:v>36</c:v>
                </c:pt>
                <c:pt idx="148">
                  <c:v>38</c:v>
                </c:pt>
                <c:pt idx="149">
                  <c:v>37</c:v>
                </c:pt>
                <c:pt idx="150">
                  <c:v>36</c:v>
                </c:pt>
                <c:pt idx="151">
                  <c:v>40</c:v>
                </c:pt>
                <c:pt idx="152">
                  <c:v>38</c:v>
                </c:pt>
                <c:pt idx="153">
                  <c:v>38</c:v>
                </c:pt>
                <c:pt idx="154">
                  <c:v>39</c:v>
                </c:pt>
                <c:pt idx="155">
                  <c:v>41</c:v>
                </c:pt>
                <c:pt idx="156">
                  <c:v>40</c:v>
                </c:pt>
                <c:pt idx="157">
                  <c:v>43</c:v>
                </c:pt>
                <c:pt idx="158">
                  <c:v>44</c:v>
                </c:pt>
                <c:pt idx="159" formatCode="General">
                  <c:v>44</c:v>
                </c:pt>
                <c:pt idx="160" formatCode="General">
                  <c:v>45</c:v>
                </c:pt>
                <c:pt idx="161" formatCode="General">
                  <c:v>41</c:v>
                </c:pt>
                <c:pt idx="162" formatCode="General">
                  <c:v>41</c:v>
                </c:pt>
                <c:pt idx="163" formatCode="General">
                  <c:v>43</c:v>
                </c:pt>
                <c:pt idx="164" formatCode="General">
                  <c:v>40</c:v>
                </c:pt>
                <c:pt idx="165" formatCode="General">
                  <c:v>40</c:v>
                </c:pt>
                <c:pt idx="166" formatCode="General">
                  <c:v>40</c:v>
                </c:pt>
                <c:pt idx="167" formatCode="General">
                  <c:v>43</c:v>
                </c:pt>
                <c:pt idx="168" formatCode="General">
                  <c:v>41</c:v>
                </c:pt>
                <c:pt idx="169" formatCode="General">
                  <c:v>44</c:v>
                </c:pt>
                <c:pt idx="170" formatCode="General">
                  <c:v>45</c:v>
                </c:pt>
                <c:pt idx="171" formatCode="General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9C-49BB-9C0E-167486560F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Sheet1!$A$2:$A$173</c:f>
              <c:numCache>
                <c:formatCode>m/d/yyyy</c:formatCode>
                <c:ptCount val="172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</c:numCache>
            </c:numRef>
          </c:cat>
          <c:val>
            <c:numRef>
              <c:f>Sheet1!$C$2:$C$173</c:f>
              <c:numCache>
                <c:formatCode>General</c:formatCode>
                <c:ptCount val="172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E9C-49BB-9C0E-167486560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9857200"/>
        <c:axId val="309851712"/>
      </c:lineChart>
      <c:dateAx>
        <c:axId val="309857200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1712"/>
        <c:crosses val="autoZero"/>
        <c:auto val="1"/>
        <c:lblOffset val="100"/>
        <c:baseTimeUnit val="days"/>
      </c:dateAx>
      <c:valAx>
        <c:axId val="309851712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30985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87C8B-F3B3-4CAB-B785-BFDE1A335144}" type="datetimeFigureOut">
              <a:rPr lang="cs-CZ" smtClean="0"/>
              <a:t>20.02.2021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C133B-83D4-453A-8978-1FA1F52AB15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109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CCA52EFB-82F9-447B-B7F3-826EC4CD9CBF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BE36A2-70AC-4C89-89C4-238AB82A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03487"/>
            <a:ext cx="12192000" cy="1189622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3DEF16-12AD-4266-89B6-935870F0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6CF3A5FA-C42D-4E34-9D77-74D10308ACF3}"/>
              </a:ext>
            </a:extLst>
          </p:cNvPr>
          <p:cNvGrpSpPr/>
          <p:nvPr userDrawn="1"/>
        </p:nvGrpSpPr>
        <p:grpSpPr>
          <a:xfrm>
            <a:off x="2325580" y="790894"/>
            <a:ext cx="7540840" cy="921700"/>
            <a:chOff x="2441360" y="790894"/>
            <a:chExt cx="7540840" cy="921700"/>
          </a:xfrm>
        </p:grpSpPr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B198CE6B-E463-4B26-AD17-D57305EBAE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2441360" y="790894"/>
              <a:ext cx="3426781" cy="921700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911BFECC-788F-4A5A-B297-6CA8846F01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pic>
        <p:nvPicPr>
          <p:cNvPr id="12" name="Obrázek 11">
            <a:extLst>
              <a:ext uri="{FF2B5EF4-FFF2-40B4-BE49-F238E27FC236}">
                <a16:creationId xmlns:a16="http://schemas.microsoft.com/office/drawing/2014/main" id="{9EE90BA2-9181-43A3-8D17-C7D721FC34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6040340"/>
            <a:ext cx="964869" cy="63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920C5AB-7E0D-4B8A-92A9-7DA47D440BBD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D1A40D-4F09-4D08-916F-43B796F44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825625"/>
            <a:ext cx="11487705" cy="4351338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14" name="Nadpis 1">
            <a:extLst>
              <a:ext uri="{FF2B5EF4-FFF2-40B4-BE49-F238E27FC236}">
                <a16:creationId xmlns:a16="http://schemas.microsoft.com/office/drawing/2014/main" id="{635F49FF-6718-4CE1-A42C-74D8FC3B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5367FD4-1AA0-460C-B73C-7D7567665B93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36D59138-B214-4FC1-9898-96D78BF947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7" name="Obrázek 16">
              <a:extLst>
                <a:ext uri="{FF2B5EF4-FFF2-40B4-BE49-F238E27FC236}">
                  <a16:creationId xmlns:a16="http://schemas.microsoft.com/office/drawing/2014/main" id="{C99D30FB-B17A-485F-8C33-36B649E5FF8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2658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40EF74F-5572-4E88-BDB6-732EFDF9A064}"/>
              </a:ext>
            </a:extLst>
          </p:cNvPr>
          <p:cNvSpPr/>
          <p:nvPr userDrawn="1"/>
        </p:nvSpPr>
        <p:spPr>
          <a:xfrm>
            <a:off x="0" y="0"/>
            <a:ext cx="12192000" cy="1305017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7ACC8354-5878-430C-A84E-8418F73DA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98"/>
          <a:stretch/>
        </p:blipFill>
        <p:spPr>
          <a:xfrm>
            <a:off x="8761124" y="427270"/>
            <a:ext cx="3348200" cy="629518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87F3FC9-A29E-4C5B-A820-1CE817C19E7A}"/>
              </a:ext>
            </a:extLst>
          </p:cNvPr>
          <p:cNvGrpSpPr/>
          <p:nvPr userDrawn="1"/>
        </p:nvGrpSpPr>
        <p:grpSpPr>
          <a:xfrm>
            <a:off x="7146337" y="420847"/>
            <a:ext cx="4962987" cy="635942"/>
            <a:chOff x="3783104" y="781489"/>
            <a:chExt cx="6199096" cy="931105"/>
          </a:xfrm>
        </p:grpSpPr>
        <p:pic>
          <p:nvPicPr>
            <p:cNvPr id="15" name="Obrázek 14">
              <a:extLst>
                <a:ext uri="{FF2B5EF4-FFF2-40B4-BE49-F238E27FC236}">
                  <a16:creationId xmlns:a16="http://schemas.microsoft.com/office/drawing/2014/main" id="{88C88485-1FA6-42BC-89DE-25EBC5C93E7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893"/>
            <a:stretch/>
          </p:blipFill>
          <p:spPr>
            <a:xfrm>
              <a:off x="3783104" y="781489"/>
              <a:ext cx="3426781" cy="921700"/>
            </a:xfrm>
            <a:prstGeom prst="rect">
              <a:avLst/>
            </a:prstGeom>
          </p:spPr>
        </p:pic>
        <p:pic>
          <p:nvPicPr>
            <p:cNvPr id="16" name="Obrázek 15">
              <a:extLst>
                <a:ext uri="{FF2B5EF4-FFF2-40B4-BE49-F238E27FC236}">
                  <a16:creationId xmlns:a16="http://schemas.microsoft.com/office/drawing/2014/main" id="{2861DD9B-1BC7-426A-81C6-0DC72A659A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8"/>
            <a:stretch/>
          </p:blipFill>
          <p:spPr>
            <a:xfrm>
              <a:off x="5800078" y="790894"/>
              <a:ext cx="4182122" cy="921700"/>
            </a:xfrm>
            <a:prstGeom prst="rect">
              <a:avLst/>
            </a:prstGeom>
          </p:spPr>
        </p:pic>
      </p:grpSp>
      <p:sp>
        <p:nvSpPr>
          <p:cNvPr id="21" name="Nadpis 1">
            <a:extLst>
              <a:ext uri="{FF2B5EF4-FFF2-40B4-BE49-F238E27FC236}">
                <a16:creationId xmlns:a16="http://schemas.microsoft.com/office/drawing/2014/main" id="{A9AB94AD-4B9F-4F63-B34A-76C560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0"/>
            <a:ext cx="6507332" cy="130501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9347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20.02.2021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11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CCD239-AA6C-468B-B245-CD5B8A25A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C3069-8C51-47E8-9C44-38C8AF77A8AC}" type="datetimeFigureOut">
              <a:rPr lang="cs-CZ" smtClean="0"/>
              <a:t>20.02.2021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E7136D-3C88-4971-84B6-5D5DE228D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AB90520-7E94-4EFB-924D-7EC9C954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AE22-6391-4995-B91F-1C3568FD31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917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083D3C-33A4-427C-8968-4D5445585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Datová a informační základna </a:t>
            </a:r>
            <a:br>
              <a:rPr lang="cs-CZ" b="1" dirty="0"/>
            </a:br>
            <a:r>
              <a:rPr lang="cs-CZ" b="1" dirty="0"/>
              <a:t>pro management pandemie COVID-19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C956FD-6669-4C82-B852-E3CE5A47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862" y="4111207"/>
            <a:ext cx="11344275" cy="1564690"/>
          </a:xfrm>
        </p:spPr>
        <p:txBody>
          <a:bodyPr>
            <a:normAutofit/>
          </a:bodyPr>
          <a:lstStyle/>
          <a:p>
            <a:r>
              <a:rPr lang="cs-CZ" sz="4800" b="1" dirty="0"/>
              <a:t>Přehled dostupných kapacit intenzivní péče</a:t>
            </a:r>
          </a:p>
          <a:p>
            <a:pPr marL="571500" indent="-571500">
              <a:buFontTx/>
              <a:buChar char="-"/>
            </a:pPr>
            <a:r>
              <a:rPr lang="cs-CZ" sz="3600" b="1" i="1" dirty="0"/>
              <a:t>aktualizace 20</a:t>
            </a:r>
            <a:r>
              <a:rPr lang="en-US" sz="3600" b="1" i="1" dirty="0"/>
              <a:t>.02</a:t>
            </a:r>
            <a:r>
              <a:rPr lang="cs-CZ" sz="3600" b="1" i="1" dirty="0"/>
              <a:t>. 2021 -</a:t>
            </a:r>
          </a:p>
        </p:txBody>
      </p:sp>
    </p:spTree>
    <p:extLst>
      <p:ext uri="{BB962C8B-B14F-4D97-AF65-F5344CB8AC3E}">
        <p14:creationId xmlns:p14="http://schemas.microsoft.com/office/powerpoint/2010/main" val="32750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On-line dispečink intenzivní péče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336401" y="989308"/>
            <a:ext cx="113862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Správce systému: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Ministerstvo zdravotnictví ČR</a:t>
            </a:r>
          </a:p>
          <a:p>
            <a:pPr algn="just"/>
            <a:r>
              <a:rPr lang="cs-CZ" sz="1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Vývoj a provoz: </a:t>
            </a:r>
            <a:r>
              <a:rPr lang="cs-CZ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ÚZIS ČR </a:t>
            </a:r>
          </a:p>
          <a:p>
            <a:pPr algn="just"/>
            <a:endParaRPr lang="cs-CZ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Důvod vývoje: 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V ČR se na péči podílejí nemocnice i zdravotní záchranné služby s různými zřizovateli. Dosud však není implementována funkční základna elektronického zdravotnictví, která by je propojovala. V této situaci, v jarních měsících pandemie, vytvořil ÚZIS informační systém (Národní dispečink intenzivní péče – NDIP), který je plně funkční od dubna 2020 a byl vybudován jako </a:t>
            </a:r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manažerský nástroj pro nouzové řízení kapacit intenzivní péče. </a:t>
            </a:r>
            <a:endParaRPr lang="cs-CZ" sz="1400" b="1" dirty="0">
              <a:ea typeface="Calibri" panose="020F0502020204030204" pitchFamily="34" charset="0"/>
            </a:endParaRPr>
          </a:p>
          <a:p>
            <a:pPr algn="just"/>
            <a:endParaRPr lang="cs-CZ" sz="1400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cs-CZ" sz="1400" b="1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Funkčnost:</a:t>
            </a:r>
            <a:r>
              <a:rPr lang="cs-CZ" sz="14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Systém umožňuje sdílení velmi omezeného rozsahu dat mezi lékaři, koordinátory intenzivní péče a zdravotnickými záchrannými službami. Nemocnice do něj zadávají informace o obsazenosti lůžek na jednotkách intenzivní péče a anesteziologicko-resuscitačních odděleních a také údaje o počtu volných přístrojů pro intenzivní péči o pacienta, zejména pak o pacienta s nemocí COVID-19. Děje se tak v reálném čase, je to tedy systém velmi proměnlivý, v čase se měnící i v hodinách, protože vždy zachycuje aktuální situaci. Vytvořením tohoto systému ÚZIS ČR usnadnil domluvu a koordinaci všech složek záchranného systému a zejména řízení v rukách krajských koordinátorů intenzivní péče.</a:t>
            </a:r>
          </a:p>
          <a:p>
            <a:pPr algn="just"/>
            <a:endParaRPr lang="cs-CZ" sz="1400" b="1" dirty="0">
              <a:solidFill>
                <a:srgbClr val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cs-CZ" sz="1400" b="1" dirty="0"/>
              <a:t>Plný přístup do systému: </a:t>
            </a:r>
            <a:r>
              <a:rPr lang="cs-CZ" sz="1400" dirty="0"/>
              <a:t>Zdravotnické záchranné služby, zřizované a řízené pod krajskými samosprávami, ředitelé a vedení nemocnic, krajští koordinátoři intenzívní péče jako k tomu úkolu v každém kraji vybraní a v lékařském prostředí respektovaní odborníci, vybaveni potřebnými pravomocemi pro koordinaci intenzívní péče o pacienty s COVID-19 v rámci příslušného kraje, ale v případě potřeby koordinují přesuny pacientů do jiných krajů, koordinátoři intenzívní péče o pacienty s COVID-19 v každé nemocnici, kteří situaci řeší mj. se „svým“ krajským koordinátorem, hejtmani a krajské samosprávy, krajští radní pro zdravotnickou politiku a ředitelé zdravotnických odborů, kteří mj. řídí zdravotnické záchranné služby.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  <a:p>
            <a:pPr algn="just"/>
            <a:r>
              <a:rPr lang="cs-CZ" sz="1400" b="1" dirty="0">
                <a:ea typeface="Calibri" panose="020F0502020204030204" pitchFamily="34" charset="0"/>
              </a:rPr>
              <a:t>Povolování přístupů a rozhodování o uvolňování dat: </a:t>
            </a:r>
            <a:r>
              <a:rPr lang="cs-CZ" sz="1400" dirty="0">
                <a:ea typeface="Calibri" panose="020F0502020204030204" pitchFamily="34" charset="0"/>
              </a:rPr>
              <a:t>o přístupech a zveřejňování dat rozhoduje výhradně MZ ČR jako správce systému. Přístupy jsou poskytovány právnické osobě, tedy například u nemocnic jí, jako poskytovateli. Následné využívání dat a distribuce přístupových práv je na vedení daného subjektu. </a:t>
            </a:r>
            <a:r>
              <a:rPr lang="cs-CZ" sz="1400" dirty="0"/>
              <a:t>ÚZIS nerozhoduje o tom, kteří zdravotníci v konkrétní nemocnici budou pověřeni tím, aby se systémem pracovali, ani jak efektivně jej budou reálně využívat. Kdo konkrétně a v jakém rozsahu dostane přístup do systému NDIP, vždy určuje poskytovatel zdravotnické služby z pozice zaměstnavatele. Stejně tak je tomu v případě krajských samospráv. ÚZIS pouze takto vybraným osobám přístup zprostředkuje. ÚZIS poskytuje informace, ale neřídí zdravotní péči. To je věcí Ministerstva zdravotnictví ČR a centrálního řídícího týmu COVID-19.</a:t>
            </a:r>
          </a:p>
          <a:p>
            <a:pPr algn="just"/>
            <a:endParaRPr lang="cs-CZ" sz="1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1593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ČR v časovém vývoji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62C22-6961-498F-B05F-061834A28CB8}"/>
              </a:ext>
            </a:extLst>
          </p:cNvPr>
          <p:cNvSpPr txBox="1"/>
          <p:nvPr/>
        </p:nvSpPr>
        <p:spPr>
          <a:xfrm>
            <a:off x="1819469" y="1202616"/>
            <a:ext cx="27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JIP l</a:t>
            </a:r>
            <a:r>
              <a:rPr lang="cs-CZ" dirty="0" err="1"/>
              <a:t>ůžka</a:t>
            </a:r>
            <a:r>
              <a:rPr lang="cs-CZ" dirty="0"/>
              <a:t>: dostupné kapacity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09EC90-A484-48EE-9119-94B794F54BE5}"/>
              </a:ext>
            </a:extLst>
          </p:cNvPr>
          <p:cNvSpPr txBox="1"/>
          <p:nvPr/>
        </p:nvSpPr>
        <p:spPr>
          <a:xfrm>
            <a:off x="7251274" y="1202616"/>
            <a:ext cx="24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UPV: dostupné kapacity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36AE-AC24-4473-8E35-1129F0BFC848}"/>
              </a:ext>
            </a:extLst>
          </p:cNvPr>
          <p:cNvSpPr/>
          <p:nvPr/>
        </p:nvSpPr>
        <p:spPr>
          <a:xfrm rot="10800000">
            <a:off x="8824003" y="610642"/>
            <a:ext cx="396000" cy="250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9311949" y="579368"/>
            <a:ext cx="2700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Kapacity obsazené COVID pacienty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A98C8-BE6D-449F-BA9C-C7F88F42B1F4}"/>
              </a:ext>
            </a:extLst>
          </p:cNvPr>
          <p:cNvSpPr txBox="1"/>
          <p:nvPr/>
        </p:nvSpPr>
        <p:spPr>
          <a:xfrm>
            <a:off x="1819469" y="4014235"/>
            <a:ext cx="259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ECMO: dostupné kapacity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9291223" y="87422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90C9D06-83B8-4A2C-B95F-1D50AD62A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436565"/>
              </p:ext>
            </p:extLst>
          </p:nvPr>
        </p:nvGraphicFramePr>
        <p:xfrm>
          <a:off x="6045103" y="1186087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1333B8-8D95-4302-99DE-18682CE962D6}"/>
              </a:ext>
            </a:extLst>
          </p:cNvPr>
          <p:cNvSpPr txBox="1"/>
          <p:nvPr/>
        </p:nvSpPr>
        <p:spPr>
          <a:xfrm rot="16200000">
            <a:off x="-1459667" y="3597822"/>
            <a:ext cx="343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dirty="0"/>
              <a:t>Počet dostupných kapacit </a:t>
            </a:r>
            <a:r>
              <a:rPr lang="en-US" sz="1400" dirty="0"/>
              <a:t>/ </a:t>
            </a:r>
            <a:r>
              <a:rPr lang="en-US" sz="1400" dirty="0" err="1"/>
              <a:t>pacient</a:t>
            </a:r>
            <a:r>
              <a:rPr lang="cs-CZ" sz="1400" dirty="0"/>
              <a:t>ů COVID</a:t>
            </a:r>
            <a:r>
              <a:rPr lang="en-US" sz="1400" dirty="0"/>
              <a:t>+</a:t>
            </a:r>
            <a:endParaRPr lang="cs-CZ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A8F948-CE10-4F2E-B199-0B2575C12BC4}"/>
              </a:ext>
            </a:extLst>
          </p:cNvPr>
          <p:cNvSpPr txBox="1"/>
          <p:nvPr/>
        </p:nvSpPr>
        <p:spPr>
          <a:xfrm>
            <a:off x="7524971" y="4014235"/>
            <a:ext cx="353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cs-CZ" dirty="0" err="1"/>
              <a:t>ůžka</a:t>
            </a:r>
            <a:r>
              <a:rPr lang="cs-CZ" dirty="0"/>
              <a:t> s kyslíkem: dostupné kapacity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0952A-78B3-4F92-AAB8-A158C31F24C4}"/>
              </a:ext>
            </a:extLst>
          </p:cNvPr>
          <p:cNvCxnSpPr/>
          <p:nvPr/>
        </p:nvCxnSpPr>
        <p:spPr>
          <a:xfrm>
            <a:off x="8824003" y="245517"/>
            <a:ext cx="39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68EE84-2E82-4549-8438-02DC7E37AA5B}"/>
              </a:ext>
            </a:extLst>
          </p:cNvPr>
          <p:cNvCxnSpPr/>
          <p:nvPr/>
        </p:nvCxnSpPr>
        <p:spPr>
          <a:xfrm>
            <a:off x="8824003" y="320162"/>
            <a:ext cx="396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9FC11-7A96-4E8D-831A-47357A6C3C2F}"/>
              </a:ext>
            </a:extLst>
          </p:cNvPr>
          <p:cNvCxnSpPr/>
          <p:nvPr/>
        </p:nvCxnSpPr>
        <p:spPr>
          <a:xfrm>
            <a:off x="8824003" y="394807"/>
            <a:ext cx="396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810CD8-3168-49F2-B864-86A3BDA842A3}"/>
              </a:ext>
            </a:extLst>
          </p:cNvPr>
          <p:cNvCxnSpPr/>
          <p:nvPr/>
        </p:nvCxnSpPr>
        <p:spPr>
          <a:xfrm>
            <a:off x="8824003" y="469451"/>
            <a:ext cx="396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27">
            <a:extLst>
              <a:ext uri="{FF2B5EF4-FFF2-40B4-BE49-F238E27FC236}">
                <a16:creationId xmlns:a16="http://schemas.microsoft.com/office/drawing/2014/main" id="{910F46E3-5B50-4EA1-ADCC-26F75A854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528875"/>
              </p:ext>
            </p:extLst>
          </p:nvPr>
        </p:nvGraphicFramePr>
        <p:xfrm>
          <a:off x="6096000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E30F85F2-0104-4418-9DC8-79B3BBAF3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486457"/>
              </p:ext>
            </p:extLst>
          </p:nvPr>
        </p:nvGraphicFramePr>
        <p:xfrm>
          <a:off x="390498" y="1202616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2" name="Chart 22">
            <a:extLst>
              <a:ext uri="{FF2B5EF4-FFF2-40B4-BE49-F238E27FC236}">
                <a16:creationId xmlns:a16="http://schemas.microsoft.com/office/drawing/2014/main" id="{FD132256-4CDE-4125-B9DF-522A85F6A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68360"/>
              </p:ext>
            </p:extLst>
          </p:nvPr>
        </p:nvGraphicFramePr>
        <p:xfrm>
          <a:off x="390498" y="4014235"/>
          <a:ext cx="5385152" cy="2828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55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Dostupná kapacita intenzivní péče: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77891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5 144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</p:spTree>
    <p:extLst>
      <p:ext uri="{BB962C8B-B14F-4D97-AF65-F5344CB8AC3E}">
        <p14:creationId xmlns:p14="http://schemas.microsoft.com/office/powerpoint/2010/main" val="322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aoblený obdélník 5"/>
          <p:cNvSpPr/>
          <p:nvPr/>
        </p:nvSpPr>
        <p:spPr>
          <a:xfrm>
            <a:off x="308969" y="144795"/>
            <a:ext cx="8293855" cy="742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Kapacity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obsazen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 COVID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pacienty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kraje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za poslední 3 dny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12B617-EFC8-47A3-9ADE-E9EBD4F7A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15372"/>
              </p:ext>
            </p:extLst>
          </p:nvPr>
        </p:nvGraphicFramePr>
        <p:xfrm>
          <a:off x="199580" y="1147680"/>
          <a:ext cx="11792839" cy="5289730"/>
        </p:xfrm>
        <a:graphic>
          <a:graphicData uri="http://schemas.openxmlformats.org/drawingml/2006/table">
            <a:tbl>
              <a:tblPr/>
              <a:tblGrid>
                <a:gridCol w="1468423">
                  <a:extLst>
                    <a:ext uri="{9D8B030D-6E8A-4147-A177-3AD203B41FA5}">
                      <a16:colId xmlns:a16="http://schemas.microsoft.com/office/drawing/2014/main" val="4150606983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901187104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73646451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866311018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187411557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722424766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47816049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7281828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084146701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24646784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393548229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3515241955"/>
                    </a:ext>
                  </a:extLst>
                </a:gridCol>
                <a:gridCol w="860368">
                  <a:extLst>
                    <a:ext uri="{9D8B030D-6E8A-4147-A177-3AD203B41FA5}">
                      <a16:colId xmlns:a16="http://schemas.microsoft.com/office/drawing/2014/main" val="1136750727"/>
                    </a:ext>
                  </a:extLst>
                </a:gridCol>
              </a:tblGrid>
              <a:tr h="261970">
                <a:tc>
                  <a:txBody>
                    <a:bodyPr/>
                    <a:lstStyle/>
                    <a:p>
                      <a:pPr algn="l" fontAlgn="b"/>
                      <a:endParaRPr lang="cs-CZ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JIP l</a:t>
                      </a:r>
                      <a:r>
                        <a:rPr lang="cs-CZ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ůžka</a:t>
                      </a:r>
                      <a:endParaRPr lang="cs-CZ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UPV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ECMO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cs-CZ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Lůžka s kyslíkem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86962"/>
                  </a:ext>
                </a:extLst>
              </a:tr>
              <a:tr h="243390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</a:t>
                      </a:r>
                    </a:p>
                  </a:txBody>
                  <a:tcPr marL="9055" marR="9055" marT="9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986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Hlavní město Praha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82781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Středočeský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95195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Jihočeský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84174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Plzeňský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60722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Karlovarský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97502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Ústecký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752789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3279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Královéhradecký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0946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Pardubický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08186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Kraj Vysočina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95485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Jihomoravský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29680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Olomoucký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23303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Zlínský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8004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Moravskoslezský kraj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2607"/>
                  </a:ext>
                </a:extLst>
              </a:tr>
              <a:tr h="318958">
                <a:tc>
                  <a:txBody>
                    <a:bodyPr/>
                    <a:lstStyle/>
                    <a:p>
                      <a:pPr algn="l" fontAlgn="b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ČR</a:t>
                      </a:r>
                    </a:p>
                  </a:txBody>
                  <a:tcPr marL="9055" marR="9055" marT="905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1 270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2 754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2 646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712677"/>
                  </a:ext>
                </a:extLst>
              </a:tr>
            </a:tbl>
          </a:graphicData>
        </a:graphic>
      </p:graphicFrame>
      <p:sp>
        <p:nvSpPr>
          <p:cNvPr id="4" name="TextBox 24">
            <a:extLst>
              <a:ext uri="{FF2B5EF4-FFF2-40B4-BE49-F238E27FC236}">
                <a16:creationId xmlns:a16="http://schemas.microsoft.com/office/drawing/2014/main" id="{0F839319-278E-462E-A423-69B628D47E23}"/>
              </a:ext>
            </a:extLst>
          </p:cNvPr>
          <p:cNvSpPr txBox="1"/>
          <p:nvPr/>
        </p:nvSpPr>
        <p:spPr>
          <a:xfrm>
            <a:off x="8898031" y="232583"/>
            <a:ext cx="211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Dostupné kapacity dle hlášení nemocnic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DA12B14-0A67-47C7-A14C-AF40A0E3F71C}"/>
              </a:ext>
            </a:extLst>
          </p:cNvPr>
          <p:cNvSpPr txBox="1"/>
          <p:nvPr/>
        </p:nvSpPr>
        <p:spPr>
          <a:xfrm>
            <a:off x="76509" y="6521510"/>
            <a:ext cx="1191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Hlášení posledních dnů ukazují </a:t>
            </a:r>
            <a:r>
              <a:rPr lang="cs-CZ" sz="1400"/>
              <a:t>okamžitý reálný stav </a:t>
            </a:r>
            <a:r>
              <a:rPr lang="cs-CZ" sz="1400" dirty="0"/>
              <a:t>k půlnoci reportovaného dne. Zpětným dohlášením záznamů (překlady, úmrtí, apod.) se počty mohou měnit. </a:t>
            </a:r>
          </a:p>
        </p:txBody>
      </p:sp>
    </p:spTree>
    <p:extLst>
      <p:ext uri="{BB962C8B-B14F-4D97-AF65-F5344CB8AC3E}">
        <p14:creationId xmlns:p14="http://schemas.microsoft.com/office/powerpoint/2010/main" val="41307180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1046</Words>
  <Application>Microsoft Office PowerPoint</Application>
  <PresentationFormat>Širokoúhlá obrazovka</PresentationFormat>
  <Paragraphs>455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Datová a informační základna  pro management pandemie COVID-19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Jarkovský Jiří RNDr. Ph.D.</dc:creator>
  <cp:lastModifiedBy>Nováková Tereza Mgr.</cp:lastModifiedBy>
  <cp:revision>485</cp:revision>
  <dcterms:created xsi:type="dcterms:W3CDTF">2020-08-08T14:25:07Z</dcterms:created>
  <dcterms:modified xsi:type="dcterms:W3CDTF">2021-02-20T04:27:04Z</dcterms:modified>
</cp:coreProperties>
</file>