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Sheet1!$A$2:$A$174</c:f>
              <c:numCache>
                <c:formatCode>m/d/yyyy</c:formatCode>
                <c:ptCount val="1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</c:numCache>
            </c:numRef>
          </c:cat>
          <c:val>
            <c:numRef>
              <c:f>Sheet1!$D$2:$D$174</c:f>
              <c:numCache>
                <c:formatCode>#,##0</c:formatCode>
                <c:ptCount val="173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472</c:v>
                </c:pt>
                <c:pt idx="79">
                  <c:v>466</c:v>
                </c:pt>
                <c:pt idx="80">
                  <c:v>446</c:v>
                </c:pt>
                <c:pt idx="81">
                  <c:v>451</c:v>
                </c:pt>
                <c:pt idx="82">
                  <c:v>448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368</c:v>
                </c:pt>
                <c:pt idx="88">
                  <c:v>357</c:v>
                </c:pt>
                <c:pt idx="89">
                  <c:v>340</c:v>
                </c:pt>
                <c:pt idx="90">
                  <c:v>348</c:v>
                </c:pt>
                <c:pt idx="91">
                  <c:v>319</c:v>
                </c:pt>
                <c:pt idx="92">
                  <c:v>306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412</c:v>
                </c:pt>
                <c:pt idx="120">
                  <c:v>427</c:v>
                </c:pt>
                <c:pt idx="121">
                  <c:v>436</c:v>
                </c:pt>
                <c:pt idx="122">
                  <c:v>434</c:v>
                </c:pt>
                <c:pt idx="123">
                  <c:v>455</c:v>
                </c:pt>
                <c:pt idx="124">
                  <c:v>473</c:v>
                </c:pt>
                <c:pt idx="125">
                  <c:v>510</c:v>
                </c:pt>
                <c:pt idx="126">
                  <c:v>533</c:v>
                </c:pt>
                <c:pt idx="127">
                  <c:v>552</c:v>
                </c:pt>
                <c:pt idx="128">
                  <c:v>563</c:v>
                </c:pt>
                <c:pt idx="129">
                  <c:v>534</c:v>
                </c:pt>
                <c:pt idx="130">
                  <c:v>528</c:v>
                </c:pt>
                <c:pt idx="131">
                  <c:v>547</c:v>
                </c:pt>
                <c:pt idx="132">
                  <c:v>564</c:v>
                </c:pt>
                <c:pt idx="133">
                  <c:v>561</c:v>
                </c:pt>
                <c:pt idx="134">
                  <c:v>568</c:v>
                </c:pt>
                <c:pt idx="135">
                  <c:v>583</c:v>
                </c:pt>
                <c:pt idx="136">
                  <c:v>594</c:v>
                </c:pt>
                <c:pt idx="137">
                  <c:v>581</c:v>
                </c:pt>
                <c:pt idx="138">
                  <c:v>588</c:v>
                </c:pt>
                <c:pt idx="139">
                  <c:v>585</c:v>
                </c:pt>
                <c:pt idx="140">
                  <c:v>574</c:v>
                </c:pt>
                <c:pt idx="141">
                  <c:v>557</c:v>
                </c:pt>
                <c:pt idx="142">
                  <c:v>550</c:v>
                </c:pt>
                <c:pt idx="143">
                  <c:v>534</c:v>
                </c:pt>
                <c:pt idx="144">
                  <c:v>530</c:v>
                </c:pt>
                <c:pt idx="145">
                  <c:v>534</c:v>
                </c:pt>
                <c:pt idx="146">
                  <c:v>534</c:v>
                </c:pt>
                <c:pt idx="147">
                  <c:v>544</c:v>
                </c:pt>
                <c:pt idx="148">
                  <c:v>545</c:v>
                </c:pt>
                <c:pt idx="149">
                  <c:v>539</c:v>
                </c:pt>
                <c:pt idx="150">
                  <c:v>509</c:v>
                </c:pt>
                <c:pt idx="151">
                  <c:v>517</c:v>
                </c:pt>
                <c:pt idx="152">
                  <c:v>525</c:v>
                </c:pt>
                <c:pt idx="153">
                  <c:v>543</c:v>
                </c:pt>
                <c:pt idx="154">
                  <c:v>528</c:v>
                </c:pt>
                <c:pt idx="155">
                  <c:v>529</c:v>
                </c:pt>
                <c:pt idx="156">
                  <c:v>548</c:v>
                </c:pt>
                <c:pt idx="157">
                  <c:v>540</c:v>
                </c:pt>
                <c:pt idx="158">
                  <c:v>526</c:v>
                </c:pt>
                <c:pt idx="159" formatCode="General">
                  <c:v>545</c:v>
                </c:pt>
                <c:pt idx="160" formatCode="General">
                  <c:v>538</c:v>
                </c:pt>
                <c:pt idx="161" formatCode="General">
                  <c:v>526</c:v>
                </c:pt>
                <c:pt idx="162" formatCode="General">
                  <c:v>526</c:v>
                </c:pt>
                <c:pt idx="163" formatCode="General">
                  <c:v>550</c:v>
                </c:pt>
                <c:pt idx="164" formatCode="General">
                  <c:v>557</c:v>
                </c:pt>
                <c:pt idx="165" formatCode="General">
                  <c:v>560</c:v>
                </c:pt>
                <c:pt idx="166" formatCode="General">
                  <c:v>581</c:v>
                </c:pt>
                <c:pt idx="167" formatCode="General">
                  <c:v>574</c:v>
                </c:pt>
                <c:pt idx="168" formatCode="General">
                  <c:v>600</c:v>
                </c:pt>
                <c:pt idx="169" formatCode="General">
                  <c:v>610</c:v>
                </c:pt>
                <c:pt idx="170" formatCode="General">
                  <c:v>619</c:v>
                </c:pt>
                <c:pt idx="171" formatCode="General">
                  <c:v>639</c:v>
                </c:pt>
                <c:pt idx="172" formatCode="General">
                  <c:v>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9.433345614014238E-3"/>
                  <c:y val="-4.939628336282263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704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356-42DB-919E-7194173482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Sheet1!$A$2:$A$174</c:f>
              <c:numCache>
                <c:formatCode>m/d/yyyy</c:formatCode>
                <c:ptCount val="1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</c:numCache>
            </c:numRef>
          </c:cat>
          <c:val>
            <c:numRef>
              <c:f>Sheet1!$B$2:$B$174</c:f>
              <c:numCache>
                <c:formatCode>#,##0</c:formatCode>
                <c:ptCount val="173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 formatCode="General">
                  <c:v>821</c:v>
                </c:pt>
                <c:pt idx="160" formatCode="General">
                  <c:v>786</c:v>
                </c:pt>
                <c:pt idx="161" formatCode="General">
                  <c:v>811</c:v>
                </c:pt>
                <c:pt idx="162" formatCode="General">
                  <c:v>803</c:v>
                </c:pt>
                <c:pt idx="163" formatCode="General">
                  <c:v>787</c:v>
                </c:pt>
                <c:pt idx="164" formatCode="General">
                  <c:v>794</c:v>
                </c:pt>
                <c:pt idx="165" formatCode="General">
                  <c:v>782</c:v>
                </c:pt>
                <c:pt idx="166" formatCode="General">
                  <c:v>768</c:v>
                </c:pt>
                <c:pt idx="167" formatCode="General">
                  <c:v>753</c:v>
                </c:pt>
                <c:pt idx="168" formatCode="General">
                  <c:v>742</c:v>
                </c:pt>
                <c:pt idx="169" formatCode="General">
                  <c:v>731</c:v>
                </c:pt>
                <c:pt idx="170" formatCode="General">
                  <c:v>714</c:v>
                </c:pt>
                <c:pt idx="171" formatCode="General">
                  <c:v>702</c:v>
                </c:pt>
                <c:pt idx="172" formatCode="General">
                  <c:v>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Sheet1!$A$2:$A$174</c:f>
              <c:numCache>
                <c:formatCode>m/d/yyyy</c:formatCode>
                <c:ptCount val="1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</c:numCache>
            </c:numRef>
          </c:cat>
          <c:val>
            <c:numRef>
              <c:f>Sheet1!$C$2:$C$174</c:f>
              <c:numCache>
                <c:formatCode>General</c:formatCode>
                <c:ptCount val="17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Sheet1!$A$2:$A$174</c:f>
              <c:numCache>
                <c:formatCode>m/d/yyyy</c:formatCode>
                <c:ptCount val="1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</c:numCache>
            </c:numRef>
          </c:cat>
          <c:val>
            <c:numRef>
              <c:f>Sheet1!$D$2:$D$174</c:f>
              <c:numCache>
                <c:formatCode>#,##0</c:formatCode>
                <c:ptCount val="173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2183</c:v>
                </c:pt>
                <c:pt idx="51">
                  <c:v>2317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2445</c:v>
                </c:pt>
                <c:pt idx="79">
                  <c:v>2366</c:v>
                </c:pt>
                <c:pt idx="80">
                  <c:v>2269</c:v>
                </c:pt>
                <c:pt idx="81">
                  <c:v>2146</c:v>
                </c:pt>
                <c:pt idx="82">
                  <c:v>2131</c:v>
                </c:pt>
                <c:pt idx="83">
                  <c:v>2160</c:v>
                </c:pt>
                <c:pt idx="84">
                  <c:v>2099</c:v>
                </c:pt>
                <c:pt idx="85">
                  <c:v>2027</c:v>
                </c:pt>
                <c:pt idx="86">
                  <c:v>1936</c:v>
                </c:pt>
                <c:pt idx="87">
                  <c:v>1813</c:v>
                </c:pt>
                <c:pt idx="88">
                  <c:v>1507</c:v>
                </c:pt>
                <c:pt idx="89">
                  <c:v>1546</c:v>
                </c:pt>
                <c:pt idx="90">
                  <c:v>1541</c:v>
                </c:pt>
                <c:pt idx="91">
                  <c:v>1532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1651</c:v>
                </c:pt>
                <c:pt idx="108">
                  <c:v>1654</c:v>
                </c:pt>
                <c:pt idx="109">
                  <c:v>1645</c:v>
                </c:pt>
                <c:pt idx="110">
                  <c:v>1679</c:v>
                </c:pt>
                <c:pt idx="111">
                  <c:v>1679</c:v>
                </c:pt>
                <c:pt idx="112">
                  <c:v>1715</c:v>
                </c:pt>
                <c:pt idx="113">
                  <c:v>1735</c:v>
                </c:pt>
                <c:pt idx="114">
                  <c:v>1643</c:v>
                </c:pt>
                <c:pt idx="115">
                  <c:v>1745</c:v>
                </c:pt>
                <c:pt idx="116">
                  <c:v>1859</c:v>
                </c:pt>
                <c:pt idx="117">
                  <c:v>1984</c:v>
                </c:pt>
                <c:pt idx="118">
                  <c:v>2294</c:v>
                </c:pt>
                <c:pt idx="119">
                  <c:v>2348</c:v>
                </c:pt>
                <c:pt idx="120">
                  <c:v>2471</c:v>
                </c:pt>
                <c:pt idx="121">
                  <c:v>2492</c:v>
                </c:pt>
                <c:pt idx="122">
                  <c:v>2492</c:v>
                </c:pt>
                <c:pt idx="123">
                  <c:v>2678</c:v>
                </c:pt>
                <c:pt idx="124">
                  <c:v>2796</c:v>
                </c:pt>
                <c:pt idx="125">
                  <c:v>3016</c:v>
                </c:pt>
                <c:pt idx="126">
                  <c:v>3043</c:v>
                </c:pt>
                <c:pt idx="127">
                  <c:v>3079</c:v>
                </c:pt>
                <c:pt idx="128">
                  <c:v>3071</c:v>
                </c:pt>
                <c:pt idx="129">
                  <c:v>2924</c:v>
                </c:pt>
                <c:pt idx="130">
                  <c:v>2964</c:v>
                </c:pt>
                <c:pt idx="131">
                  <c:v>2971</c:v>
                </c:pt>
                <c:pt idx="132">
                  <c:v>2976</c:v>
                </c:pt>
                <c:pt idx="133">
                  <c:v>3040</c:v>
                </c:pt>
                <c:pt idx="134">
                  <c:v>2960</c:v>
                </c:pt>
                <c:pt idx="135">
                  <c:v>2932</c:v>
                </c:pt>
                <c:pt idx="136">
                  <c:v>2877</c:v>
                </c:pt>
                <c:pt idx="137">
                  <c:v>2762</c:v>
                </c:pt>
                <c:pt idx="138">
                  <c:v>2745</c:v>
                </c:pt>
                <c:pt idx="139">
                  <c:v>2703</c:v>
                </c:pt>
                <c:pt idx="140">
                  <c:v>2638</c:v>
                </c:pt>
                <c:pt idx="141">
                  <c:v>2590</c:v>
                </c:pt>
                <c:pt idx="142">
                  <c:v>2582</c:v>
                </c:pt>
                <c:pt idx="143">
                  <c:v>2552</c:v>
                </c:pt>
                <c:pt idx="144">
                  <c:v>2515</c:v>
                </c:pt>
                <c:pt idx="145">
                  <c:v>2515</c:v>
                </c:pt>
                <c:pt idx="146">
                  <c:v>2540</c:v>
                </c:pt>
                <c:pt idx="147">
                  <c:v>2523</c:v>
                </c:pt>
                <c:pt idx="148">
                  <c:v>2413</c:v>
                </c:pt>
                <c:pt idx="149">
                  <c:v>2351</c:v>
                </c:pt>
                <c:pt idx="150">
                  <c:v>2338</c:v>
                </c:pt>
                <c:pt idx="151">
                  <c:v>2371</c:v>
                </c:pt>
                <c:pt idx="152">
                  <c:v>2370</c:v>
                </c:pt>
                <c:pt idx="153">
                  <c:v>2454</c:v>
                </c:pt>
                <c:pt idx="154">
                  <c:v>2389</c:v>
                </c:pt>
                <c:pt idx="155">
                  <c:v>2411</c:v>
                </c:pt>
                <c:pt idx="156">
                  <c:v>2394</c:v>
                </c:pt>
                <c:pt idx="157">
                  <c:v>2373</c:v>
                </c:pt>
                <c:pt idx="158">
                  <c:v>2354</c:v>
                </c:pt>
                <c:pt idx="159">
                  <c:v>2420</c:v>
                </c:pt>
                <c:pt idx="160">
                  <c:v>2486</c:v>
                </c:pt>
                <c:pt idx="161">
                  <c:v>2497</c:v>
                </c:pt>
                <c:pt idx="162">
                  <c:v>2431</c:v>
                </c:pt>
                <c:pt idx="163">
                  <c:v>2461</c:v>
                </c:pt>
                <c:pt idx="164">
                  <c:v>2417</c:v>
                </c:pt>
                <c:pt idx="165">
                  <c:v>2490</c:v>
                </c:pt>
                <c:pt idx="166" formatCode="General">
                  <c:v>2604</c:v>
                </c:pt>
                <c:pt idx="167" formatCode="General">
                  <c:v>2631</c:v>
                </c:pt>
                <c:pt idx="168" formatCode="General">
                  <c:v>2645</c:v>
                </c:pt>
                <c:pt idx="169" formatCode="General">
                  <c:v>2702</c:v>
                </c:pt>
                <c:pt idx="170" formatCode="General">
                  <c:v>2734</c:v>
                </c:pt>
                <c:pt idx="171" formatCode="General">
                  <c:v>2689</c:v>
                </c:pt>
                <c:pt idx="172" formatCode="General">
                  <c:v>2665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2.3583364035035595E-3"/>
                  <c:y val="-2.6943427288812324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5 536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9BA-450D-9D8B-590F6D2B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Sheet1!$A$2:$A$174</c:f>
              <c:numCache>
                <c:formatCode>m/d/yyyy</c:formatCode>
                <c:ptCount val="1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</c:numCache>
            </c:numRef>
          </c:cat>
          <c:val>
            <c:numRef>
              <c:f>Sheet1!$B$2:$B$174</c:f>
              <c:numCache>
                <c:formatCode>#,##0</c:formatCode>
                <c:ptCount val="173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 formatCode="General">
                  <c:v>6055</c:v>
                </c:pt>
                <c:pt idx="167" formatCode="General">
                  <c:v>5637</c:v>
                </c:pt>
                <c:pt idx="168" formatCode="General">
                  <c:v>5351</c:v>
                </c:pt>
                <c:pt idx="169" formatCode="General">
                  <c:v>5169</c:v>
                </c:pt>
                <c:pt idx="170" formatCode="General">
                  <c:v>5073</c:v>
                </c:pt>
                <c:pt idx="171" formatCode="General">
                  <c:v>5144</c:v>
                </c:pt>
                <c:pt idx="172" formatCode="General">
                  <c:v>5536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Sheet1!$A$2:$A$174</c:f>
              <c:numCache>
                <c:formatCode>m/d/yyyy</c:formatCode>
                <c:ptCount val="1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</c:numCache>
            </c:numRef>
          </c:cat>
          <c:val>
            <c:numRef>
              <c:f>Sheet1!$C$2:$C$174</c:f>
              <c:numCache>
                <c:formatCode>General</c:formatCode>
                <c:ptCount val="17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Sheet1!$A$2:$A$174</c:f>
              <c:numCache>
                <c:formatCode>m/d/yyyy</c:formatCode>
                <c:ptCount val="1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</c:numCache>
            </c:numRef>
          </c:cat>
          <c:val>
            <c:numRef>
              <c:f>Sheet1!$D$2:$D$174</c:f>
              <c:numCache>
                <c:formatCode>#,##0</c:formatCode>
                <c:ptCount val="173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1004</c:v>
                </c:pt>
                <c:pt idx="79">
                  <c:v>973</c:v>
                </c:pt>
                <c:pt idx="80">
                  <c:v>958</c:v>
                </c:pt>
                <c:pt idx="81">
                  <c:v>944</c:v>
                </c:pt>
                <c:pt idx="82">
                  <c:v>959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796</c:v>
                </c:pt>
                <c:pt idx="88">
                  <c:v>776</c:v>
                </c:pt>
                <c:pt idx="89">
                  <c:v>761</c:v>
                </c:pt>
                <c:pt idx="90">
                  <c:v>785</c:v>
                </c:pt>
                <c:pt idx="91">
                  <c:v>727</c:v>
                </c:pt>
                <c:pt idx="92">
                  <c:v>711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736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972</c:v>
                </c:pt>
                <c:pt idx="122">
                  <c:v>947</c:v>
                </c:pt>
                <c:pt idx="123">
                  <c:v>959</c:v>
                </c:pt>
                <c:pt idx="124">
                  <c:v>1002</c:v>
                </c:pt>
                <c:pt idx="125">
                  <c:v>1087</c:v>
                </c:pt>
                <c:pt idx="126">
                  <c:v>1108</c:v>
                </c:pt>
                <c:pt idx="127">
                  <c:v>1146</c:v>
                </c:pt>
                <c:pt idx="128">
                  <c:v>1145</c:v>
                </c:pt>
                <c:pt idx="129">
                  <c:v>1139</c:v>
                </c:pt>
                <c:pt idx="130">
                  <c:v>1144</c:v>
                </c:pt>
                <c:pt idx="131">
                  <c:v>1170</c:v>
                </c:pt>
                <c:pt idx="132">
                  <c:v>1183</c:v>
                </c:pt>
                <c:pt idx="133">
                  <c:v>1169</c:v>
                </c:pt>
                <c:pt idx="134">
                  <c:v>1167</c:v>
                </c:pt>
                <c:pt idx="135">
                  <c:v>1175</c:v>
                </c:pt>
                <c:pt idx="136">
                  <c:v>1166</c:v>
                </c:pt>
                <c:pt idx="137">
                  <c:v>1154</c:v>
                </c:pt>
                <c:pt idx="138">
                  <c:v>1126</c:v>
                </c:pt>
                <c:pt idx="139">
                  <c:v>1149</c:v>
                </c:pt>
                <c:pt idx="140">
                  <c:v>1130</c:v>
                </c:pt>
                <c:pt idx="141">
                  <c:v>1104</c:v>
                </c:pt>
                <c:pt idx="142">
                  <c:v>1098</c:v>
                </c:pt>
                <c:pt idx="143">
                  <c:v>1102</c:v>
                </c:pt>
                <c:pt idx="144">
                  <c:v>1085</c:v>
                </c:pt>
                <c:pt idx="145">
                  <c:v>1052</c:v>
                </c:pt>
                <c:pt idx="146">
                  <c:v>1074</c:v>
                </c:pt>
                <c:pt idx="147">
                  <c:v>1043</c:v>
                </c:pt>
                <c:pt idx="148">
                  <c:v>1035</c:v>
                </c:pt>
                <c:pt idx="149">
                  <c:v>1015</c:v>
                </c:pt>
                <c:pt idx="150">
                  <c:v>1014</c:v>
                </c:pt>
                <c:pt idx="151">
                  <c:v>1018</c:v>
                </c:pt>
                <c:pt idx="152">
                  <c:v>1038</c:v>
                </c:pt>
                <c:pt idx="153">
                  <c:v>1076</c:v>
                </c:pt>
                <c:pt idx="154">
                  <c:v>1086</c:v>
                </c:pt>
                <c:pt idx="155">
                  <c:v>1074</c:v>
                </c:pt>
                <c:pt idx="156">
                  <c:v>1102</c:v>
                </c:pt>
                <c:pt idx="157">
                  <c:v>1087</c:v>
                </c:pt>
                <c:pt idx="158">
                  <c:v>1071</c:v>
                </c:pt>
                <c:pt idx="159">
                  <c:v>1097</c:v>
                </c:pt>
                <c:pt idx="160">
                  <c:v>1108</c:v>
                </c:pt>
                <c:pt idx="161">
                  <c:v>1094</c:v>
                </c:pt>
                <c:pt idx="162">
                  <c:v>1114</c:v>
                </c:pt>
                <c:pt idx="163">
                  <c:v>1124</c:v>
                </c:pt>
                <c:pt idx="164">
                  <c:v>1121</c:v>
                </c:pt>
                <c:pt idx="165">
                  <c:v>1113</c:v>
                </c:pt>
                <c:pt idx="166" formatCode="General">
                  <c:v>1154</c:v>
                </c:pt>
                <c:pt idx="167" formatCode="General">
                  <c:v>1180</c:v>
                </c:pt>
                <c:pt idx="168" formatCode="General">
                  <c:v>1223</c:v>
                </c:pt>
                <c:pt idx="169" formatCode="General">
                  <c:v>1248</c:v>
                </c:pt>
                <c:pt idx="170" formatCode="General">
                  <c:v>1270</c:v>
                </c:pt>
                <c:pt idx="171" formatCode="General">
                  <c:v>1291</c:v>
                </c:pt>
                <c:pt idx="172" formatCode="General">
                  <c:v>1294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9.433345614014238E-3"/>
                  <c:y val="-0.25596255924371708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602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DE9-4EE2-B62F-6811ACF8EF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Sheet1!$A$2:$A$174</c:f>
              <c:numCache>
                <c:formatCode>m/d/yyyy</c:formatCode>
                <c:ptCount val="1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</c:numCache>
            </c:numRef>
          </c:cat>
          <c:val>
            <c:numRef>
              <c:f>Sheet1!$B$2:$B$174</c:f>
              <c:numCache>
                <c:formatCode>#,##0</c:formatCode>
                <c:ptCount val="173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 formatCode="General">
                  <c:v>765</c:v>
                </c:pt>
                <c:pt idx="160" formatCode="General">
                  <c:v>721</c:v>
                </c:pt>
                <c:pt idx="161" formatCode="General">
                  <c:v>716</c:v>
                </c:pt>
                <c:pt idx="162" formatCode="General">
                  <c:v>692</c:v>
                </c:pt>
                <c:pt idx="163" formatCode="General">
                  <c:v>636</c:v>
                </c:pt>
                <c:pt idx="164" formatCode="General">
                  <c:v>653</c:v>
                </c:pt>
                <c:pt idx="165" formatCode="General">
                  <c:v>689</c:v>
                </c:pt>
                <c:pt idx="166" formatCode="General">
                  <c:v>663</c:v>
                </c:pt>
                <c:pt idx="167" formatCode="General">
                  <c:v>661</c:v>
                </c:pt>
                <c:pt idx="168" formatCode="General">
                  <c:v>598</c:v>
                </c:pt>
                <c:pt idx="169" formatCode="General">
                  <c:v>577</c:v>
                </c:pt>
                <c:pt idx="170" formatCode="General">
                  <c:v>568</c:v>
                </c:pt>
                <c:pt idx="171" formatCode="General">
                  <c:v>541</c:v>
                </c:pt>
                <c:pt idx="172" formatCode="General">
                  <c:v>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Sheet1!$A$2:$A$174</c:f>
              <c:numCache>
                <c:formatCode>m/d/yyyy</c:formatCode>
                <c:ptCount val="1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</c:numCache>
            </c:numRef>
          </c:cat>
          <c:val>
            <c:numRef>
              <c:f>Sheet1!$C$2:$C$174</c:f>
              <c:numCache>
                <c:formatCode>General</c:formatCode>
                <c:ptCount val="17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90393678767098873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Sheet1!$A$2:$A$174</c:f>
              <c:numCache>
                <c:formatCode>m/d/yyyy</c:formatCode>
                <c:ptCount val="1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</c:numCache>
            </c:numRef>
          </c:cat>
          <c:val>
            <c:numRef>
              <c:f>Sheet1!$D$2:$D$174</c:f>
              <c:numCache>
                <c:formatCode>#,##0</c:formatCode>
                <c:ptCount val="1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18</c:v>
                </c:pt>
                <c:pt idx="143">
                  <c:v>16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17</c:v>
                </c:pt>
                <c:pt idx="154">
                  <c:v>15</c:v>
                </c:pt>
                <c:pt idx="155">
                  <c:v>15</c:v>
                </c:pt>
                <c:pt idx="156">
                  <c:v>16</c:v>
                </c:pt>
                <c:pt idx="157">
                  <c:v>16</c:v>
                </c:pt>
                <c:pt idx="158">
                  <c:v>16</c:v>
                </c:pt>
                <c:pt idx="159" formatCode="General">
                  <c:v>13</c:v>
                </c:pt>
                <c:pt idx="160" formatCode="General">
                  <c:v>14</c:v>
                </c:pt>
                <c:pt idx="161" formatCode="General">
                  <c:v>11</c:v>
                </c:pt>
                <c:pt idx="162" formatCode="General">
                  <c:v>12</c:v>
                </c:pt>
                <c:pt idx="163" formatCode="General">
                  <c:v>15</c:v>
                </c:pt>
                <c:pt idx="164" formatCode="General">
                  <c:v>15</c:v>
                </c:pt>
                <c:pt idx="165" formatCode="General">
                  <c:v>16</c:v>
                </c:pt>
                <c:pt idx="166" formatCode="General">
                  <c:v>14</c:v>
                </c:pt>
                <c:pt idx="167" formatCode="General">
                  <c:v>17</c:v>
                </c:pt>
                <c:pt idx="168" formatCode="General">
                  <c:v>18</c:v>
                </c:pt>
                <c:pt idx="169" formatCode="General">
                  <c:v>18</c:v>
                </c:pt>
                <c:pt idx="170" formatCode="General">
                  <c:v>20</c:v>
                </c:pt>
                <c:pt idx="171" formatCode="General">
                  <c:v>19</c:v>
                </c:pt>
                <c:pt idx="172" formatCode="General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3.5375046052553219E-2"/>
                  <c:y val="-0.1122642803700513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514-403E-B918-B21986BDF8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Sheet1!$A$2:$A$174</c:f>
              <c:numCache>
                <c:formatCode>m/d/yyyy</c:formatCode>
                <c:ptCount val="1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</c:numCache>
            </c:numRef>
          </c:cat>
          <c:val>
            <c:numRef>
              <c:f>Sheet1!$B$2:$B$174</c:f>
              <c:numCache>
                <c:formatCode>#,##0</c:formatCode>
                <c:ptCount val="173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 formatCode="General">
                  <c:v>44</c:v>
                </c:pt>
                <c:pt idx="160" formatCode="General">
                  <c:v>45</c:v>
                </c:pt>
                <c:pt idx="161" formatCode="General">
                  <c:v>41</c:v>
                </c:pt>
                <c:pt idx="162" formatCode="General">
                  <c:v>41</c:v>
                </c:pt>
                <c:pt idx="163" formatCode="General">
                  <c:v>43</c:v>
                </c:pt>
                <c:pt idx="164" formatCode="General">
                  <c:v>40</c:v>
                </c:pt>
                <c:pt idx="165" formatCode="General">
                  <c:v>40</c:v>
                </c:pt>
                <c:pt idx="166" formatCode="General">
                  <c:v>40</c:v>
                </c:pt>
                <c:pt idx="167" formatCode="General">
                  <c:v>43</c:v>
                </c:pt>
                <c:pt idx="168" formatCode="General">
                  <c:v>41</c:v>
                </c:pt>
                <c:pt idx="169" formatCode="General">
                  <c:v>44</c:v>
                </c:pt>
                <c:pt idx="170" formatCode="General">
                  <c:v>45</c:v>
                </c:pt>
                <c:pt idx="171" formatCode="General">
                  <c:v>44</c:v>
                </c:pt>
                <c:pt idx="172" formatCode="General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Sheet1!$A$2:$A$174</c:f>
              <c:numCache>
                <c:formatCode>m/d/yyyy</c:formatCode>
                <c:ptCount val="1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</c:numCache>
            </c:numRef>
          </c:cat>
          <c:val>
            <c:numRef>
              <c:f>Sheet1!$C$2:$C$174</c:f>
              <c:numCache>
                <c:formatCode>General</c:formatCode>
                <c:ptCount val="17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21.02.2021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21.02.2021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21.02.2021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21</a:t>
            </a:r>
            <a:r>
              <a:rPr lang="en-US" sz="3600" b="1" i="1" dirty="0"/>
              <a:t>.02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0715666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046404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496434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5795802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55238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21040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5061</TotalTime>
  <Words>1046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Nováková Tereza Mgr.</cp:lastModifiedBy>
  <cp:revision>487</cp:revision>
  <dcterms:created xsi:type="dcterms:W3CDTF">2020-08-08T14:25:07Z</dcterms:created>
  <dcterms:modified xsi:type="dcterms:W3CDTF">2021-02-21T04:34:08Z</dcterms:modified>
</cp:coreProperties>
</file>