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Sheet1!$A$2:$A$175</c:f>
              <c:numCache>
                <c:formatCode>m/d/yyyy</c:formatCode>
                <c:ptCount val="1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</c:numCache>
            </c:numRef>
          </c:cat>
          <c:val>
            <c:numRef>
              <c:f>Sheet1!$D$2:$D$175</c:f>
              <c:numCache>
                <c:formatCode>#,##0</c:formatCode>
                <c:ptCount val="174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472</c:v>
                </c:pt>
                <c:pt idx="79">
                  <c:v>466</c:v>
                </c:pt>
                <c:pt idx="80">
                  <c:v>446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412</c:v>
                </c:pt>
                <c:pt idx="120">
                  <c:v>427</c:v>
                </c:pt>
                <c:pt idx="121">
                  <c:v>436</c:v>
                </c:pt>
                <c:pt idx="122">
                  <c:v>434</c:v>
                </c:pt>
                <c:pt idx="123">
                  <c:v>455</c:v>
                </c:pt>
                <c:pt idx="124">
                  <c:v>473</c:v>
                </c:pt>
                <c:pt idx="125">
                  <c:v>510</c:v>
                </c:pt>
                <c:pt idx="126">
                  <c:v>533</c:v>
                </c:pt>
                <c:pt idx="127">
                  <c:v>552</c:v>
                </c:pt>
                <c:pt idx="128">
                  <c:v>563</c:v>
                </c:pt>
                <c:pt idx="129">
                  <c:v>534</c:v>
                </c:pt>
                <c:pt idx="130">
                  <c:v>528</c:v>
                </c:pt>
                <c:pt idx="131">
                  <c:v>547</c:v>
                </c:pt>
                <c:pt idx="132">
                  <c:v>564</c:v>
                </c:pt>
                <c:pt idx="133">
                  <c:v>561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581</c:v>
                </c:pt>
                <c:pt idx="138">
                  <c:v>588</c:v>
                </c:pt>
                <c:pt idx="139">
                  <c:v>585</c:v>
                </c:pt>
                <c:pt idx="140">
                  <c:v>574</c:v>
                </c:pt>
                <c:pt idx="141">
                  <c:v>557</c:v>
                </c:pt>
                <c:pt idx="142">
                  <c:v>550</c:v>
                </c:pt>
                <c:pt idx="143">
                  <c:v>534</c:v>
                </c:pt>
                <c:pt idx="144">
                  <c:v>530</c:v>
                </c:pt>
                <c:pt idx="145">
                  <c:v>534</c:v>
                </c:pt>
                <c:pt idx="146">
                  <c:v>534</c:v>
                </c:pt>
                <c:pt idx="147">
                  <c:v>544</c:v>
                </c:pt>
                <c:pt idx="148">
                  <c:v>545</c:v>
                </c:pt>
                <c:pt idx="149">
                  <c:v>539</c:v>
                </c:pt>
                <c:pt idx="150">
                  <c:v>509</c:v>
                </c:pt>
                <c:pt idx="151">
                  <c:v>517</c:v>
                </c:pt>
                <c:pt idx="152">
                  <c:v>525</c:v>
                </c:pt>
                <c:pt idx="153">
                  <c:v>543</c:v>
                </c:pt>
                <c:pt idx="154">
                  <c:v>528</c:v>
                </c:pt>
                <c:pt idx="155">
                  <c:v>529</c:v>
                </c:pt>
                <c:pt idx="156">
                  <c:v>548</c:v>
                </c:pt>
                <c:pt idx="157">
                  <c:v>540</c:v>
                </c:pt>
                <c:pt idx="158">
                  <c:v>526</c:v>
                </c:pt>
                <c:pt idx="159">
                  <c:v>545</c:v>
                </c:pt>
                <c:pt idx="160">
                  <c:v>539</c:v>
                </c:pt>
                <c:pt idx="161">
                  <c:v>527</c:v>
                </c:pt>
                <c:pt idx="162">
                  <c:v>527</c:v>
                </c:pt>
                <c:pt idx="163">
                  <c:v>551</c:v>
                </c:pt>
                <c:pt idx="164">
                  <c:v>558</c:v>
                </c:pt>
                <c:pt idx="165">
                  <c:v>561</c:v>
                </c:pt>
                <c:pt idx="166">
                  <c:v>581</c:v>
                </c:pt>
                <c:pt idx="167">
                  <c:v>574</c:v>
                </c:pt>
                <c:pt idx="168">
                  <c:v>601</c:v>
                </c:pt>
                <c:pt idx="169">
                  <c:v>611</c:v>
                </c:pt>
                <c:pt idx="170">
                  <c:v>620</c:v>
                </c:pt>
                <c:pt idx="171">
                  <c:v>621</c:v>
                </c:pt>
                <c:pt idx="172">
                  <c:v>633</c:v>
                </c:pt>
                <c:pt idx="173">
                  <c:v>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dLbl>
              <c:idx val="173"/>
              <c:layout>
                <c:manualLayout>
                  <c:x val="-1.1791682017517797E-2"/>
                  <c:y val="-0.148188850088467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2C-4A10-AF1C-AB371B47B9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Sheet1!$A$2:$A$175</c:f>
              <c:numCache>
                <c:formatCode>m/d/yyyy</c:formatCode>
                <c:ptCount val="1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</c:numCache>
            </c:numRef>
          </c:cat>
          <c:val>
            <c:numRef>
              <c:f>Sheet1!$B$2:$B$175</c:f>
              <c:numCache>
                <c:formatCode>#,##0</c:formatCode>
                <c:ptCount val="17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Sheet1!$A$2:$A$175</c:f>
              <c:numCache>
                <c:formatCode>m/d/yyyy</c:formatCode>
                <c:ptCount val="1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</c:numCache>
            </c:numRef>
          </c:cat>
          <c:val>
            <c:numRef>
              <c:f>Sheet1!$C$2:$C$175</c:f>
              <c:numCache>
                <c:formatCode>General</c:formatCode>
                <c:ptCount val="17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Sheet1!$A$2:$A$175</c:f>
              <c:numCache>
                <c:formatCode>m/d/yyyy</c:formatCode>
                <c:ptCount val="1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</c:numCache>
            </c:numRef>
          </c:cat>
          <c:val>
            <c:numRef>
              <c:f>Sheet1!$D$2:$D$175</c:f>
              <c:numCache>
                <c:formatCode>#,##0</c:formatCode>
                <c:ptCount val="174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2445</c:v>
                </c:pt>
                <c:pt idx="79">
                  <c:v>2366</c:v>
                </c:pt>
                <c:pt idx="80">
                  <c:v>2269</c:v>
                </c:pt>
                <c:pt idx="81">
                  <c:v>2146</c:v>
                </c:pt>
                <c:pt idx="82">
                  <c:v>2131</c:v>
                </c:pt>
                <c:pt idx="83">
                  <c:v>2160</c:v>
                </c:pt>
                <c:pt idx="84">
                  <c:v>2099</c:v>
                </c:pt>
                <c:pt idx="85">
                  <c:v>2027</c:v>
                </c:pt>
                <c:pt idx="86">
                  <c:v>1936</c:v>
                </c:pt>
                <c:pt idx="87">
                  <c:v>1813</c:v>
                </c:pt>
                <c:pt idx="88">
                  <c:v>1507</c:v>
                </c:pt>
                <c:pt idx="89">
                  <c:v>1546</c:v>
                </c:pt>
                <c:pt idx="90">
                  <c:v>1541</c:v>
                </c:pt>
                <c:pt idx="91">
                  <c:v>1532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1645</c:v>
                </c:pt>
                <c:pt idx="110">
                  <c:v>1679</c:v>
                </c:pt>
                <c:pt idx="111">
                  <c:v>1679</c:v>
                </c:pt>
                <c:pt idx="112">
                  <c:v>1715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1859</c:v>
                </c:pt>
                <c:pt idx="117">
                  <c:v>1984</c:v>
                </c:pt>
                <c:pt idx="118">
                  <c:v>2294</c:v>
                </c:pt>
                <c:pt idx="119">
                  <c:v>2348</c:v>
                </c:pt>
                <c:pt idx="120">
                  <c:v>2471</c:v>
                </c:pt>
                <c:pt idx="121">
                  <c:v>2493</c:v>
                </c:pt>
                <c:pt idx="122">
                  <c:v>2492</c:v>
                </c:pt>
                <c:pt idx="123">
                  <c:v>2678</c:v>
                </c:pt>
                <c:pt idx="124">
                  <c:v>2796</c:v>
                </c:pt>
                <c:pt idx="125">
                  <c:v>3016</c:v>
                </c:pt>
                <c:pt idx="126">
                  <c:v>3043</c:v>
                </c:pt>
                <c:pt idx="127">
                  <c:v>3079</c:v>
                </c:pt>
                <c:pt idx="128">
                  <c:v>3071</c:v>
                </c:pt>
                <c:pt idx="129">
                  <c:v>2924</c:v>
                </c:pt>
                <c:pt idx="130">
                  <c:v>2964</c:v>
                </c:pt>
                <c:pt idx="131">
                  <c:v>2971</c:v>
                </c:pt>
                <c:pt idx="132">
                  <c:v>2976</c:v>
                </c:pt>
                <c:pt idx="133">
                  <c:v>3040</c:v>
                </c:pt>
                <c:pt idx="134">
                  <c:v>2960</c:v>
                </c:pt>
                <c:pt idx="135">
                  <c:v>2931</c:v>
                </c:pt>
                <c:pt idx="136">
                  <c:v>2877</c:v>
                </c:pt>
                <c:pt idx="137">
                  <c:v>2762</c:v>
                </c:pt>
                <c:pt idx="138">
                  <c:v>2745</c:v>
                </c:pt>
                <c:pt idx="139">
                  <c:v>2703</c:v>
                </c:pt>
                <c:pt idx="140">
                  <c:v>2638</c:v>
                </c:pt>
                <c:pt idx="141">
                  <c:v>2590</c:v>
                </c:pt>
                <c:pt idx="142">
                  <c:v>2582</c:v>
                </c:pt>
                <c:pt idx="143">
                  <c:v>2552</c:v>
                </c:pt>
                <c:pt idx="144">
                  <c:v>2515</c:v>
                </c:pt>
                <c:pt idx="145">
                  <c:v>2515</c:v>
                </c:pt>
                <c:pt idx="146">
                  <c:v>2540</c:v>
                </c:pt>
                <c:pt idx="147">
                  <c:v>2523</c:v>
                </c:pt>
                <c:pt idx="148">
                  <c:v>2413</c:v>
                </c:pt>
                <c:pt idx="149">
                  <c:v>2351</c:v>
                </c:pt>
                <c:pt idx="150">
                  <c:v>2338</c:v>
                </c:pt>
                <c:pt idx="151">
                  <c:v>2371</c:v>
                </c:pt>
                <c:pt idx="152">
                  <c:v>2369</c:v>
                </c:pt>
                <c:pt idx="153">
                  <c:v>2453</c:v>
                </c:pt>
                <c:pt idx="154">
                  <c:v>2388</c:v>
                </c:pt>
                <c:pt idx="155">
                  <c:v>2410</c:v>
                </c:pt>
                <c:pt idx="156">
                  <c:v>2393</c:v>
                </c:pt>
                <c:pt idx="157">
                  <c:v>2372</c:v>
                </c:pt>
                <c:pt idx="158">
                  <c:v>2353</c:v>
                </c:pt>
                <c:pt idx="159">
                  <c:v>2419</c:v>
                </c:pt>
                <c:pt idx="160">
                  <c:v>2483</c:v>
                </c:pt>
                <c:pt idx="161">
                  <c:v>2495</c:v>
                </c:pt>
                <c:pt idx="162">
                  <c:v>2431</c:v>
                </c:pt>
                <c:pt idx="163">
                  <c:v>2460</c:v>
                </c:pt>
                <c:pt idx="164">
                  <c:v>2417</c:v>
                </c:pt>
                <c:pt idx="165">
                  <c:v>2491</c:v>
                </c:pt>
                <c:pt idx="166">
                  <c:v>2605</c:v>
                </c:pt>
                <c:pt idx="167">
                  <c:v>2633</c:v>
                </c:pt>
                <c:pt idx="168">
                  <c:v>2646</c:v>
                </c:pt>
                <c:pt idx="169">
                  <c:v>2703</c:v>
                </c:pt>
                <c:pt idx="170">
                  <c:v>2739</c:v>
                </c:pt>
                <c:pt idx="171">
                  <c:v>2570</c:v>
                </c:pt>
                <c:pt idx="172">
                  <c:v>2611</c:v>
                </c:pt>
                <c:pt idx="173">
                  <c:v>2663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73"/>
              <c:layout>
                <c:manualLayout>
                  <c:x val="0"/>
                  <c:y val="-0.1212454227996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4C-4785-AA21-98DD5313F1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Sheet1!$A$2:$A$175</c:f>
              <c:numCache>
                <c:formatCode>m/d/yyyy</c:formatCode>
                <c:ptCount val="1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</c:numCache>
            </c:numRef>
          </c:cat>
          <c:val>
            <c:numRef>
              <c:f>Sheet1!$B$2:$B$175</c:f>
              <c:numCache>
                <c:formatCode>#,##0</c:formatCode>
                <c:ptCount val="17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>
                  <c:v>6055</c:v>
                </c:pt>
                <c:pt idx="167">
                  <c:v>5637</c:v>
                </c:pt>
                <c:pt idx="168">
                  <c:v>5351</c:v>
                </c:pt>
                <c:pt idx="169">
                  <c:v>5169</c:v>
                </c:pt>
                <c:pt idx="170">
                  <c:v>5073</c:v>
                </c:pt>
                <c:pt idx="171">
                  <c:v>5144</c:v>
                </c:pt>
                <c:pt idx="172">
                  <c:v>5536</c:v>
                </c:pt>
                <c:pt idx="173">
                  <c:v>5481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Sheet1!$A$2:$A$175</c:f>
              <c:numCache>
                <c:formatCode>m/d/yyyy</c:formatCode>
                <c:ptCount val="1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</c:numCache>
            </c:numRef>
          </c:cat>
          <c:val>
            <c:numRef>
              <c:f>Sheet1!$C$2:$C$175</c:f>
              <c:numCache>
                <c:formatCode>General</c:formatCode>
                <c:ptCount val="17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Sheet1!$A$2:$A$175</c:f>
              <c:numCache>
                <c:formatCode>m/d/yyyy</c:formatCode>
                <c:ptCount val="1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</c:numCache>
            </c:numRef>
          </c:cat>
          <c:val>
            <c:numRef>
              <c:f>Sheet1!$D$2:$D$175</c:f>
              <c:numCache>
                <c:formatCode>#,##0</c:formatCode>
                <c:ptCount val="174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1004</c:v>
                </c:pt>
                <c:pt idx="79">
                  <c:v>973</c:v>
                </c:pt>
                <c:pt idx="80">
                  <c:v>959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796</c:v>
                </c:pt>
                <c:pt idx="88">
                  <c:v>776</c:v>
                </c:pt>
                <c:pt idx="89">
                  <c:v>761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972</c:v>
                </c:pt>
                <c:pt idx="122">
                  <c:v>947</c:v>
                </c:pt>
                <c:pt idx="123">
                  <c:v>959</c:v>
                </c:pt>
                <c:pt idx="124">
                  <c:v>1002</c:v>
                </c:pt>
                <c:pt idx="125">
                  <c:v>1087</c:v>
                </c:pt>
                <c:pt idx="126">
                  <c:v>1108</c:v>
                </c:pt>
                <c:pt idx="127">
                  <c:v>1146</c:v>
                </c:pt>
                <c:pt idx="128">
                  <c:v>1145</c:v>
                </c:pt>
                <c:pt idx="129">
                  <c:v>1139</c:v>
                </c:pt>
                <c:pt idx="130">
                  <c:v>1144</c:v>
                </c:pt>
                <c:pt idx="131">
                  <c:v>1170</c:v>
                </c:pt>
                <c:pt idx="132">
                  <c:v>1183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1154</c:v>
                </c:pt>
                <c:pt idx="138">
                  <c:v>1126</c:v>
                </c:pt>
                <c:pt idx="139">
                  <c:v>1149</c:v>
                </c:pt>
                <c:pt idx="140">
                  <c:v>1130</c:v>
                </c:pt>
                <c:pt idx="141">
                  <c:v>1104</c:v>
                </c:pt>
                <c:pt idx="142">
                  <c:v>1098</c:v>
                </c:pt>
                <c:pt idx="143">
                  <c:v>1102</c:v>
                </c:pt>
                <c:pt idx="144">
                  <c:v>1085</c:v>
                </c:pt>
                <c:pt idx="145">
                  <c:v>1052</c:v>
                </c:pt>
                <c:pt idx="146">
                  <c:v>1074</c:v>
                </c:pt>
                <c:pt idx="147">
                  <c:v>1043</c:v>
                </c:pt>
                <c:pt idx="148">
                  <c:v>1035</c:v>
                </c:pt>
                <c:pt idx="149">
                  <c:v>1015</c:v>
                </c:pt>
                <c:pt idx="150">
                  <c:v>1014</c:v>
                </c:pt>
                <c:pt idx="151">
                  <c:v>1018</c:v>
                </c:pt>
                <c:pt idx="152">
                  <c:v>1037</c:v>
                </c:pt>
                <c:pt idx="153">
                  <c:v>1075</c:v>
                </c:pt>
                <c:pt idx="154">
                  <c:v>1085</c:v>
                </c:pt>
                <c:pt idx="155">
                  <c:v>1073</c:v>
                </c:pt>
                <c:pt idx="156">
                  <c:v>1101</c:v>
                </c:pt>
                <c:pt idx="157">
                  <c:v>1086</c:v>
                </c:pt>
                <c:pt idx="158">
                  <c:v>1070</c:v>
                </c:pt>
                <c:pt idx="159">
                  <c:v>1096</c:v>
                </c:pt>
                <c:pt idx="160">
                  <c:v>1107</c:v>
                </c:pt>
                <c:pt idx="161">
                  <c:v>1094</c:v>
                </c:pt>
                <c:pt idx="162">
                  <c:v>1113</c:v>
                </c:pt>
                <c:pt idx="163">
                  <c:v>1123</c:v>
                </c:pt>
                <c:pt idx="164">
                  <c:v>1119</c:v>
                </c:pt>
                <c:pt idx="165">
                  <c:v>1112</c:v>
                </c:pt>
                <c:pt idx="166">
                  <c:v>1153</c:v>
                </c:pt>
                <c:pt idx="167">
                  <c:v>1179</c:v>
                </c:pt>
                <c:pt idx="168">
                  <c:v>1223</c:v>
                </c:pt>
                <c:pt idx="169">
                  <c:v>1248</c:v>
                </c:pt>
                <c:pt idx="170">
                  <c:v>1269</c:v>
                </c:pt>
                <c:pt idx="171">
                  <c:v>1248</c:v>
                </c:pt>
                <c:pt idx="172">
                  <c:v>1261</c:v>
                </c:pt>
                <c:pt idx="173">
                  <c:v>1252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73"/>
              <c:layout>
                <c:manualLayout>
                  <c:x val="-6.3675082894596099E-2"/>
                  <c:y val="-0.368226839613768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9E3-4A83-AA85-D9964A0C8E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Sheet1!$A$2:$A$175</c:f>
              <c:numCache>
                <c:formatCode>m/d/yyyy</c:formatCode>
                <c:ptCount val="1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</c:numCache>
            </c:numRef>
          </c:cat>
          <c:val>
            <c:numRef>
              <c:f>Sheet1!$B$2:$B$175</c:f>
              <c:numCache>
                <c:formatCode>#,##0</c:formatCode>
                <c:ptCount val="17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>
                  <c:v>765</c:v>
                </c:pt>
                <c:pt idx="160">
                  <c:v>721</c:v>
                </c:pt>
                <c:pt idx="161">
                  <c:v>716</c:v>
                </c:pt>
                <c:pt idx="162">
                  <c:v>692</c:v>
                </c:pt>
                <c:pt idx="163">
                  <c:v>636</c:v>
                </c:pt>
                <c:pt idx="164">
                  <c:v>653</c:v>
                </c:pt>
                <c:pt idx="165">
                  <c:v>689</c:v>
                </c:pt>
                <c:pt idx="166">
                  <c:v>663</c:v>
                </c:pt>
                <c:pt idx="167">
                  <c:v>661</c:v>
                </c:pt>
                <c:pt idx="168">
                  <c:v>598</c:v>
                </c:pt>
                <c:pt idx="169">
                  <c:v>577</c:v>
                </c:pt>
                <c:pt idx="170">
                  <c:v>568</c:v>
                </c:pt>
                <c:pt idx="171">
                  <c:v>541</c:v>
                </c:pt>
                <c:pt idx="172">
                  <c:v>602</c:v>
                </c:pt>
                <c:pt idx="173">
                  <c:v>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Sheet1!$A$2:$A$175</c:f>
              <c:numCache>
                <c:formatCode>m/d/yyyy</c:formatCode>
                <c:ptCount val="1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</c:numCache>
            </c:numRef>
          </c:cat>
          <c:val>
            <c:numRef>
              <c:f>Sheet1!$C$2:$C$175</c:f>
              <c:numCache>
                <c:formatCode>General</c:formatCode>
                <c:ptCount val="17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Sheet1!$A$2:$A$175</c:f>
              <c:numCache>
                <c:formatCode>m/d/yyyy</c:formatCode>
                <c:ptCount val="1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</c:numCache>
            </c:numRef>
          </c:cat>
          <c:val>
            <c:numRef>
              <c:f>Sheet1!$D$2:$D$175</c:f>
              <c:numCache>
                <c:formatCode>#,##0</c:formatCode>
                <c:ptCount val="17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>
                  <c:v>13</c:v>
                </c:pt>
                <c:pt idx="160">
                  <c:v>14</c:v>
                </c:pt>
                <c:pt idx="161">
                  <c:v>11</c:v>
                </c:pt>
                <c:pt idx="162">
                  <c:v>12</c:v>
                </c:pt>
                <c:pt idx="163">
                  <c:v>15</c:v>
                </c:pt>
                <c:pt idx="164">
                  <c:v>15</c:v>
                </c:pt>
                <c:pt idx="165">
                  <c:v>16</c:v>
                </c:pt>
                <c:pt idx="166">
                  <c:v>14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20</c:v>
                </c:pt>
                <c:pt idx="171">
                  <c:v>18</c:v>
                </c:pt>
                <c:pt idx="172">
                  <c:v>18</c:v>
                </c:pt>
                <c:pt idx="17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73"/>
              <c:layout>
                <c:manualLayout>
                  <c:x val="-9.433345614014238E-3"/>
                  <c:y val="-5.38868545776246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EB-45DA-A510-06F16D8E81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Sheet1!$A$2:$A$175</c:f>
              <c:numCache>
                <c:formatCode>m/d/yyyy</c:formatCode>
                <c:ptCount val="1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</c:numCache>
            </c:numRef>
          </c:cat>
          <c:val>
            <c:numRef>
              <c:f>Sheet1!$B$2:$B$175</c:f>
              <c:numCache>
                <c:formatCode>#,##0</c:formatCode>
                <c:ptCount val="17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Sheet1!$A$2:$A$175</c:f>
              <c:numCache>
                <c:formatCode>m/d/yyyy</c:formatCode>
                <c:ptCount val="17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</c:numCache>
            </c:numRef>
          </c:cat>
          <c:val>
            <c:numRef>
              <c:f>Sheet1!$C$2:$C$175</c:f>
              <c:numCache>
                <c:formatCode>General</c:formatCode>
                <c:ptCount val="17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22.02.2021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22.02.2021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22.02.2021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22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892157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572771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343469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93545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4814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79567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1045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488</cp:revision>
  <dcterms:created xsi:type="dcterms:W3CDTF">2020-08-08T14:25:07Z</dcterms:created>
  <dcterms:modified xsi:type="dcterms:W3CDTF">2021-02-22T04:26:08Z</dcterms:modified>
</cp:coreProperties>
</file>