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Sheet1!$D$2:$D$176</c:f>
              <c:numCache>
                <c:formatCode>#,##0</c:formatCode>
                <c:ptCount val="17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446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550</c:v>
                </c:pt>
                <c:pt idx="143">
                  <c:v>535</c:v>
                </c:pt>
                <c:pt idx="144">
                  <c:v>531</c:v>
                </c:pt>
                <c:pt idx="145">
                  <c:v>535</c:v>
                </c:pt>
                <c:pt idx="146">
                  <c:v>535</c:v>
                </c:pt>
                <c:pt idx="147">
                  <c:v>544</c:v>
                </c:pt>
                <c:pt idx="148">
                  <c:v>545</c:v>
                </c:pt>
                <c:pt idx="149">
                  <c:v>539</c:v>
                </c:pt>
                <c:pt idx="150">
                  <c:v>509</c:v>
                </c:pt>
                <c:pt idx="151">
                  <c:v>516</c:v>
                </c:pt>
                <c:pt idx="152">
                  <c:v>524</c:v>
                </c:pt>
                <c:pt idx="153">
                  <c:v>542</c:v>
                </c:pt>
                <c:pt idx="154">
                  <c:v>527</c:v>
                </c:pt>
                <c:pt idx="155">
                  <c:v>528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>
                  <c:v>545</c:v>
                </c:pt>
                <c:pt idx="160">
                  <c:v>540</c:v>
                </c:pt>
                <c:pt idx="161">
                  <c:v>528</c:v>
                </c:pt>
                <c:pt idx="162">
                  <c:v>529</c:v>
                </c:pt>
                <c:pt idx="163">
                  <c:v>552</c:v>
                </c:pt>
                <c:pt idx="164">
                  <c:v>560</c:v>
                </c:pt>
                <c:pt idx="165">
                  <c:v>563</c:v>
                </c:pt>
                <c:pt idx="166">
                  <c:v>582</c:v>
                </c:pt>
                <c:pt idx="167">
                  <c:v>574</c:v>
                </c:pt>
                <c:pt idx="168">
                  <c:v>603</c:v>
                </c:pt>
                <c:pt idx="169">
                  <c:v>613</c:v>
                </c:pt>
                <c:pt idx="170">
                  <c:v>624</c:v>
                </c:pt>
                <c:pt idx="171">
                  <c:v>633</c:v>
                </c:pt>
                <c:pt idx="172">
                  <c:v>637</c:v>
                </c:pt>
                <c:pt idx="173">
                  <c:v>645</c:v>
                </c:pt>
                <c:pt idx="174">
                  <c:v>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4"/>
              <c:layout>
                <c:manualLayout>
                  <c:x val="-1.1791682017517797E-2"/>
                  <c:y val="-0.14818885008846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Sheet1!$B$2:$B$176</c:f>
              <c:numCache>
                <c:formatCode>#,##0</c:formatCode>
                <c:ptCount val="17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Sheet1!$C$2:$C$176</c:f>
              <c:numCache>
                <c:formatCode>General</c:formatCode>
                <c:ptCount val="1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Sheet1!$D$2:$D$176</c:f>
              <c:numCache>
                <c:formatCode>#,##0</c:formatCode>
                <c:ptCount val="17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1894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1715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2348</c:v>
                </c:pt>
                <c:pt idx="120">
                  <c:v>2470</c:v>
                </c:pt>
                <c:pt idx="121">
                  <c:v>2492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3016</c:v>
                </c:pt>
                <c:pt idx="126">
                  <c:v>3043</c:v>
                </c:pt>
                <c:pt idx="127">
                  <c:v>3079</c:v>
                </c:pt>
                <c:pt idx="128">
                  <c:v>3071</c:v>
                </c:pt>
                <c:pt idx="129">
                  <c:v>2924</c:v>
                </c:pt>
                <c:pt idx="130">
                  <c:v>2964</c:v>
                </c:pt>
                <c:pt idx="131">
                  <c:v>2971</c:v>
                </c:pt>
                <c:pt idx="132">
                  <c:v>2976</c:v>
                </c:pt>
                <c:pt idx="133">
                  <c:v>3040</c:v>
                </c:pt>
                <c:pt idx="134">
                  <c:v>2960</c:v>
                </c:pt>
                <c:pt idx="135">
                  <c:v>2931</c:v>
                </c:pt>
                <c:pt idx="136">
                  <c:v>2877</c:v>
                </c:pt>
                <c:pt idx="137">
                  <c:v>2762</c:v>
                </c:pt>
                <c:pt idx="138">
                  <c:v>2745</c:v>
                </c:pt>
                <c:pt idx="139">
                  <c:v>2703</c:v>
                </c:pt>
                <c:pt idx="140">
                  <c:v>2638</c:v>
                </c:pt>
                <c:pt idx="141">
                  <c:v>2591</c:v>
                </c:pt>
                <c:pt idx="142">
                  <c:v>2583</c:v>
                </c:pt>
                <c:pt idx="143">
                  <c:v>2553</c:v>
                </c:pt>
                <c:pt idx="144">
                  <c:v>2515</c:v>
                </c:pt>
                <c:pt idx="145">
                  <c:v>2514</c:v>
                </c:pt>
                <c:pt idx="146">
                  <c:v>2539</c:v>
                </c:pt>
                <c:pt idx="147">
                  <c:v>2523</c:v>
                </c:pt>
                <c:pt idx="148">
                  <c:v>2413</c:v>
                </c:pt>
                <c:pt idx="149">
                  <c:v>2352</c:v>
                </c:pt>
                <c:pt idx="150">
                  <c:v>2340</c:v>
                </c:pt>
                <c:pt idx="151">
                  <c:v>2372</c:v>
                </c:pt>
                <c:pt idx="152">
                  <c:v>2370</c:v>
                </c:pt>
                <c:pt idx="153">
                  <c:v>2454</c:v>
                </c:pt>
                <c:pt idx="154">
                  <c:v>2390</c:v>
                </c:pt>
                <c:pt idx="155">
                  <c:v>2411</c:v>
                </c:pt>
                <c:pt idx="156">
                  <c:v>2394</c:v>
                </c:pt>
                <c:pt idx="157">
                  <c:v>2374</c:v>
                </c:pt>
                <c:pt idx="158">
                  <c:v>2354</c:v>
                </c:pt>
                <c:pt idx="159">
                  <c:v>2417</c:v>
                </c:pt>
                <c:pt idx="160">
                  <c:v>2482</c:v>
                </c:pt>
                <c:pt idx="161">
                  <c:v>2493</c:v>
                </c:pt>
                <c:pt idx="162">
                  <c:v>2431</c:v>
                </c:pt>
                <c:pt idx="163">
                  <c:v>2460</c:v>
                </c:pt>
                <c:pt idx="164">
                  <c:v>2418</c:v>
                </c:pt>
                <c:pt idx="165">
                  <c:v>2491</c:v>
                </c:pt>
                <c:pt idx="166">
                  <c:v>2606</c:v>
                </c:pt>
                <c:pt idx="167">
                  <c:v>2639</c:v>
                </c:pt>
                <c:pt idx="168">
                  <c:v>2660</c:v>
                </c:pt>
                <c:pt idx="169">
                  <c:v>2724</c:v>
                </c:pt>
                <c:pt idx="170">
                  <c:v>2763</c:v>
                </c:pt>
                <c:pt idx="171">
                  <c:v>2677</c:v>
                </c:pt>
                <c:pt idx="172">
                  <c:v>2640</c:v>
                </c:pt>
                <c:pt idx="173">
                  <c:v>2776</c:v>
                </c:pt>
                <c:pt idx="174">
                  <c:v>2849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4"/>
              <c:layout>
                <c:manualLayout>
                  <c:x val="0"/>
                  <c:y val="-0.1212454227996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Sheet1!$B$2:$B$176</c:f>
              <c:numCache>
                <c:formatCode>#,##0</c:formatCode>
                <c:ptCount val="17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Sheet1!$C$2:$C$176</c:f>
              <c:numCache>
                <c:formatCode>General</c:formatCode>
                <c:ptCount val="1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Sheet1!$D$2:$D$176</c:f>
              <c:numCache>
                <c:formatCode>#,##0</c:formatCode>
                <c:ptCount val="17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973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955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1003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1170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1126</c:v>
                </c:pt>
                <c:pt idx="139">
                  <c:v>1150</c:v>
                </c:pt>
                <c:pt idx="140">
                  <c:v>1131</c:v>
                </c:pt>
                <c:pt idx="141">
                  <c:v>1105</c:v>
                </c:pt>
                <c:pt idx="142">
                  <c:v>1099</c:v>
                </c:pt>
                <c:pt idx="143">
                  <c:v>1103</c:v>
                </c:pt>
                <c:pt idx="144">
                  <c:v>1086</c:v>
                </c:pt>
                <c:pt idx="145">
                  <c:v>1053</c:v>
                </c:pt>
                <c:pt idx="146">
                  <c:v>1075</c:v>
                </c:pt>
                <c:pt idx="147">
                  <c:v>1043</c:v>
                </c:pt>
                <c:pt idx="148">
                  <c:v>1035</c:v>
                </c:pt>
                <c:pt idx="149">
                  <c:v>1015</c:v>
                </c:pt>
                <c:pt idx="150">
                  <c:v>1014</c:v>
                </c:pt>
                <c:pt idx="151">
                  <c:v>1017</c:v>
                </c:pt>
                <c:pt idx="152">
                  <c:v>1036</c:v>
                </c:pt>
                <c:pt idx="153">
                  <c:v>1074</c:v>
                </c:pt>
                <c:pt idx="154">
                  <c:v>1084</c:v>
                </c:pt>
                <c:pt idx="155">
                  <c:v>1073</c:v>
                </c:pt>
                <c:pt idx="156">
                  <c:v>1102</c:v>
                </c:pt>
                <c:pt idx="157">
                  <c:v>1087</c:v>
                </c:pt>
                <c:pt idx="158">
                  <c:v>1071</c:v>
                </c:pt>
                <c:pt idx="159">
                  <c:v>1097</c:v>
                </c:pt>
                <c:pt idx="160">
                  <c:v>1108</c:v>
                </c:pt>
                <c:pt idx="161">
                  <c:v>1095</c:v>
                </c:pt>
                <c:pt idx="162">
                  <c:v>1115</c:v>
                </c:pt>
                <c:pt idx="163">
                  <c:v>1124</c:v>
                </c:pt>
                <c:pt idx="164">
                  <c:v>1120</c:v>
                </c:pt>
                <c:pt idx="165">
                  <c:v>1113</c:v>
                </c:pt>
                <c:pt idx="166">
                  <c:v>1154</c:v>
                </c:pt>
                <c:pt idx="167">
                  <c:v>1178</c:v>
                </c:pt>
                <c:pt idx="168">
                  <c:v>1224</c:v>
                </c:pt>
                <c:pt idx="169">
                  <c:v>1249</c:v>
                </c:pt>
                <c:pt idx="170">
                  <c:v>1274</c:v>
                </c:pt>
                <c:pt idx="171">
                  <c:v>1265</c:v>
                </c:pt>
                <c:pt idx="172">
                  <c:v>1247</c:v>
                </c:pt>
                <c:pt idx="173">
                  <c:v>1259</c:v>
                </c:pt>
                <c:pt idx="174">
                  <c:v>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74"/>
              <c:layout>
                <c:manualLayout>
                  <c:x val="-6.3675082894596099E-2"/>
                  <c:y val="-0.368226839613768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Sheet1!$B$2:$B$176</c:f>
              <c:numCache>
                <c:formatCode>#,##0</c:formatCode>
                <c:ptCount val="17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Sheet1!$C$2:$C$176</c:f>
              <c:numCache>
                <c:formatCode>General</c:formatCode>
                <c:ptCount val="1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Sheet1!$D$2:$D$176</c:f>
              <c:numCache>
                <c:formatCode>#,##0</c:formatCode>
                <c:ptCount val="1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13</c:v>
                </c:pt>
                <c:pt idx="160">
                  <c:v>14</c:v>
                </c:pt>
                <c:pt idx="161">
                  <c:v>11</c:v>
                </c:pt>
                <c:pt idx="162">
                  <c:v>12</c:v>
                </c:pt>
                <c:pt idx="163">
                  <c:v>15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20</c:v>
                </c:pt>
                <c:pt idx="171">
                  <c:v>18</c:v>
                </c:pt>
                <c:pt idx="172">
                  <c:v>18</c:v>
                </c:pt>
                <c:pt idx="173">
                  <c:v>19</c:v>
                </c:pt>
                <c:pt idx="17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4"/>
              <c:layout>
                <c:manualLayout>
                  <c:x val="-9.433345614014238E-3"/>
                  <c:y val="-5.3886854577624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Sheet1!$B$2:$B$176</c:f>
              <c:numCache>
                <c:formatCode>#,##0</c:formatCode>
                <c:ptCount val="17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Sheet1!$A$2:$A$176</c:f>
              <c:numCache>
                <c:formatCode>m/d/yyyy</c:formatCode>
                <c:ptCount val="1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</c:numCache>
            </c:numRef>
          </c:cat>
          <c:val>
            <c:numRef>
              <c:f>Sheet1!$C$2:$C$176</c:f>
              <c:numCache>
                <c:formatCode>General</c:formatCode>
                <c:ptCount val="1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23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31819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112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69242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76329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37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9729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1045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489</cp:revision>
  <dcterms:created xsi:type="dcterms:W3CDTF">2020-08-08T14:25:07Z</dcterms:created>
  <dcterms:modified xsi:type="dcterms:W3CDTF">2021-02-23T04:16:45Z</dcterms:modified>
</cp:coreProperties>
</file>