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8"/>
  </p:notesMasterIdLst>
  <p:handoutMasterIdLst>
    <p:handoutMasterId r:id="rId9"/>
  </p:handoutMasterIdLst>
  <p:sldIdLst>
    <p:sldId id="1277" r:id="rId3"/>
    <p:sldId id="1293" r:id="rId4"/>
    <p:sldId id="1294" r:id="rId5"/>
    <p:sldId id="1296" r:id="rId6"/>
    <p:sldId id="1295" r:id="rId7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4548" autoAdjust="0"/>
  </p:normalViewPr>
  <p:slideViewPr>
    <p:cSldViewPr snapToGrid="0">
      <p:cViewPr varScale="1">
        <p:scale>
          <a:sx n="83" d="100"/>
          <a:sy n="83" d="100"/>
        </p:scale>
        <p:origin x="869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22.10.2021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22.10.2021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22. října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966003" y="2666765"/>
            <a:ext cx="29233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 k </a:t>
            </a:r>
          </a:p>
          <a:p>
            <a:pPr algn="ctr"/>
            <a:r>
              <a:rPr lang="cs-CZ" b="1" dirty="0" smtClean="0"/>
              <a:t>22.10.2021 00:32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136</a:t>
            </a:r>
          </a:p>
          <a:p>
            <a:pPr algn="ctr"/>
            <a:endParaRPr lang="cs-CZ" sz="2000" b="1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985382"/>
              </p:ext>
            </p:extLst>
          </p:nvPr>
        </p:nvGraphicFramePr>
        <p:xfrm>
          <a:off x="332818" y="969814"/>
          <a:ext cx="8820419" cy="5432228"/>
        </p:xfrm>
        <a:graphic>
          <a:graphicData uri="http://schemas.openxmlformats.org/drawingml/2006/table">
            <a:tbl>
              <a:tblPr/>
              <a:tblGrid>
                <a:gridCol w="2037142">
                  <a:extLst>
                    <a:ext uri="{9D8B030D-6E8A-4147-A177-3AD203B41FA5}">
                      <a16:colId xmlns:a16="http://schemas.microsoft.com/office/drawing/2014/main" val="1277405216"/>
                    </a:ext>
                  </a:extLst>
                </a:gridCol>
                <a:gridCol w="1160226">
                  <a:extLst>
                    <a:ext uri="{9D8B030D-6E8A-4147-A177-3AD203B41FA5}">
                      <a16:colId xmlns:a16="http://schemas.microsoft.com/office/drawing/2014/main" val="1174854916"/>
                    </a:ext>
                  </a:extLst>
                </a:gridCol>
                <a:gridCol w="1146735">
                  <a:extLst>
                    <a:ext uri="{9D8B030D-6E8A-4147-A177-3AD203B41FA5}">
                      <a16:colId xmlns:a16="http://schemas.microsoft.com/office/drawing/2014/main" val="750219807"/>
                    </a:ext>
                  </a:extLst>
                </a:gridCol>
                <a:gridCol w="1119753">
                  <a:extLst>
                    <a:ext uri="{9D8B030D-6E8A-4147-A177-3AD203B41FA5}">
                      <a16:colId xmlns:a16="http://schemas.microsoft.com/office/drawing/2014/main" val="3486355079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3325941508"/>
                    </a:ext>
                  </a:extLst>
                </a:gridCol>
                <a:gridCol w="955163">
                  <a:extLst>
                    <a:ext uri="{9D8B030D-6E8A-4147-A177-3AD203B41FA5}">
                      <a16:colId xmlns:a16="http://schemas.microsoft.com/office/drawing/2014/main" val="941540366"/>
                    </a:ext>
                  </a:extLst>
                </a:gridCol>
                <a:gridCol w="1200700">
                  <a:extLst>
                    <a:ext uri="{9D8B030D-6E8A-4147-A177-3AD203B41FA5}">
                      <a16:colId xmlns:a16="http://schemas.microsoft.com/office/drawing/2014/main" val="2493647880"/>
                    </a:ext>
                  </a:extLst>
                </a:gridCol>
              </a:tblGrid>
              <a:tr h="22238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5176" marR="5176" marT="5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6" marR="5176" marT="5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866633"/>
                  </a:ext>
                </a:extLst>
              </a:tr>
              <a:tr h="241841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22.10. 2021, 11:00h</a:t>
                      </a:r>
                    </a:p>
                  </a:txBody>
                  <a:tcPr marL="5176" marR="5176" marT="5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6" marR="5176" marT="5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929774"/>
                  </a:ext>
                </a:extLst>
              </a:tr>
              <a:tr h="193451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6" marR="5176" marT="5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6" marR="5176" marT="5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6" marR="5176" marT="5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6" marR="5176" marT="5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6" marR="5176" marT="5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6" marR="5176" marT="5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6" marR="5176" marT="5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539843"/>
                  </a:ext>
                </a:extLst>
              </a:tr>
              <a:tr h="19696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176" marR="5176" marT="51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5176" marR="5176" marT="51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6" marR="5176" marT="51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204002"/>
                  </a:ext>
                </a:extLst>
              </a:tr>
              <a:tr h="76881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176" marR="5176" marT="51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176" marR="5176" marT="51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5176" marR="5176" marT="51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176" marR="5176" marT="51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176" marR="5176" marT="51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6" marR="5176" marT="51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886692"/>
                  </a:ext>
                </a:extLst>
              </a:tr>
              <a:tr h="1934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176" marR="5176" marT="51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816</a:t>
                      </a:r>
                    </a:p>
                  </a:txBody>
                  <a:tcPr marL="5176" marR="5176" marT="51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5176" marR="5176" marT="51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5176" marR="5176" marT="51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5176" marR="5176" marT="51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5176" marR="5176" marT="51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6" marR="5176" marT="51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706783"/>
                  </a:ext>
                </a:extLst>
              </a:tr>
              <a:tr h="1934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176" marR="5176" marT="51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</a:t>
                      </a:r>
                    </a:p>
                  </a:txBody>
                  <a:tcPr marL="5176" marR="5176" marT="51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5176" marR="5176" marT="51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5176" marR="5176" marT="51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176" marR="5176" marT="51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176" marR="5176" marT="51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6" marR="5176" marT="51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376121"/>
                  </a:ext>
                </a:extLst>
              </a:tr>
              <a:tr h="1934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176" marR="5176" marT="51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5176" marR="5176" marT="51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5176" marR="5176" marT="51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176" marR="5176" marT="51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176" marR="5176" marT="51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176" marR="5176" marT="51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6" marR="5176" marT="51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186905"/>
                  </a:ext>
                </a:extLst>
              </a:tr>
              <a:tr h="1934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176" marR="5176" marT="51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5176" marR="5176" marT="51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5176" marR="5176" marT="51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5176" marR="5176" marT="51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176" marR="5176" marT="51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176" marR="5176" marT="51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6" marR="5176" marT="51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4965072"/>
                  </a:ext>
                </a:extLst>
              </a:tr>
              <a:tr h="1985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176" marR="5176" marT="51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5176" marR="5176" marT="51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176" marR="5176" marT="51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76" marR="5176" marT="51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176" marR="5176" marT="51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176" marR="5176" marT="51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6" marR="5176" marT="51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310953"/>
                  </a:ext>
                </a:extLst>
              </a:tr>
              <a:tr h="1934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176" marR="5176" marT="51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</a:t>
                      </a:r>
                    </a:p>
                  </a:txBody>
                  <a:tcPr marL="5176" marR="5176" marT="51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5176" marR="5176" marT="51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176" marR="5176" marT="51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176" marR="5176" marT="51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176" marR="5176" marT="51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6" marR="5176" marT="51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948123"/>
                  </a:ext>
                </a:extLst>
              </a:tr>
              <a:tr h="1934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176" marR="5176" marT="51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5176" marR="5176" marT="51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176" marR="5176" marT="51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176" marR="5176" marT="51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176" marR="5176" marT="51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176" marR="5176" marT="51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6" marR="5176" marT="51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141097"/>
                  </a:ext>
                </a:extLst>
              </a:tr>
              <a:tr h="1934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176" marR="5176" marT="51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5176" marR="5176" marT="51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176" marR="5176" marT="51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176" marR="5176" marT="51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176" marR="5176" marT="51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76" marR="5176" marT="51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6" marR="5176" marT="51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927368"/>
                  </a:ext>
                </a:extLst>
              </a:tr>
              <a:tr h="1934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176" marR="5176" marT="51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5176" marR="5176" marT="51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176" marR="5176" marT="51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176" marR="5176" marT="51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176" marR="5176" marT="51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176" marR="5176" marT="51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6" marR="5176" marT="51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512713"/>
                  </a:ext>
                </a:extLst>
              </a:tr>
              <a:tr h="1934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176" marR="5176" marT="51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5176" marR="5176" marT="51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176" marR="5176" marT="51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176" marR="5176" marT="51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5176" marR="5176" marT="51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176" marR="5176" marT="51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6" marR="5176" marT="51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976852"/>
                  </a:ext>
                </a:extLst>
              </a:tr>
              <a:tr h="1934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176" marR="5176" marT="51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</a:t>
                      </a:r>
                    </a:p>
                  </a:txBody>
                  <a:tcPr marL="5176" marR="5176" marT="51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5176" marR="5176" marT="51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5176" marR="5176" marT="51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5176" marR="5176" marT="51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176" marR="5176" marT="51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6" marR="5176" marT="51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176093"/>
                  </a:ext>
                </a:extLst>
              </a:tr>
              <a:tr h="1934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176" marR="5176" marT="51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5176" marR="5176" marT="51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176" marR="5176" marT="51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76" marR="5176" marT="51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176" marR="5176" marT="51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76" marR="5176" marT="51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6" marR="5176" marT="51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978115"/>
                  </a:ext>
                </a:extLst>
              </a:tr>
              <a:tr h="1934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176" marR="5176" marT="51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5176" marR="5176" marT="51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176" marR="5176" marT="51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176" marR="5176" marT="51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5176" marR="5176" marT="51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176" marR="5176" marT="51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6" marR="5176" marT="51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154194"/>
                  </a:ext>
                </a:extLst>
              </a:tr>
              <a:tr h="2144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176" marR="5176" marT="51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5176" marR="5176" marT="51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5176" marR="5176" marT="51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5176" marR="5176" marT="51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5176" marR="5176" marT="51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176" marR="5176" marT="51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6" marR="5176" marT="51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382897"/>
                  </a:ext>
                </a:extLst>
              </a:tr>
              <a:tr h="2303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176" marR="5176" marT="51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3 570</a:t>
                      </a:r>
                    </a:p>
                  </a:txBody>
                  <a:tcPr marL="5176" marR="5176" marT="51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835</a:t>
                      </a:r>
                    </a:p>
                  </a:txBody>
                  <a:tcPr marL="5176" marR="5176" marT="51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</a:t>
                      </a:r>
                    </a:p>
                  </a:txBody>
                  <a:tcPr marL="5176" marR="5176" marT="51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612</a:t>
                      </a:r>
                    </a:p>
                  </a:txBody>
                  <a:tcPr marL="5176" marR="5176" marT="51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5176" marR="5176" marT="51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6" marR="5176" marT="51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192991"/>
                  </a:ext>
                </a:extLst>
              </a:tr>
              <a:tr h="270038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176" marR="5176" marT="517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6" marR="5176" marT="5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651761"/>
                  </a:ext>
                </a:extLst>
              </a:tr>
              <a:tr h="193451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6" marR="5176" marT="5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6" marR="5176" marT="5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6" marR="5176" marT="5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6" marR="5176" marT="5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6" marR="5176" marT="5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6" marR="5176" marT="5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6" marR="5176" marT="5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16717"/>
                  </a:ext>
                </a:extLst>
              </a:tr>
              <a:tr h="38054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176" marR="5176" marT="5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176" marR="5176" marT="5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176" marR="5176" marT="5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176" marR="5176" marT="5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176" marR="5176" marT="5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176" marR="5176" marT="5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5176" marR="5176" marT="51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17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9" name="TextovéPole 8"/>
          <p:cNvSpPr txBox="1"/>
          <p:nvPr/>
        </p:nvSpPr>
        <p:spPr>
          <a:xfrm>
            <a:off x="9405980" y="2729879"/>
            <a:ext cx="27860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22.10.2021 00:36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635</a:t>
            </a:r>
            <a:endParaRPr lang="cs-CZ" b="1" dirty="0"/>
          </a:p>
          <a:p>
            <a:pPr algn="ctr"/>
            <a:endParaRPr lang="cs-CZ" sz="2000" b="1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955096"/>
              </p:ext>
            </p:extLst>
          </p:nvPr>
        </p:nvGraphicFramePr>
        <p:xfrm>
          <a:off x="332821" y="988291"/>
          <a:ext cx="9073160" cy="5375563"/>
        </p:xfrm>
        <a:graphic>
          <a:graphicData uri="http://schemas.openxmlformats.org/drawingml/2006/table">
            <a:tbl>
              <a:tblPr/>
              <a:tblGrid>
                <a:gridCol w="2095514">
                  <a:extLst>
                    <a:ext uri="{9D8B030D-6E8A-4147-A177-3AD203B41FA5}">
                      <a16:colId xmlns:a16="http://schemas.microsoft.com/office/drawing/2014/main" val="478659739"/>
                    </a:ext>
                  </a:extLst>
                </a:gridCol>
                <a:gridCol w="1193471">
                  <a:extLst>
                    <a:ext uri="{9D8B030D-6E8A-4147-A177-3AD203B41FA5}">
                      <a16:colId xmlns:a16="http://schemas.microsoft.com/office/drawing/2014/main" val="1739959909"/>
                    </a:ext>
                  </a:extLst>
                </a:gridCol>
                <a:gridCol w="1179594">
                  <a:extLst>
                    <a:ext uri="{9D8B030D-6E8A-4147-A177-3AD203B41FA5}">
                      <a16:colId xmlns:a16="http://schemas.microsoft.com/office/drawing/2014/main" val="361590272"/>
                    </a:ext>
                  </a:extLst>
                </a:gridCol>
                <a:gridCol w="1151839">
                  <a:extLst>
                    <a:ext uri="{9D8B030D-6E8A-4147-A177-3AD203B41FA5}">
                      <a16:colId xmlns:a16="http://schemas.microsoft.com/office/drawing/2014/main" val="1209359033"/>
                    </a:ext>
                  </a:extLst>
                </a:gridCol>
                <a:gridCol w="1235105">
                  <a:extLst>
                    <a:ext uri="{9D8B030D-6E8A-4147-A177-3AD203B41FA5}">
                      <a16:colId xmlns:a16="http://schemas.microsoft.com/office/drawing/2014/main" val="2234496596"/>
                    </a:ext>
                  </a:extLst>
                </a:gridCol>
                <a:gridCol w="982532">
                  <a:extLst>
                    <a:ext uri="{9D8B030D-6E8A-4147-A177-3AD203B41FA5}">
                      <a16:colId xmlns:a16="http://schemas.microsoft.com/office/drawing/2014/main" val="3731967797"/>
                    </a:ext>
                  </a:extLst>
                </a:gridCol>
                <a:gridCol w="1235105">
                  <a:extLst>
                    <a:ext uri="{9D8B030D-6E8A-4147-A177-3AD203B41FA5}">
                      <a16:colId xmlns:a16="http://schemas.microsoft.com/office/drawing/2014/main" val="2907488685"/>
                    </a:ext>
                  </a:extLst>
                </a:gridCol>
              </a:tblGrid>
              <a:tr h="21569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5305" marR="5305" marT="53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349034"/>
                  </a:ext>
                </a:extLst>
              </a:tr>
              <a:tr h="228765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22.10. 2021, 11:00h</a:t>
                      </a:r>
                    </a:p>
                  </a:txBody>
                  <a:tcPr marL="5305" marR="5305" marT="53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745145"/>
                  </a:ext>
                </a:extLst>
              </a:tr>
              <a:tr h="202621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397185"/>
                  </a:ext>
                </a:extLst>
              </a:tr>
              <a:tr h="2026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051370"/>
                  </a:ext>
                </a:extLst>
              </a:tr>
              <a:tr h="790874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8233544"/>
                  </a:ext>
                </a:extLst>
              </a:tr>
              <a:tr h="19608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4744511"/>
                  </a:ext>
                </a:extLst>
              </a:tr>
              <a:tr h="19608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679144"/>
                  </a:ext>
                </a:extLst>
              </a:tr>
              <a:tr h="19608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848810"/>
                  </a:ext>
                </a:extLst>
              </a:tr>
              <a:tr h="19608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84707"/>
                  </a:ext>
                </a:extLst>
              </a:tr>
              <a:tr h="19608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183325"/>
                  </a:ext>
                </a:extLst>
              </a:tr>
              <a:tr h="19608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40543"/>
                  </a:ext>
                </a:extLst>
              </a:tr>
              <a:tr h="19608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566953"/>
                  </a:ext>
                </a:extLst>
              </a:tr>
              <a:tr h="20425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5795"/>
                  </a:ext>
                </a:extLst>
              </a:tr>
              <a:tr h="19608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240181"/>
                  </a:ext>
                </a:extLst>
              </a:tr>
              <a:tr h="19608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9819478"/>
                  </a:ext>
                </a:extLst>
              </a:tr>
              <a:tr h="19608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815396"/>
                  </a:ext>
                </a:extLst>
              </a:tr>
              <a:tr h="19608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35585"/>
                  </a:ext>
                </a:extLst>
              </a:tr>
              <a:tr h="19608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126465"/>
                  </a:ext>
                </a:extLst>
              </a:tr>
              <a:tr h="20262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579071"/>
                  </a:ext>
                </a:extLst>
              </a:tr>
              <a:tr h="20262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305" marR="5305" marT="53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3887192"/>
                  </a:ext>
                </a:extLst>
              </a:tr>
              <a:tr h="196085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305" marR="5305" marT="53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26515"/>
                  </a:ext>
                </a:extLst>
              </a:tr>
              <a:tr h="194308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5" marR="5305" marT="53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257718"/>
                  </a:ext>
                </a:extLst>
              </a:tr>
              <a:tr h="382080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305" marR="5305" marT="53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305" marR="5305" marT="53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305" marR="5305" marT="53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305" marR="5305" marT="53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305" marR="5305" marT="53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305" marR="5305" marT="53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5305" marR="5305" marT="53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337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Pozemní překlady pacientů mezi kraji za posledních 24 hodin</a:t>
            </a:r>
          </a:p>
        </p:txBody>
      </p:sp>
      <p:sp>
        <p:nvSpPr>
          <p:cNvPr id="13" name="TextovéPole 12"/>
          <p:cNvSpPr txBox="1"/>
          <p:nvPr/>
        </p:nvSpPr>
        <p:spPr>
          <a:xfrm>
            <a:off x="9104745" y="2951553"/>
            <a:ext cx="27860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22.10.2021 00:36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635</a:t>
            </a:r>
            <a:endParaRPr lang="cs-CZ" b="1" dirty="0"/>
          </a:p>
          <a:p>
            <a:pPr algn="ctr"/>
            <a:endParaRPr lang="cs-CZ" sz="2000" b="1" dirty="0"/>
          </a:p>
        </p:txBody>
      </p:sp>
      <p:graphicFrame>
        <p:nvGraphicFramePr>
          <p:cNvPr id="5" name="Zástupný symbol pro obsah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1947025"/>
              </p:ext>
            </p:extLst>
          </p:nvPr>
        </p:nvGraphicFramePr>
        <p:xfrm>
          <a:off x="332820" y="969816"/>
          <a:ext cx="8883516" cy="5384798"/>
        </p:xfrm>
        <a:graphic>
          <a:graphicData uri="http://schemas.openxmlformats.org/drawingml/2006/table">
            <a:tbl>
              <a:tblPr/>
              <a:tblGrid>
                <a:gridCol w="2049833">
                  <a:extLst>
                    <a:ext uri="{9D8B030D-6E8A-4147-A177-3AD203B41FA5}">
                      <a16:colId xmlns:a16="http://schemas.microsoft.com/office/drawing/2014/main" val="4210072801"/>
                    </a:ext>
                  </a:extLst>
                </a:gridCol>
                <a:gridCol w="1167454">
                  <a:extLst>
                    <a:ext uri="{9D8B030D-6E8A-4147-A177-3AD203B41FA5}">
                      <a16:colId xmlns:a16="http://schemas.microsoft.com/office/drawing/2014/main" val="1673773050"/>
                    </a:ext>
                  </a:extLst>
                </a:gridCol>
                <a:gridCol w="1153880">
                  <a:extLst>
                    <a:ext uri="{9D8B030D-6E8A-4147-A177-3AD203B41FA5}">
                      <a16:colId xmlns:a16="http://schemas.microsoft.com/office/drawing/2014/main" val="347172421"/>
                    </a:ext>
                  </a:extLst>
                </a:gridCol>
                <a:gridCol w="1126730">
                  <a:extLst>
                    <a:ext uri="{9D8B030D-6E8A-4147-A177-3AD203B41FA5}">
                      <a16:colId xmlns:a16="http://schemas.microsoft.com/office/drawing/2014/main" val="1201476351"/>
                    </a:ext>
                  </a:extLst>
                </a:gridCol>
                <a:gridCol w="1208180">
                  <a:extLst>
                    <a:ext uri="{9D8B030D-6E8A-4147-A177-3AD203B41FA5}">
                      <a16:colId xmlns:a16="http://schemas.microsoft.com/office/drawing/2014/main" val="2396387971"/>
                    </a:ext>
                  </a:extLst>
                </a:gridCol>
                <a:gridCol w="1208180">
                  <a:extLst>
                    <a:ext uri="{9D8B030D-6E8A-4147-A177-3AD203B41FA5}">
                      <a16:colId xmlns:a16="http://schemas.microsoft.com/office/drawing/2014/main" val="1413556684"/>
                    </a:ext>
                  </a:extLst>
                </a:gridCol>
                <a:gridCol w="969259">
                  <a:extLst>
                    <a:ext uri="{9D8B030D-6E8A-4147-A177-3AD203B41FA5}">
                      <a16:colId xmlns:a16="http://schemas.microsoft.com/office/drawing/2014/main" val="2117927864"/>
                    </a:ext>
                  </a:extLst>
                </a:gridCol>
              </a:tblGrid>
              <a:tr h="237066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a neinfekční oddělení</a:t>
                      </a:r>
                    </a:p>
                  </a:txBody>
                  <a:tcPr marL="5547" marR="5547" marT="5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77288"/>
                  </a:ext>
                </a:extLst>
              </a:tr>
              <a:tr h="237066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22.10. 2021, 11:00 h</a:t>
                      </a:r>
                    </a:p>
                  </a:txBody>
                  <a:tcPr marL="5547" marR="5547" marT="5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7" marR="5547" marT="5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405217"/>
                  </a:ext>
                </a:extLst>
              </a:tr>
              <a:tr h="2099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47" marR="5547" marT="5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7" marR="5547" marT="5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7" marR="5547" marT="5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7" marR="5547" marT="5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7" marR="5547" marT="5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7" marR="5547" marT="5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7" marR="5547" marT="5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5083215"/>
                  </a:ext>
                </a:extLst>
              </a:tr>
              <a:tr h="23706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2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na Infekčním oddělení s O</a:t>
                      </a:r>
                      <a:r>
                        <a:rPr lang="cs-CZ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71686"/>
                  </a:ext>
                </a:extLst>
              </a:tr>
              <a:tr h="616374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547" marR="5547" marT="5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13263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3 116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853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547" marR="5547" marT="5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547" marR="5547" marT="5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5115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547" marR="5547" marT="554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1 907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47" marR="5547" marT="5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47" marR="5547" marT="5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7062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547" marR="5547" marT="554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547" marR="5547" marT="5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547" marR="5547" marT="5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7976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547" marR="5547" marT="554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1 675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547" marR="5547" marT="5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547" marR="5547" marT="5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9684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547" marR="5547" marT="554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47" marR="5547" marT="5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47" marR="5547" marT="5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6816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547" marR="5547" marT="554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1 491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547" marR="5547" marT="5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547" marR="5547" marT="5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7961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547" marR="5547" marT="554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47" marR="5547" marT="5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47" marR="5547" marT="5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5509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547" marR="5547" marT="554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1 868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547" marR="5547" marT="5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547" marR="5547" marT="5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700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547" marR="5547" marT="554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834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47" marR="5547" marT="5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547" marR="5547" marT="5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6887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547" marR="5547" marT="554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1 773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547" marR="5547" marT="5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547" marR="5547" marT="5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493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547" marR="5547" marT="554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2 504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611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547" marR="5547" marT="5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547" marR="5547" marT="5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020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547" marR="5547" marT="554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1 557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47" marR="5547" marT="5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47" marR="5547" marT="5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013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547" marR="5547" marT="554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667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547" marR="5547" marT="5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547" marR="5547" marT="5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37444"/>
                  </a:ext>
                </a:extLst>
              </a:tr>
              <a:tr h="20997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547" marR="5547" marT="5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646686"/>
                  </a:ext>
                </a:extLst>
              </a:tr>
              <a:tr h="20997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23 049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5984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1 186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5547" marR="5547" marT="55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5547" marR="5547" marT="5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5547" marR="5547" marT="55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66718"/>
                  </a:ext>
                </a:extLst>
              </a:tr>
              <a:tr h="203200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547" marR="5547" marT="554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049664"/>
                  </a:ext>
                </a:extLst>
              </a:tr>
              <a:tr h="196427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7" marR="5547" marT="5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7" marR="5547" marT="5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7" marR="5547" marT="5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7" marR="5547" marT="5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7" marR="5547" marT="5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7" marR="5547" marT="5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7" marR="5547" marT="5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770423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547" marR="5547" marT="5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547" marR="5547" marT="5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547" marR="5547" marT="5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547" marR="5547" marT="5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547" marR="5547" marT="5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547" marR="5547" marT="5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5547" marR="5547" marT="55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792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</a:t>
            </a:r>
            <a:r>
              <a:rPr lang="cs-CZ" sz="2000" dirty="0" smtClean="0"/>
              <a:t>Pozemní překlady </a:t>
            </a:r>
            <a:r>
              <a:rPr lang="cs-CZ" sz="2000" dirty="0"/>
              <a:t>pacientů mezi kraji za posledních 24 hodin.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442" y="1496500"/>
            <a:ext cx="11487705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800" b="1" i="1" dirty="0" smtClean="0">
                <a:solidFill>
                  <a:srgbClr val="FF0000"/>
                </a:solidFill>
              </a:rPr>
              <a:t>15.10. - 22.10.2021</a:t>
            </a:r>
            <a:endParaRPr lang="cs-CZ" sz="18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1800" b="1" i="1" dirty="0"/>
              <a:t>N</a:t>
            </a:r>
            <a:r>
              <a:rPr lang="cs-CZ" sz="1800" b="1" i="1" dirty="0" smtClean="0"/>
              <a:t>ebyl </a:t>
            </a:r>
            <a:r>
              <a:rPr lang="cs-CZ" sz="1800" b="1" i="1" dirty="0"/>
              <a:t>požadován žádný transport pacientů</a:t>
            </a:r>
          </a:p>
          <a:p>
            <a:pPr marL="0" indent="0">
              <a:buNone/>
            </a:pPr>
            <a:endParaRPr lang="cs-CZ" sz="1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33102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17668</TotalTime>
  <Words>702</Words>
  <Application>Microsoft Office PowerPoint</Application>
  <PresentationFormat>Širokoúhlá obrazovka</PresentationFormat>
  <Paragraphs>362</Paragraphs>
  <Slides>5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NDLP – Pozemní překlady pacientů mezi kraji za posledních 24 hodin</vt:lpstr>
      <vt:lpstr>NDLP – Pozemní překlady pacientů mezi kraji za posledních 24 hodin.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Milan Havránek</cp:lastModifiedBy>
  <cp:revision>1315</cp:revision>
  <cp:lastPrinted>2020-10-20T04:21:56Z</cp:lastPrinted>
  <dcterms:created xsi:type="dcterms:W3CDTF">2020-07-15T10:33:32Z</dcterms:created>
  <dcterms:modified xsi:type="dcterms:W3CDTF">2021-10-22T12:02:35Z</dcterms:modified>
</cp:coreProperties>
</file>