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0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1.xml" ContentType="application/vnd.openxmlformats-officedocument.drawingml.chart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2.xml" ContentType="application/vnd.openxmlformats-officedocument.drawingml.chart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20.xml" ContentType="application/vnd.openxmlformats-officedocument.drawingml.chart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22.xml" ContentType="application/vnd.openxmlformats-officedocument.drawingml.chart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23.xml" ContentType="application/vnd.openxmlformats-officedocument.drawingml.chart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24.xml" ContentType="application/vnd.openxmlformats-officedocument.drawingml.chart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25.xml" ContentType="application/vnd.openxmlformats-officedocument.presentationml.notesSlide+xml"/>
  <Override PartName="/ppt/charts/chart25.xml" ContentType="application/vnd.openxmlformats-officedocument.drawingml.chart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26.xml" ContentType="application/vnd.openxmlformats-officedocument.drawingml.chart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27.xml" ContentType="application/vnd.openxmlformats-officedocument.drawingml.chart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28.xml" ContentType="application/vnd.openxmlformats-officedocument.presentationml.notesSlide+xml"/>
  <Override PartName="/ppt/charts/chart28.xml" ContentType="application/vnd.openxmlformats-officedocument.drawingml.chart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29.xml" ContentType="application/vnd.openxmlformats-officedocument.presentationml.notesSlide+xml"/>
  <Override PartName="/ppt/charts/chart29.xml" ContentType="application/vnd.openxmlformats-officedocument.drawingml.chart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1213" r:id="rId3"/>
    <p:sldId id="1214" r:id="rId4"/>
    <p:sldId id="1215" r:id="rId5"/>
    <p:sldId id="1216" r:id="rId6"/>
    <p:sldId id="1217" r:id="rId7"/>
    <p:sldId id="1218" r:id="rId8"/>
    <p:sldId id="1219" r:id="rId9"/>
    <p:sldId id="1220" r:id="rId10"/>
    <p:sldId id="1221" r:id="rId11"/>
    <p:sldId id="1222" r:id="rId12"/>
    <p:sldId id="1223" r:id="rId13"/>
    <p:sldId id="122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4" r:id="rId24"/>
    <p:sldId id="1235" r:id="rId25"/>
    <p:sldId id="1236" r:id="rId26"/>
    <p:sldId id="1237" r:id="rId27"/>
    <p:sldId id="1238" r:id="rId28"/>
    <p:sldId id="1239" r:id="rId29"/>
    <p:sldId id="1240" r:id="rId30"/>
    <p:sldId id="1241" r:id="rId31"/>
    <p:sldId id="1242" r:id="rId32"/>
    <p:sldId id="1243" r:id="rId33"/>
    <p:sldId id="1244" r:id="rId34"/>
  </p:sldIdLst>
  <p:sldSz cx="12192000" cy="6858000"/>
  <p:notesSz cx="6858000" cy="9144000"/>
  <p:custDataLst>
    <p:tags r:id="rId36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B0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474</c:v>
                </c:pt>
                <c:pt idx="1">
                  <c:v>439</c:v>
                </c:pt>
                <c:pt idx="2">
                  <c:v>390</c:v>
                </c:pt>
                <c:pt idx="3">
                  <c:v>363</c:v>
                </c:pt>
                <c:pt idx="4">
                  <c:v>298</c:v>
                </c:pt>
                <c:pt idx="5">
                  <c:v>298</c:v>
                </c:pt>
                <c:pt idx="6">
                  <c:v>298</c:v>
                </c:pt>
                <c:pt idx="7">
                  <c:v>282</c:v>
                </c:pt>
                <c:pt idx="8">
                  <c:v>254</c:v>
                </c:pt>
                <c:pt idx="9">
                  <c:v>232</c:v>
                </c:pt>
                <c:pt idx="10">
                  <c:v>183</c:v>
                </c:pt>
                <c:pt idx="11">
                  <c:v>158</c:v>
                </c:pt>
                <c:pt idx="12">
                  <c:v>152</c:v>
                </c:pt>
                <c:pt idx="13">
                  <c:v>168</c:v>
                </c:pt>
                <c:pt idx="14">
                  <c:v>141</c:v>
                </c:pt>
                <c:pt idx="15">
                  <c:v>120</c:v>
                </c:pt>
                <c:pt idx="16">
                  <c:v>119</c:v>
                </c:pt>
                <c:pt idx="17">
                  <c:v>110</c:v>
                </c:pt>
                <c:pt idx="18">
                  <c:v>86</c:v>
                </c:pt>
                <c:pt idx="19">
                  <c:v>84</c:v>
                </c:pt>
                <c:pt idx="20">
                  <c:v>90</c:v>
                </c:pt>
                <c:pt idx="21">
                  <c:v>87</c:v>
                </c:pt>
                <c:pt idx="22">
                  <c:v>83</c:v>
                </c:pt>
                <c:pt idx="23">
                  <c:v>81</c:v>
                </c:pt>
                <c:pt idx="24">
                  <c:v>67</c:v>
                </c:pt>
                <c:pt idx="25">
                  <c:v>56</c:v>
                </c:pt>
                <c:pt idx="26">
                  <c:v>57</c:v>
                </c:pt>
                <c:pt idx="27">
                  <c:v>63</c:v>
                </c:pt>
                <c:pt idx="28">
                  <c:v>58</c:v>
                </c:pt>
                <c:pt idx="29">
                  <c:v>58</c:v>
                </c:pt>
                <c:pt idx="30">
                  <c:v>49</c:v>
                </c:pt>
                <c:pt idx="31">
                  <c:v>39</c:v>
                </c:pt>
                <c:pt idx="32">
                  <c:v>28</c:v>
                </c:pt>
                <c:pt idx="33">
                  <c:v>31</c:v>
                </c:pt>
                <c:pt idx="34">
                  <c:v>33</c:v>
                </c:pt>
                <c:pt idx="35">
                  <c:v>32</c:v>
                </c:pt>
                <c:pt idx="36">
                  <c:v>42</c:v>
                </c:pt>
                <c:pt idx="37">
                  <c:v>39</c:v>
                </c:pt>
                <c:pt idx="38">
                  <c:v>35</c:v>
                </c:pt>
                <c:pt idx="39">
                  <c:v>25</c:v>
                </c:pt>
                <c:pt idx="40">
                  <c:v>25</c:v>
                </c:pt>
                <c:pt idx="41">
                  <c:v>34</c:v>
                </c:pt>
                <c:pt idx="42">
                  <c:v>32</c:v>
                </c:pt>
                <c:pt idx="43">
                  <c:v>29</c:v>
                </c:pt>
                <c:pt idx="44">
                  <c:v>30</c:v>
                </c:pt>
                <c:pt idx="45">
                  <c:v>32</c:v>
                </c:pt>
                <c:pt idx="46">
                  <c:v>30</c:v>
                </c:pt>
                <c:pt idx="47">
                  <c:v>32</c:v>
                </c:pt>
                <c:pt idx="48">
                  <c:v>44</c:v>
                </c:pt>
                <c:pt idx="49">
                  <c:v>41</c:v>
                </c:pt>
                <c:pt idx="50">
                  <c:v>41</c:v>
                </c:pt>
                <c:pt idx="51">
                  <c:v>41</c:v>
                </c:pt>
                <c:pt idx="52">
                  <c:v>40</c:v>
                </c:pt>
                <c:pt idx="53">
                  <c:v>38</c:v>
                </c:pt>
                <c:pt idx="54">
                  <c:v>45</c:v>
                </c:pt>
                <c:pt idx="55">
                  <c:v>57</c:v>
                </c:pt>
                <c:pt idx="56">
                  <c:v>52</c:v>
                </c:pt>
                <c:pt idx="57">
                  <c:v>52</c:v>
                </c:pt>
                <c:pt idx="58">
                  <c:v>58</c:v>
                </c:pt>
                <c:pt idx="59">
                  <c:v>58</c:v>
                </c:pt>
                <c:pt idx="60">
                  <c:v>54</c:v>
                </c:pt>
                <c:pt idx="61">
                  <c:v>48</c:v>
                </c:pt>
                <c:pt idx="62">
                  <c:v>57</c:v>
                </c:pt>
                <c:pt idx="63">
                  <c:v>51</c:v>
                </c:pt>
                <c:pt idx="64">
                  <c:v>55</c:v>
                </c:pt>
                <c:pt idx="65">
                  <c:v>55</c:v>
                </c:pt>
                <c:pt idx="66">
                  <c:v>56</c:v>
                </c:pt>
                <c:pt idx="67">
                  <c:v>56</c:v>
                </c:pt>
                <c:pt idx="68">
                  <c:v>55</c:v>
                </c:pt>
                <c:pt idx="69">
                  <c:v>64</c:v>
                </c:pt>
                <c:pt idx="70">
                  <c:v>58</c:v>
                </c:pt>
                <c:pt idx="71">
                  <c:v>61</c:v>
                </c:pt>
                <c:pt idx="72">
                  <c:v>61</c:v>
                </c:pt>
                <c:pt idx="73">
                  <c:v>54</c:v>
                </c:pt>
                <c:pt idx="74">
                  <c:v>57</c:v>
                </c:pt>
                <c:pt idx="75">
                  <c:v>58</c:v>
                </c:pt>
                <c:pt idx="76">
                  <c:v>69</c:v>
                </c:pt>
                <c:pt idx="77">
                  <c:v>69</c:v>
                </c:pt>
                <c:pt idx="78">
                  <c:v>72</c:v>
                </c:pt>
                <c:pt idx="79">
                  <c:v>69</c:v>
                </c:pt>
                <c:pt idx="80">
                  <c:v>71</c:v>
                </c:pt>
                <c:pt idx="81">
                  <c:v>60</c:v>
                </c:pt>
                <c:pt idx="82">
                  <c:v>65</c:v>
                </c:pt>
                <c:pt idx="83">
                  <c:v>69</c:v>
                </c:pt>
                <c:pt idx="84">
                  <c:v>68</c:v>
                </c:pt>
                <c:pt idx="85">
                  <c:v>71</c:v>
                </c:pt>
                <c:pt idx="86">
                  <c:v>69</c:v>
                </c:pt>
                <c:pt idx="87">
                  <c:v>62</c:v>
                </c:pt>
                <c:pt idx="88">
                  <c:v>56</c:v>
                </c:pt>
                <c:pt idx="89">
                  <c:v>54</c:v>
                </c:pt>
                <c:pt idx="90">
                  <c:v>60</c:v>
                </c:pt>
                <c:pt idx="91">
                  <c:v>55</c:v>
                </c:pt>
                <c:pt idx="92">
                  <c:v>62</c:v>
                </c:pt>
                <c:pt idx="93">
                  <c:v>64</c:v>
                </c:pt>
                <c:pt idx="94">
                  <c:v>63</c:v>
                </c:pt>
                <c:pt idx="95">
                  <c:v>60</c:v>
                </c:pt>
                <c:pt idx="96">
                  <c:v>68</c:v>
                </c:pt>
                <c:pt idx="97">
                  <c:v>91</c:v>
                </c:pt>
                <c:pt idx="98">
                  <c:v>96</c:v>
                </c:pt>
                <c:pt idx="99">
                  <c:v>101</c:v>
                </c:pt>
                <c:pt idx="100">
                  <c:v>112</c:v>
                </c:pt>
                <c:pt idx="101">
                  <c:v>116</c:v>
                </c:pt>
                <c:pt idx="102">
                  <c:v>114</c:v>
                </c:pt>
                <c:pt idx="103">
                  <c:v>126</c:v>
                </c:pt>
                <c:pt idx="104">
                  <c:v>156</c:v>
                </c:pt>
                <c:pt idx="105">
                  <c:v>162</c:v>
                </c:pt>
                <c:pt idx="106">
                  <c:v>167</c:v>
                </c:pt>
                <c:pt idx="107">
                  <c:v>165</c:v>
                </c:pt>
                <c:pt idx="108">
                  <c:v>180</c:v>
                </c:pt>
                <c:pt idx="109">
                  <c:v>158</c:v>
                </c:pt>
                <c:pt idx="110">
                  <c:v>161</c:v>
                </c:pt>
                <c:pt idx="111">
                  <c:v>180</c:v>
                </c:pt>
                <c:pt idx="112">
                  <c:v>176</c:v>
                </c:pt>
                <c:pt idx="113">
                  <c:v>177</c:v>
                </c:pt>
                <c:pt idx="114">
                  <c:v>179</c:v>
                </c:pt>
                <c:pt idx="115">
                  <c:v>184</c:v>
                </c:pt>
                <c:pt idx="116">
                  <c:v>185</c:v>
                </c:pt>
                <c:pt idx="117">
                  <c:v>195</c:v>
                </c:pt>
                <c:pt idx="118">
                  <c:v>227</c:v>
                </c:pt>
                <c:pt idx="119">
                  <c:v>224</c:v>
                </c:pt>
                <c:pt idx="120">
                  <c:v>251</c:v>
                </c:pt>
                <c:pt idx="121">
                  <c:v>249</c:v>
                </c:pt>
                <c:pt idx="122">
                  <c:v>240</c:v>
                </c:pt>
                <c:pt idx="123">
                  <c:v>229</c:v>
                </c:pt>
                <c:pt idx="124">
                  <c:v>242</c:v>
                </c:pt>
                <c:pt idx="125">
                  <c:v>294</c:v>
                </c:pt>
                <c:pt idx="126">
                  <c:v>296</c:v>
                </c:pt>
                <c:pt idx="127">
                  <c:v>319</c:v>
                </c:pt>
                <c:pt idx="128">
                  <c:v>311</c:v>
                </c:pt>
                <c:pt idx="129">
                  <c:v>337</c:v>
                </c:pt>
                <c:pt idx="130">
                  <c:v>329</c:v>
                </c:pt>
                <c:pt idx="131">
                  <c:v>345</c:v>
                </c:pt>
                <c:pt idx="132">
                  <c:v>420</c:v>
                </c:pt>
                <c:pt idx="133">
                  <c:v>437</c:v>
                </c:pt>
                <c:pt idx="134">
                  <c:v>462</c:v>
                </c:pt>
                <c:pt idx="135">
                  <c:v>487</c:v>
                </c:pt>
                <c:pt idx="136">
                  <c:v>515</c:v>
                </c:pt>
                <c:pt idx="137">
                  <c:v>504</c:v>
                </c:pt>
                <c:pt idx="138">
                  <c:v>526</c:v>
                </c:pt>
                <c:pt idx="139">
                  <c:v>649</c:v>
                </c:pt>
                <c:pt idx="140">
                  <c:v>713</c:v>
                </c:pt>
                <c:pt idx="141">
                  <c:v>777</c:v>
                </c:pt>
                <c:pt idx="142">
                  <c:v>815</c:v>
                </c:pt>
                <c:pt idx="143">
                  <c:v>890</c:v>
                </c:pt>
                <c:pt idx="144">
                  <c:v>897</c:v>
                </c:pt>
                <c:pt idx="145">
                  <c:v>953</c:v>
                </c:pt>
                <c:pt idx="146">
                  <c:v>1055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FE-4410-BF3D-17A1191D098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2FE-4410-BF3D-17A1191D098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2FE-4410-BF3D-17A1191D0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26</c:v>
                </c:pt>
                <c:pt idx="1">
                  <c:v>24</c:v>
                </c:pt>
                <c:pt idx="2">
                  <c:v>18</c:v>
                </c:pt>
                <c:pt idx="3">
                  <c:v>13</c:v>
                </c:pt>
                <c:pt idx="4">
                  <c:v>12</c:v>
                </c:pt>
                <c:pt idx="5">
                  <c:v>12</c:v>
                </c:pt>
                <c:pt idx="6">
                  <c:v>13</c:v>
                </c:pt>
                <c:pt idx="7">
                  <c:v>11</c:v>
                </c:pt>
                <c:pt idx="8">
                  <c:v>11</c:v>
                </c:pt>
                <c:pt idx="9">
                  <c:v>8</c:v>
                </c:pt>
                <c:pt idx="10">
                  <c:v>8</c:v>
                </c:pt>
                <c:pt idx="11">
                  <c:v>7</c:v>
                </c:pt>
                <c:pt idx="12">
                  <c:v>6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1</c:v>
                </c:pt>
                <c:pt idx="40">
                  <c:v>2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2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1</c:v>
                </c:pt>
                <c:pt idx="55">
                  <c:v>4</c:v>
                </c:pt>
                <c:pt idx="56">
                  <c:v>4</c:v>
                </c:pt>
                <c:pt idx="57">
                  <c:v>3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5</c:v>
                </c:pt>
                <c:pt idx="83">
                  <c:v>5</c:v>
                </c:pt>
                <c:pt idx="84">
                  <c:v>4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6</c:v>
                </c:pt>
                <c:pt idx="105">
                  <c:v>7</c:v>
                </c:pt>
                <c:pt idx="106">
                  <c:v>11</c:v>
                </c:pt>
                <c:pt idx="107">
                  <c:v>10</c:v>
                </c:pt>
                <c:pt idx="108">
                  <c:v>11</c:v>
                </c:pt>
                <c:pt idx="109">
                  <c:v>10</c:v>
                </c:pt>
                <c:pt idx="110">
                  <c:v>10</c:v>
                </c:pt>
                <c:pt idx="111">
                  <c:v>12</c:v>
                </c:pt>
                <c:pt idx="112">
                  <c:v>11</c:v>
                </c:pt>
                <c:pt idx="113">
                  <c:v>10</c:v>
                </c:pt>
                <c:pt idx="114">
                  <c:v>9</c:v>
                </c:pt>
                <c:pt idx="115">
                  <c:v>8</c:v>
                </c:pt>
                <c:pt idx="116">
                  <c:v>6</c:v>
                </c:pt>
                <c:pt idx="117">
                  <c:v>6</c:v>
                </c:pt>
                <c:pt idx="118">
                  <c:v>7</c:v>
                </c:pt>
                <c:pt idx="119">
                  <c:v>7</c:v>
                </c:pt>
                <c:pt idx="120">
                  <c:v>7</c:v>
                </c:pt>
                <c:pt idx="121">
                  <c:v>7</c:v>
                </c:pt>
                <c:pt idx="122">
                  <c:v>7</c:v>
                </c:pt>
                <c:pt idx="123">
                  <c:v>7</c:v>
                </c:pt>
                <c:pt idx="124">
                  <c:v>7</c:v>
                </c:pt>
                <c:pt idx="125">
                  <c:v>8</c:v>
                </c:pt>
                <c:pt idx="126">
                  <c:v>8</c:v>
                </c:pt>
                <c:pt idx="127">
                  <c:v>9</c:v>
                </c:pt>
                <c:pt idx="128">
                  <c:v>9</c:v>
                </c:pt>
                <c:pt idx="129">
                  <c:v>12</c:v>
                </c:pt>
                <c:pt idx="130">
                  <c:v>12</c:v>
                </c:pt>
                <c:pt idx="131">
                  <c:v>11</c:v>
                </c:pt>
                <c:pt idx="132">
                  <c:v>11</c:v>
                </c:pt>
                <c:pt idx="133">
                  <c:v>13</c:v>
                </c:pt>
                <c:pt idx="134">
                  <c:v>11</c:v>
                </c:pt>
                <c:pt idx="135">
                  <c:v>10</c:v>
                </c:pt>
                <c:pt idx="136">
                  <c:v>15</c:v>
                </c:pt>
                <c:pt idx="137">
                  <c:v>17</c:v>
                </c:pt>
                <c:pt idx="138">
                  <c:v>19</c:v>
                </c:pt>
                <c:pt idx="139">
                  <c:v>26</c:v>
                </c:pt>
                <c:pt idx="140">
                  <c:v>30</c:v>
                </c:pt>
                <c:pt idx="141">
                  <c:v>33</c:v>
                </c:pt>
                <c:pt idx="142">
                  <c:v>41</c:v>
                </c:pt>
                <c:pt idx="143">
                  <c:v>46</c:v>
                </c:pt>
                <c:pt idx="144">
                  <c:v>43</c:v>
                </c:pt>
                <c:pt idx="145">
                  <c:v>45</c:v>
                </c:pt>
                <c:pt idx="146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C8-4F1E-85EE-9419EEA6299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3C8-4F1E-85EE-9419EEA62996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3C8-4F1E-85EE-9419EEA6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843298198499024E-2"/>
          <c:y val="1.8549164763744776E-2"/>
          <c:w val="0.93628539467351235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17</c:v>
                </c:pt>
                <c:pt idx="1">
                  <c:v>19</c:v>
                </c:pt>
                <c:pt idx="2">
                  <c:v>15</c:v>
                </c:pt>
                <c:pt idx="3">
                  <c:v>17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13</c:v>
                </c:pt>
                <c:pt idx="8">
                  <c:v>12</c:v>
                </c:pt>
                <c:pt idx="9">
                  <c:v>14</c:v>
                </c:pt>
                <c:pt idx="10">
                  <c:v>10</c:v>
                </c:pt>
                <c:pt idx="11">
                  <c:v>10</c:v>
                </c:pt>
                <c:pt idx="12">
                  <c:v>11</c:v>
                </c:pt>
                <c:pt idx="13">
                  <c:v>13</c:v>
                </c:pt>
                <c:pt idx="14">
                  <c:v>12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9</c:v>
                </c:pt>
                <c:pt idx="22">
                  <c:v>8</c:v>
                </c:pt>
                <c:pt idx="23">
                  <c:v>7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5</c:v>
                </c:pt>
                <c:pt idx="28">
                  <c:v>5</c:v>
                </c:pt>
                <c:pt idx="29">
                  <c:v>3</c:v>
                </c:pt>
                <c:pt idx="30">
                  <c:v>4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3</c:v>
                </c:pt>
                <c:pt idx="52">
                  <c:v>3</c:v>
                </c:pt>
                <c:pt idx="53">
                  <c:v>2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1</c:v>
                </c:pt>
                <c:pt idx="58">
                  <c:v>2</c:v>
                </c:pt>
                <c:pt idx="59">
                  <c:v>4</c:v>
                </c:pt>
                <c:pt idx="60">
                  <c:v>3</c:v>
                </c:pt>
                <c:pt idx="61">
                  <c:v>3</c:v>
                </c:pt>
                <c:pt idx="62">
                  <c:v>5</c:v>
                </c:pt>
                <c:pt idx="63">
                  <c:v>5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6</c:v>
                </c:pt>
                <c:pt idx="72">
                  <c:v>5</c:v>
                </c:pt>
                <c:pt idx="73">
                  <c:v>6</c:v>
                </c:pt>
                <c:pt idx="74">
                  <c:v>6</c:v>
                </c:pt>
                <c:pt idx="75">
                  <c:v>7</c:v>
                </c:pt>
                <c:pt idx="76">
                  <c:v>6</c:v>
                </c:pt>
                <c:pt idx="77">
                  <c:v>6</c:v>
                </c:pt>
                <c:pt idx="78">
                  <c:v>6</c:v>
                </c:pt>
                <c:pt idx="79">
                  <c:v>5</c:v>
                </c:pt>
                <c:pt idx="80">
                  <c:v>6</c:v>
                </c:pt>
                <c:pt idx="81">
                  <c:v>3</c:v>
                </c:pt>
                <c:pt idx="82">
                  <c:v>4</c:v>
                </c:pt>
                <c:pt idx="83">
                  <c:v>6</c:v>
                </c:pt>
                <c:pt idx="84">
                  <c:v>5</c:v>
                </c:pt>
                <c:pt idx="85">
                  <c:v>5</c:v>
                </c:pt>
                <c:pt idx="86">
                  <c:v>5</c:v>
                </c:pt>
                <c:pt idx="87">
                  <c:v>5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1</c:v>
                </c:pt>
                <c:pt idx="92">
                  <c:v>1</c:v>
                </c:pt>
                <c:pt idx="93">
                  <c:v>3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3</c:v>
                </c:pt>
                <c:pt idx="98">
                  <c:v>5</c:v>
                </c:pt>
                <c:pt idx="99">
                  <c:v>4</c:v>
                </c:pt>
                <c:pt idx="100">
                  <c:v>4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7</c:v>
                </c:pt>
                <c:pt idx="105">
                  <c:v>6</c:v>
                </c:pt>
                <c:pt idx="106">
                  <c:v>5</c:v>
                </c:pt>
                <c:pt idx="107">
                  <c:v>4</c:v>
                </c:pt>
                <c:pt idx="108">
                  <c:v>16</c:v>
                </c:pt>
                <c:pt idx="109">
                  <c:v>17</c:v>
                </c:pt>
                <c:pt idx="110">
                  <c:v>17</c:v>
                </c:pt>
                <c:pt idx="111">
                  <c:v>16</c:v>
                </c:pt>
                <c:pt idx="112">
                  <c:v>17</c:v>
                </c:pt>
                <c:pt idx="113">
                  <c:v>17</c:v>
                </c:pt>
                <c:pt idx="114">
                  <c:v>19</c:v>
                </c:pt>
                <c:pt idx="115">
                  <c:v>18</c:v>
                </c:pt>
                <c:pt idx="116">
                  <c:v>17</c:v>
                </c:pt>
                <c:pt idx="117">
                  <c:v>20</c:v>
                </c:pt>
                <c:pt idx="118">
                  <c:v>20</c:v>
                </c:pt>
                <c:pt idx="119">
                  <c:v>19</c:v>
                </c:pt>
                <c:pt idx="120">
                  <c:v>19</c:v>
                </c:pt>
                <c:pt idx="121">
                  <c:v>20</c:v>
                </c:pt>
                <c:pt idx="122">
                  <c:v>17</c:v>
                </c:pt>
                <c:pt idx="123">
                  <c:v>5</c:v>
                </c:pt>
                <c:pt idx="124">
                  <c:v>4</c:v>
                </c:pt>
                <c:pt idx="125">
                  <c:v>4</c:v>
                </c:pt>
                <c:pt idx="126">
                  <c:v>5</c:v>
                </c:pt>
                <c:pt idx="127">
                  <c:v>4</c:v>
                </c:pt>
                <c:pt idx="128">
                  <c:v>6</c:v>
                </c:pt>
                <c:pt idx="129">
                  <c:v>5</c:v>
                </c:pt>
                <c:pt idx="130">
                  <c:v>5</c:v>
                </c:pt>
                <c:pt idx="131">
                  <c:v>4</c:v>
                </c:pt>
                <c:pt idx="132">
                  <c:v>7</c:v>
                </c:pt>
                <c:pt idx="133">
                  <c:v>8</c:v>
                </c:pt>
                <c:pt idx="134">
                  <c:v>10</c:v>
                </c:pt>
                <c:pt idx="135">
                  <c:v>11</c:v>
                </c:pt>
                <c:pt idx="136">
                  <c:v>11</c:v>
                </c:pt>
                <c:pt idx="137">
                  <c:v>12</c:v>
                </c:pt>
                <c:pt idx="138">
                  <c:v>9</c:v>
                </c:pt>
                <c:pt idx="139">
                  <c:v>11</c:v>
                </c:pt>
                <c:pt idx="140">
                  <c:v>12</c:v>
                </c:pt>
                <c:pt idx="141">
                  <c:v>15</c:v>
                </c:pt>
                <c:pt idx="142">
                  <c:v>20</c:v>
                </c:pt>
                <c:pt idx="143">
                  <c:v>28</c:v>
                </c:pt>
                <c:pt idx="144">
                  <c:v>26</c:v>
                </c:pt>
                <c:pt idx="145">
                  <c:v>27</c:v>
                </c:pt>
                <c:pt idx="14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1-4089-AF28-5DC97D2FD420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1-4089-AF28-5DC97D2FD420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31-4089-AF28-5DC97D2FD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68</c:v>
                </c:pt>
                <c:pt idx="1">
                  <c:v>63</c:v>
                </c:pt>
                <c:pt idx="2">
                  <c:v>64</c:v>
                </c:pt>
                <c:pt idx="3">
                  <c:v>64</c:v>
                </c:pt>
                <c:pt idx="4">
                  <c:v>49</c:v>
                </c:pt>
                <c:pt idx="5">
                  <c:v>48</c:v>
                </c:pt>
                <c:pt idx="6">
                  <c:v>51</c:v>
                </c:pt>
                <c:pt idx="7">
                  <c:v>43</c:v>
                </c:pt>
                <c:pt idx="8">
                  <c:v>38</c:v>
                </c:pt>
                <c:pt idx="9">
                  <c:v>30</c:v>
                </c:pt>
                <c:pt idx="10">
                  <c:v>21</c:v>
                </c:pt>
                <c:pt idx="11">
                  <c:v>15</c:v>
                </c:pt>
                <c:pt idx="12">
                  <c:v>15</c:v>
                </c:pt>
                <c:pt idx="13">
                  <c:v>13</c:v>
                </c:pt>
                <c:pt idx="14">
                  <c:v>8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10</c:v>
                </c:pt>
                <c:pt idx="24">
                  <c:v>11</c:v>
                </c:pt>
                <c:pt idx="25">
                  <c:v>7</c:v>
                </c:pt>
                <c:pt idx="26">
                  <c:v>8</c:v>
                </c:pt>
                <c:pt idx="27">
                  <c:v>10</c:v>
                </c:pt>
                <c:pt idx="28">
                  <c:v>9</c:v>
                </c:pt>
                <c:pt idx="29">
                  <c:v>11</c:v>
                </c:pt>
                <c:pt idx="30">
                  <c:v>11</c:v>
                </c:pt>
                <c:pt idx="31">
                  <c:v>11</c:v>
                </c:pt>
                <c:pt idx="32">
                  <c:v>9</c:v>
                </c:pt>
                <c:pt idx="33">
                  <c:v>10</c:v>
                </c:pt>
                <c:pt idx="34">
                  <c:v>9</c:v>
                </c:pt>
                <c:pt idx="35">
                  <c:v>8</c:v>
                </c:pt>
                <c:pt idx="36">
                  <c:v>11</c:v>
                </c:pt>
                <c:pt idx="37">
                  <c:v>8</c:v>
                </c:pt>
                <c:pt idx="38">
                  <c:v>8</c:v>
                </c:pt>
                <c:pt idx="39">
                  <c:v>6</c:v>
                </c:pt>
                <c:pt idx="40">
                  <c:v>6</c:v>
                </c:pt>
                <c:pt idx="41">
                  <c:v>6</c:v>
                </c:pt>
                <c:pt idx="42">
                  <c:v>6</c:v>
                </c:pt>
                <c:pt idx="43">
                  <c:v>6</c:v>
                </c:pt>
                <c:pt idx="44">
                  <c:v>6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4</c:v>
                </c:pt>
                <c:pt idx="49">
                  <c:v>5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3</c:v>
                </c:pt>
                <c:pt idx="54">
                  <c:v>5</c:v>
                </c:pt>
                <c:pt idx="55">
                  <c:v>8</c:v>
                </c:pt>
                <c:pt idx="56">
                  <c:v>6</c:v>
                </c:pt>
                <c:pt idx="57">
                  <c:v>4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4</c:v>
                </c:pt>
                <c:pt idx="62">
                  <c:v>7</c:v>
                </c:pt>
                <c:pt idx="63">
                  <c:v>8</c:v>
                </c:pt>
                <c:pt idx="64">
                  <c:v>7</c:v>
                </c:pt>
                <c:pt idx="65">
                  <c:v>8</c:v>
                </c:pt>
                <c:pt idx="66">
                  <c:v>6</c:v>
                </c:pt>
                <c:pt idx="67">
                  <c:v>7</c:v>
                </c:pt>
                <c:pt idx="68">
                  <c:v>7</c:v>
                </c:pt>
                <c:pt idx="69">
                  <c:v>8</c:v>
                </c:pt>
                <c:pt idx="70">
                  <c:v>7</c:v>
                </c:pt>
                <c:pt idx="71">
                  <c:v>7</c:v>
                </c:pt>
                <c:pt idx="72">
                  <c:v>5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6</c:v>
                </c:pt>
                <c:pt idx="77">
                  <c:v>7</c:v>
                </c:pt>
                <c:pt idx="78">
                  <c:v>7</c:v>
                </c:pt>
                <c:pt idx="79">
                  <c:v>6</c:v>
                </c:pt>
                <c:pt idx="80">
                  <c:v>7</c:v>
                </c:pt>
                <c:pt idx="81">
                  <c:v>6</c:v>
                </c:pt>
                <c:pt idx="82">
                  <c:v>6</c:v>
                </c:pt>
                <c:pt idx="83">
                  <c:v>8</c:v>
                </c:pt>
                <c:pt idx="84">
                  <c:v>7</c:v>
                </c:pt>
                <c:pt idx="85">
                  <c:v>6</c:v>
                </c:pt>
                <c:pt idx="86">
                  <c:v>7</c:v>
                </c:pt>
                <c:pt idx="87">
                  <c:v>10</c:v>
                </c:pt>
                <c:pt idx="88">
                  <c:v>9</c:v>
                </c:pt>
                <c:pt idx="89">
                  <c:v>9</c:v>
                </c:pt>
                <c:pt idx="90">
                  <c:v>10</c:v>
                </c:pt>
                <c:pt idx="91">
                  <c:v>9</c:v>
                </c:pt>
                <c:pt idx="92">
                  <c:v>13</c:v>
                </c:pt>
                <c:pt idx="93">
                  <c:v>13</c:v>
                </c:pt>
                <c:pt idx="94">
                  <c:v>17</c:v>
                </c:pt>
                <c:pt idx="95">
                  <c:v>16</c:v>
                </c:pt>
                <c:pt idx="96">
                  <c:v>16</c:v>
                </c:pt>
                <c:pt idx="97">
                  <c:v>17</c:v>
                </c:pt>
                <c:pt idx="98">
                  <c:v>19</c:v>
                </c:pt>
                <c:pt idx="99">
                  <c:v>17</c:v>
                </c:pt>
                <c:pt idx="100">
                  <c:v>23</c:v>
                </c:pt>
                <c:pt idx="101">
                  <c:v>23</c:v>
                </c:pt>
                <c:pt idx="102">
                  <c:v>22</c:v>
                </c:pt>
                <c:pt idx="103">
                  <c:v>20</c:v>
                </c:pt>
                <c:pt idx="104">
                  <c:v>22</c:v>
                </c:pt>
                <c:pt idx="105">
                  <c:v>22</c:v>
                </c:pt>
                <c:pt idx="106">
                  <c:v>25</c:v>
                </c:pt>
                <c:pt idx="107">
                  <c:v>21</c:v>
                </c:pt>
                <c:pt idx="108">
                  <c:v>23</c:v>
                </c:pt>
                <c:pt idx="109">
                  <c:v>17</c:v>
                </c:pt>
                <c:pt idx="110">
                  <c:v>18</c:v>
                </c:pt>
                <c:pt idx="111">
                  <c:v>23</c:v>
                </c:pt>
                <c:pt idx="112">
                  <c:v>21</c:v>
                </c:pt>
                <c:pt idx="113">
                  <c:v>19</c:v>
                </c:pt>
                <c:pt idx="114">
                  <c:v>21</c:v>
                </c:pt>
                <c:pt idx="115">
                  <c:v>23</c:v>
                </c:pt>
                <c:pt idx="116">
                  <c:v>20</c:v>
                </c:pt>
                <c:pt idx="117">
                  <c:v>19</c:v>
                </c:pt>
                <c:pt idx="118">
                  <c:v>28</c:v>
                </c:pt>
                <c:pt idx="119">
                  <c:v>26</c:v>
                </c:pt>
                <c:pt idx="120">
                  <c:v>36</c:v>
                </c:pt>
                <c:pt idx="121">
                  <c:v>38</c:v>
                </c:pt>
                <c:pt idx="122">
                  <c:v>40</c:v>
                </c:pt>
                <c:pt idx="123">
                  <c:v>37</c:v>
                </c:pt>
                <c:pt idx="124">
                  <c:v>42</c:v>
                </c:pt>
                <c:pt idx="125">
                  <c:v>47</c:v>
                </c:pt>
                <c:pt idx="126">
                  <c:v>53</c:v>
                </c:pt>
                <c:pt idx="127">
                  <c:v>61</c:v>
                </c:pt>
                <c:pt idx="128">
                  <c:v>57</c:v>
                </c:pt>
                <c:pt idx="129">
                  <c:v>66</c:v>
                </c:pt>
                <c:pt idx="130">
                  <c:v>62</c:v>
                </c:pt>
                <c:pt idx="131">
                  <c:v>67</c:v>
                </c:pt>
                <c:pt idx="132">
                  <c:v>91</c:v>
                </c:pt>
                <c:pt idx="133">
                  <c:v>96</c:v>
                </c:pt>
                <c:pt idx="134">
                  <c:v>97</c:v>
                </c:pt>
                <c:pt idx="135">
                  <c:v>101</c:v>
                </c:pt>
                <c:pt idx="136">
                  <c:v>111</c:v>
                </c:pt>
                <c:pt idx="137">
                  <c:v>108</c:v>
                </c:pt>
                <c:pt idx="138">
                  <c:v>116</c:v>
                </c:pt>
                <c:pt idx="139">
                  <c:v>139</c:v>
                </c:pt>
                <c:pt idx="140">
                  <c:v>150</c:v>
                </c:pt>
                <c:pt idx="141">
                  <c:v>155</c:v>
                </c:pt>
                <c:pt idx="142">
                  <c:v>158</c:v>
                </c:pt>
                <c:pt idx="143">
                  <c:v>164</c:v>
                </c:pt>
                <c:pt idx="144">
                  <c:v>168</c:v>
                </c:pt>
                <c:pt idx="145">
                  <c:v>182</c:v>
                </c:pt>
                <c:pt idx="146">
                  <c:v>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AB-4C26-B10F-458988463FD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AB-4C26-B10F-458988463FD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3AB-4C26-B10F-458988463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3577630466385742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34</c:v>
                </c:pt>
                <c:pt idx="1">
                  <c:v>28</c:v>
                </c:pt>
                <c:pt idx="2">
                  <c:v>27</c:v>
                </c:pt>
                <c:pt idx="3">
                  <c:v>27</c:v>
                </c:pt>
                <c:pt idx="4">
                  <c:v>24</c:v>
                </c:pt>
                <c:pt idx="5">
                  <c:v>25</c:v>
                </c:pt>
                <c:pt idx="6">
                  <c:v>25</c:v>
                </c:pt>
                <c:pt idx="7">
                  <c:v>14</c:v>
                </c:pt>
                <c:pt idx="8">
                  <c:v>14</c:v>
                </c:pt>
                <c:pt idx="9">
                  <c:v>13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7</c:v>
                </c:pt>
                <c:pt idx="15">
                  <c:v>5</c:v>
                </c:pt>
                <c:pt idx="16">
                  <c:v>6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0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3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5</c:v>
                </c:pt>
                <c:pt idx="91">
                  <c:v>5</c:v>
                </c:pt>
                <c:pt idx="92">
                  <c:v>7</c:v>
                </c:pt>
                <c:pt idx="93">
                  <c:v>8</c:v>
                </c:pt>
                <c:pt idx="94">
                  <c:v>9</c:v>
                </c:pt>
                <c:pt idx="95">
                  <c:v>8</c:v>
                </c:pt>
                <c:pt idx="96">
                  <c:v>8</c:v>
                </c:pt>
                <c:pt idx="97">
                  <c:v>7</c:v>
                </c:pt>
                <c:pt idx="98">
                  <c:v>6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8</c:v>
                </c:pt>
                <c:pt idx="106">
                  <c:v>8</c:v>
                </c:pt>
                <c:pt idx="107">
                  <c:v>7</c:v>
                </c:pt>
                <c:pt idx="108">
                  <c:v>5</c:v>
                </c:pt>
                <c:pt idx="109">
                  <c:v>3</c:v>
                </c:pt>
                <c:pt idx="110">
                  <c:v>2</c:v>
                </c:pt>
                <c:pt idx="111">
                  <c:v>3</c:v>
                </c:pt>
                <c:pt idx="112">
                  <c:v>1</c:v>
                </c:pt>
                <c:pt idx="113">
                  <c:v>3</c:v>
                </c:pt>
                <c:pt idx="114">
                  <c:v>5</c:v>
                </c:pt>
                <c:pt idx="115">
                  <c:v>6</c:v>
                </c:pt>
                <c:pt idx="116">
                  <c:v>7</c:v>
                </c:pt>
                <c:pt idx="117">
                  <c:v>7</c:v>
                </c:pt>
                <c:pt idx="118">
                  <c:v>7</c:v>
                </c:pt>
                <c:pt idx="119">
                  <c:v>7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9</c:v>
                </c:pt>
                <c:pt idx="124">
                  <c:v>13</c:v>
                </c:pt>
                <c:pt idx="125">
                  <c:v>15</c:v>
                </c:pt>
                <c:pt idx="126">
                  <c:v>9</c:v>
                </c:pt>
                <c:pt idx="127">
                  <c:v>12</c:v>
                </c:pt>
                <c:pt idx="128">
                  <c:v>18</c:v>
                </c:pt>
                <c:pt idx="129">
                  <c:v>21</c:v>
                </c:pt>
                <c:pt idx="130">
                  <c:v>22</c:v>
                </c:pt>
                <c:pt idx="131">
                  <c:v>23</c:v>
                </c:pt>
                <c:pt idx="132">
                  <c:v>28</c:v>
                </c:pt>
                <c:pt idx="133">
                  <c:v>30</c:v>
                </c:pt>
                <c:pt idx="134">
                  <c:v>33</c:v>
                </c:pt>
                <c:pt idx="135">
                  <c:v>35</c:v>
                </c:pt>
                <c:pt idx="136">
                  <c:v>39</c:v>
                </c:pt>
                <c:pt idx="137">
                  <c:v>37</c:v>
                </c:pt>
                <c:pt idx="138">
                  <c:v>37</c:v>
                </c:pt>
                <c:pt idx="139">
                  <c:v>47</c:v>
                </c:pt>
                <c:pt idx="140">
                  <c:v>47</c:v>
                </c:pt>
                <c:pt idx="141">
                  <c:v>52</c:v>
                </c:pt>
                <c:pt idx="142">
                  <c:v>51</c:v>
                </c:pt>
                <c:pt idx="143">
                  <c:v>62</c:v>
                </c:pt>
                <c:pt idx="144">
                  <c:v>58</c:v>
                </c:pt>
                <c:pt idx="145">
                  <c:v>55</c:v>
                </c:pt>
                <c:pt idx="146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A3-47BC-8661-860DC2D1DD2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A3-47BC-8661-860DC2D1DD2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EA3-47BC-8661-860DC2D1D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007942820636492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79</c:v>
                </c:pt>
                <c:pt idx="1">
                  <c:v>78</c:v>
                </c:pt>
                <c:pt idx="2">
                  <c:v>70</c:v>
                </c:pt>
                <c:pt idx="3">
                  <c:v>63</c:v>
                </c:pt>
                <c:pt idx="4">
                  <c:v>50</c:v>
                </c:pt>
                <c:pt idx="5">
                  <c:v>50</c:v>
                </c:pt>
                <c:pt idx="6">
                  <c:v>48</c:v>
                </c:pt>
                <c:pt idx="7">
                  <c:v>44</c:v>
                </c:pt>
                <c:pt idx="8">
                  <c:v>41</c:v>
                </c:pt>
                <c:pt idx="9">
                  <c:v>38</c:v>
                </c:pt>
                <c:pt idx="10">
                  <c:v>33</c:v>
                </c:pt>
                <c:pt idx="11">
                  <c:v>27</c:v>
                </c:pt>
                <c:pt idx="12">
                  <c:v>27</c:v>
                </c:pt>
                <c:pt idx="13">
                  <c:v>27</c:v>
                </c:pt>
                <c:pt idx="14">
                  <c:v>21</c:v>
                </c:pt>
                <c:pt idx="15">
                  <c:v>15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6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4</c:v>
                </c:pt>
                <c:pt idx="37">
                  <c:v>3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3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1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2</c:v>
                </c:pt>
                <c:pt idx="93">
                  <c:v>3</c:v>
                </c:pt>
                <c:pt idx="94">
                  <c:v>3</c:v>
                </c:pt>
                <c:pt idx="95">
                  <c:v>5</c:v>
                </c:pt>
                <c:pt idx="96">
                  <c:v>8</c:v>
                </c:pt>
                <c:pt idx="97">
                  <c:v>9</c:v>
                </c:pt>
                <c:pt idx="98">
                  <c:v>12</c:v>
                </c:pt>
                <c:pt idx="99">
                  <c:v>11</c:v>
                </c:pt>
                <c:pt idx="100">
                  <c:v>11</c:v>
                </c:pt>
                <c:pt idx="101">
                  <c:v>10</c:v>
                </c:pt>
                <c:pt idx="102">
                  <c:v>12</c:v>
                </c:pt>
                <c:pt idx="103">
                  <c:v>13</c:v>
                </c:pt>
                <c:pt idx="104">
                  <c:v>14</c:v>
                </c:pt>
                <c:pt idx="105">
                  <c:v>13</c:v>
                </c:pt>
                <c:pt idx="106">
                  <c:v>13</c:v>
                </c:pt>
                <c:pt idx="107">
                  <c:v>13</c:v>
                </c:pt>
                <c:pt idx="108">
                  <c:v>13</c:v>
                </c:pt>
                <c:pt idx="109">
                  <c:v>12</c:v>
                </c:pt>
                <c:pt idx="110">
                  <c:v>14</c:v>
                </c:pt>
                <c:pt idx="111">
                  <c:v>14</c:v>
                </c:pt>
                <c:pt idx="112">
                  <c:v>12</c:v>
                </c:pt>
                <c:pt idx="113">
                  <c:v>12</c:v>
                </c:pt>
                <c:pt idx="114">
                  <c:v>8</c:v>
                </c:pt>
                <c:pt idx="115">
                  <c:v>9</c:v>
                </c:pt>
                <c:pt idx="116">
                  <c:v>10</c:v>
                </c:pt>
                <c:pt idx="117">
                  <c:v>11</c:v>
                </c:pt>
                <c:pt idx="118">
                  <c:v>12</c:v>
                </c:pt>
                <c:pt idx="119">
                  <c:v>11</c:v>
                </c:pt>
                <c:pt idx="120">
                  <c:v>12</c:v>
                </c:pt>
                <c:pt idx="121">
                  <c:v>13</c:v>
                </c:pt>
                <c:pt idx="122">
                  <c:v>12</c:v>
                </c:pt>
                <c:pt idx="123">
                  <c:v>12</c:v>
                </c:pt>
                <c:pt idx="124">
                  <c:v>13</c:v>
                </c:pt>
                <c:pt idx="125">
                  <c:v>14</c:v>
                </c:pt>
                <c:pt idx="126">
                  <c:v>13</c:v>
                </c:pt>
                <c:pt idx="127">
                  <c:v>15</c:v>
                </c:pt>
                <c:pt idx="128">
                  <c:v>18</c:v>
                </c:pt>
                <c:pt idx="129">
                  <c:v>20</c:v>
                </c:pt>
                <c:pt idx="130">
                  <c:v>18</c:v>
                </c:pt>
                <c:pt idx="131">
                  <c:v>19</c:v>
                </c:pt>
                <c:pt idx="132">
                  <c:v>24</c:v>
                </c:pt>
                <c:pt idx="133">
                  <c:v>28</c:v>
                </c:pt>
                <c:pt idx="134">
                  <c:v>27</c:v>
                </c:pt>
                <c:pt idx="135">
                  <c:v>30</c:v>
                </c:pt>
                <c:pt idx="136">
                  <c:v>34</c:v>
                </c:pt>
                <c:pt idx="137">
                  <c:v>39</c:v>
                </c:pt>
                <c:pt idx="138">
                  <c:v>43</c:v>
                </c:pt>
                <c:pt idx="139">
                  <c:v>55</c:v>
                </c:pt>
                <c:pt idx="140">
                  <c:v>53</c:v>
                </c:pt>
                <c:pt idx="141">
                  <c:v>68</c:v>
                </c:pt>
                <c:pt idx="142">
                  <c:v>71</c:v>
                </c:pt>
                <c:pt idx="143">
                  <c:v>78</c:v>
                </c:pt>
                <c:pt idx="144">
                  <c:v>81</c:v>
                </c:pt>
                <c:pt idx="145">
                  <c:v>85</c:v>
                </c:pt>
                <c:pt idx="146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6-404F-9249-53B89BEE35F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6-404F-9249-53B89BEE35FD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6-404F-9249-53B89BEE3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3900364732073804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71</c:v>
                </c:pt>
                <c:pt idx="1">
                  <c:v>68</c:v>
                </c:pt>
                <c:pt idx="2">
                  <c:v>59</c:v>
                </c:pt>
                <c:pt idx="3">
                  <c:v>57</c:v>
                </c:pt>
                <c:pt idx="4">
                  <c:v>41</c:v>
                </c:pt>
                <c:pt idx="5">
                  <c:v>40</c:v>
                </c:pt>
                <c:pt idx="6">
                  <c:v>39</c:v>
                </c:pt>
                <c:pt idx="7">
                  <c:v>38</c:v>
                </c:pt>
                <c:pt idx="8">
                  <c:v>36</c:v>
                </c:pt>
                <c:pt idx="9">
                  <c:v>34</c:v>
                </c:pt>
                <c:pt idx="10">
                  <c:v>28</c:v>
                </c:pt>
                <c:pt idx="11">
                  <c:v>23</c:v>
                </c:pt>
                <c:pt idx="12">
                  <c:v>22</c:v>
                </c:pt>
                <c:pt idx="13">
                  <c:v>25</c:v>
                </c:pt>
                <c:pt idx="14">
                  <c:v>22</c:v>
                </c:pt>
                <c:pt idx="15">
                  <c:v>17</c:v>
                </c:pt>
                <c:pt idx="16">
                  <c:v>11</c:v>
                </c:pt>
                <c:pt idx="17">
                  <c:v>11</c:v>
                </c:pt>
                <c:pt idx="18">
                  <c:v>12</c:v>
                </c:pt>
                <c:pt idx="19">
                  <c:v>11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13</c:v>
                </c:pt>
                <c:pt idx="24">
                  <c:v>12</c:v>
                </c:pt>
                <c:pt idx="25">
                  <c:v>11</c:v>
                </c:pt>
                <c:pt idx="26">
                  <c:v>12</c:v>
                </c:pt>
                <c:pt idx="27">
                  <c:v>12</c:v>
                </c:pt>
                <c:pt idx="28">
                  <c:v>10</c:v>
                </c:pt>
                <c:pt idx="29">
                  <c:v>9</c:v>
                </c:pt>
                <c:pt idx="30">
                  <c:v>8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6</c:v>
                </c:pt>
                <c:pt idx="39">
                  <c:v>2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4</c:v>
                </c:pt>
                <c:pt idx="44">
                  <c:v>6</c:v>
                </c:pt>
                <c:pt idx="45">
                  <c:v>7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7</c:v>
                </c:pt>
                <c:pt idx="50">
                  <c:v>6</c:v>
                </c:pt>
                <c:pt idx="51">
                  <c:v>7</c:v>
                </c:pt>
                <c:pt idx="52">
                  <c:v>6</c:v>
                </c:pt>
                <c:pt idx="53">
                  <c:v>7</c:v>
                </c:pt>
                <c:pt idx="54">
                  <c:v>7</c:v>
                </c:pt>
                <c:pt idx="55">
                  <c:v>9</c:v>
                </c:pt>
                <c:pt idx="56">
                  <c:v>7</c:v>
                </c:pt>
                <c:pt idx="57">
                  <c:v>7</c:v>
                </c:pt>
                <c:pt idx="58">
                  <c:v>5</c:v>
                </c:pt>
                <c:pt idx="59">
                  <c:v>4</c:v>
                </c:pt>
                <c:pt idx="60">
                  <c:v>4</c:v>
                </c:pt>
                <c:pt idx="61">
                  <c:v>5</c:v>
                </c:pt>
                <c:pt idx="62">
                  <c:v>4</c:v>
                </c:pt>
                <c:pt idx="63">
                  <c:v>3</c:v>
                </c:pt>
                <c:pt idx="64">
                  <c:v>5</c:v>
                </c:pt>
                <c:pt idx="65">
                  <c:v>4</c:v>
                </c:pt>
                <c:pt idx="66">
                  <c:v>5</c:v>
                </c:pt>
                <c:pt idx="67">
                  <c:v>5</c:v>
                </c:pt>
                <c:pt idx="68">
                  <c:v>5</c:v>
                </c:pt>
                <c:pt idx="69">
                  <c:v>5</c:v>
                </c:pt>
                <c:pt idx="70">
                  <c:v>5</c:v>
                </c:pt>
                <c:pt idx="71">
                  <c:v>4</c:v>
                </c:pt>
                <c:pt idx="72">
                  <c:v>4</c:v>
                </c:pt>
                <c:pt idx="73">
                  <c:v>5</c:v>
                </c:pt>
                <c:pt idx="74">
                  <c:v>5</c:v>
                </c:pt>
                <c:pt idx="75">
                  <c:v>5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4</c:v>
                </c:pt>
                <c:pt idx="80">
                  <c:v>8</c:v>
                </c:pt>
                <c:pt idx="81">
                  <c:v>7</c:v>
                </c:pt>
                <c:pt idx="82">
                  <c:v>7</c:v>
                </c:pt>
                <c:pt idx="83">
                  <c:v>9</c:v>
                </c:pt>
                <c:pt idx="84">
                  <c:v>11</c:v>
                </c:pt>
                <c:pt idx="85">
                  <c:v>9</c:v>
                </c:pt>
                <c:pt idx="86">
                  <c:v>9</c:v>
                </c:pt>
                <c:pt idx="87">
                  <c:v>8</c:v>
                </c:pt>
                <c:pt idx="88">
                  <c:v>8</c:v>
                </c:pt>
                <c:pt idx="89">
                  <c:v>7</c:v>
                </c:pt>
                <c:pt idx="90">
                  <c:v>6</c:v>
                </c:pt>
                <c:pt idx="91">
                  <c:v>5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4</c:v>
                </c:pt>
                <c:pt idx="96">
                  <c:v>5</c:v>
                </c:pt>
                <c:pt idx="97">
                  <c:v>7</c:v>
                </c:pt>
                <c:pt idx="98">
                  <c:v>6</c:v>
                </c:pt>
                <c:pt idx="99">
                  <c:v>8</c:v>
                </c:pt>
                <c:pt idx="100">
                  <c:v>9</c:v>
                </c:pt>
                <c:pt idx="101">
                  <c:v>9</c:v>
                </c:pt>
                <c:pt idx="102">
                  <c:v>10</c:v>
                </c:pt>
                <c:pt idx="103">
                  <c:v>16</c:v>
                </c:pt>
                <c:pt idx="104">
                  <c:v>22</c:v>
                </c:pt>
                <c:pt idx="105">
                  <c:v>23</c:v>
                </c:pt>
                <c:pt idx="106">
                  <c:v>26</c:v>
                </c:pt>
                <c:pt idx="107">
                  <c:v>27</c:v>
                </c:pt>
                <c:pt idx="108">
                  <c:v>29</c:v>
                </c:pt>
                <c:pt idx="109">
                  <c:v>29</c:v>
                </c:pt>
                <c:pt idx="110">
                  <c:v>31</c:v>
                </c:pt>
                <c:pt idx="111">
                  <c:v>37</c:v>
                </c:pt>
                <c:pt idx="112">
                  <c:v>36</c:v>
                </c:pt>
                <c:pt idx="113">
                  <c:v>42</c:v>
                </c:pt>
                <c:pt idx="114">
                  <c:v>43</c:v>
                </c:pt>
                <c:pt idx="115">
                  <c:v>45</c:v>
                </c:pt>
                <c:pt idx="116">
                  <c:v>52</c:v>
                </c:pt>
                <c:pt idx="117">
                  <c:v>51</c:v>
                </c:pt>
                <c:pt idx="118">
                  <c:v>54</c:v>
                </c:pt>
                <c:pt idx="119">
                  <c:v>51</c:v>
                </c:pt>
                <c:pt idx="120">
                  <c:v>52</c:v>
                </c:pt>
                <c:pt idx="121">
                  <c:v>48</c:v>
                </c:pt>
                <c:pt idx="122">
                  <c:v>46</c:v>
                </c:pt>
                <c:pt idx="123">
                  <c:v>49</c:v>
                </c:pt>
                <c:pt idx="124">
                  <c:v>48</c:v>
                </c:pt>
                <c:pt idx="125">
                  <c:v>57</c:v>
                </c:pt>
                <c:pt idx="126">
                  <c:v>55</c:v>
                </c:pt>
                <c:pt idx="127">
                  <c:v>55</c:v>
                </c:pt>
                <c:pt idx="128">
                  <c:v>61</c:v>
                </c:pt>
                <c:pt idx="129">
                  <c:v>61</c:v>
                </c:pt>
                <c:pt idx="130">
                  <c:v>60</c:v>
                </c:pt>
                <c:pt idx="131">
                  <c:v>58</c:v>
                </c:pt>
                <c:pt idx="132">
                  <c:v>66</c:v>
                </c:pt>
                <c:pt idx="133">
                  <c:v>70</c:v>
                </c:pt>
                <c:pt idx="134">
                  <c:v>86</c:v>
                </c:pt>
                <c:pt idx="135">
                  <c:v>86</c:v>
                </c:pt>
                <c:pt idx="136">
                  <c:v>91</c:v>
                </c:pt>
                <c:pt idx="137">
                  <c:v>94</c:v>
                </c:pt>
                <c:pt idx="138">
                  <c:v>95</c:v>
                </c:pt>
                <c:pt idx="139">
                  <c:v>109</c:v>
                </c:pt>
                <c:pt idx="140">
                  <c:v>138</c:v>
                </c:pt>
                <c:pt idx="141">
                  <c:v>138</c:v>
                </c:pt>
                <c:pt idx="142">
                  <c:v>148</c:v>
                </c:pt>
                <c:pt idx="143">
                  <c:v>171</c:v>
                </c:pt>
                <c:pt idx="144">
                  <c:v>181</c:v>
                </c:pt>
                <c:pt idx="145">
                  <c:v>192</c:v>
                </c:pt>
                <c:pt idx="146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D64-4E16-B082-EA94AF170FB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64-4E16-B082-EA94AF170FB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64-4E16-B082-EA94AF170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Sheet1!$B$6:$FY$6</c:f>
              <c:numCache>
                <c:formatCode>General</c:formatCode>
                <c:ptCount val="180"/>
                <c:pt idx="0">
                  <c:v>28</c:v>
                </c:pt>
                <c:pt idx="1">
                  <c:v>66</c:v>
                </c:pt>
                <c:pt idx="2">
                  <c:v>86</c:v>
                </c:pt>
                <c:pt idx="3">
                  <c:v>114</c:v>
                </c:pt>
                <c:pt idx="4">
                  <c:v>129</c:v>
                </c:pt>
                <c:pt idx="5">
                  <c:v>141</c:v>
                </c:pt>
                <c:pt idx="6">
                  <c:v>155</c:v>
                </c:pt>
                <c:pt idx="7">
                  <c:v>178</c:v>
                </c:pt>
                <c:pt idx="8">
                  <c:v>193</c:v>
                </c:pt>
                <c:pt idx="9">
                  <c:v>211</c:v>
                </c:pt>
                <c:pt idx="10">
                  <c:v>221</c:v>
                </c:pt>
                <c:pt idx="11">
                  <c:v>229</c:v>
                </c:pt>
                <c:pt idx="12">
                  <c:v>234</c:v>
                </c:pt>
                <c:pt idx="13">
                  <c:v>243</c:v>
                </c:pt>
                <c:pt idx="14">
                  <c:v>252</c:v>
                </c:pt>
                <c:pt idx="15">
                  <c:v>258</c:v>
                </c:pt>
                <c:pt idx="16">
                  <c:v>282</c:v>
                </c:pt>
                <c:pt idx="17">
                  <c:v>290</c:v>
                </c:pt>
                <c:pt idx="18">
                  <c:v>300</c:v>
                </c:pt>
                <c:pt idx="19">
                  <c:v>302</c:v>
                </c:pt>
                <c:pt idx="20">
                  <c:v>310</c:v>
                </c:pt>
                <c:pt idx="21">
                  <c:v>317</c:v>
                </c:pt>
                <c:pt idx="22">
                  <c:v>324</c:v>
                </c:pt>
                <c:pt idx="23">
                  <c:v>328</c:v>
                </c:pt>
                <c:pt idx="24">
                  <c:v>334</c:v>
                </c:pt>
                <c:pt idx="25">
                  <c:v>336</c:v>
                </c:pt>
                <c:pt idx="26">
                  <c:v>338</c:v>
                </c:pt>
                <c:pt idx="27">
                  <c:v>345</c:v>
                </c:pt>
                <c:pt idx="28">
                  <c:v>347</c:v>
                </c:pt>
                <c:pt idx="29">
                  <c:v>357</c:v>
                </c:pt>
                <c:pt idx="30">
                  <c:v>361</c:v>
                </c:pt>
                <c:pt idx="31">
                  <c:v>363</c:v>
                </c:pt>
                <c:pt idx="32">
                  <c:v>365</c:v>
                </c:pt>
                <c:pt idx="33">
                  <c:v>368</c:v>
                </c:pt>
                <c:pt idx="34">
                  <c:v>370</c:v>
                </c:pt>
                <c:pt idx="35">
                  <c:v>370</c:v>
                </c:pt>
                <c:pt idx="36">
                  <c:v>378</c:v>
                </c:pt>
                <c:pt idx="37">
                  <c:v>382</c:v>
                </c:pt>
                <c:pt idx="38">
                  <c:v>387</c:v>
                </c:pt>
                <c:pt idx="39">
                  <c:v>390</c:v>
                </c:pt>
                <c:pt idx="40">
                  <c:v>395</c:v>
                </c:pt>
                <c:pt idx="41">
                  <c:v>403</c:v>
                </c:pt>
                <c:pt idx="42">
                  <c:v>403</c:v>
                </c:pt>
                <c:pt idx="43">
                  <c:v>408</c:v>
                </c:pt>
                <c:pt idx="44">
                  <c:v>414</c:v>
                </c:pt>
                <c:pt idx="45">
                  <c:v>420</c:v>
                </c:pt>
                <c:pt idx="46">
                  <c:v>424</c:v>
                </c:pt>
                <c:pt idx="47">
                  <c:v>426</c:v>
                </c:pt>
                <c:pt idx="48">
                  <c:v>436</c:v>
                </c:pt>
                <c:pt idx="49">
                  <c:v>441</c:v>
                </c:pt>
                <c:pt idx="50">
                  <c:v>447</c:v>
                </c:pt>
                <c:pt idx="51">
                  <c:v>453</c:v>
                </c:pt>
                <c:pt idx="52">
                  <c:v>458</c:v>
                </c:pt>
                <c:pt idx="53">
                  <c:v>464</c:v>
                </c:pt>
                <c:pt idx="54">
                  <c:v>472</c:v>
                </c:pt>
                <c:pt idx="55">
                  <c:v>486</c:v>
                </c:pt>
                <c:pt idx="56">
                  <c:v>489</c:v>
                </c:pt>
                <c:pt idx="57">
                  <c:v>496</c:v>
                </c:pt>
                <c:pt idx="58">
                  <c:v>507</c:v>
                </c:pt>
                <c:pt idx="59">
                  <c:v>511</c:v>
                </c:pt>
                <c:pt idx="60">
                  <c:v>516</c:v>
                </c:pt>
                <c:pt idx="61">
                  <c:v>520</c:v>
                </c:pt>
                <c:pt idx="62">
                  <c:v>529</c:v>
                </c:pt>
                <c:pt idx="63">
                  <c:v>532</c:v>
                </c:pt>
                <c:pt idx="64">
                  <c:v>544</c:v>
                </c:pt>
                <c:pt idx="65">
                  <c:v>547</c:v>
                </c:pt>
                <c:pt idx="66">
                  <c:v>556</c:v>
                </c:pt>
                <c:pt idx="67">
                  <c:v>562</c:v>
                </c:pt>
                <c:pt idx="68">
                  <c:v>564</c:v>
                </c:pt>
                <c:pt idx="69">
                  <c:v>571</c:v>
                </c:pt>
                <c:pt idx="70">
                  <c:v>578</c:v>
                </c:pt>
                <c:pt idx="71">
                  <c:v>585</c:v>
                </c:pt>
                <c:pt idx="72">
                  <c:v>590</c:v>
                </c:pt>
                <c:pt idx="73">
                  <c:v>596</c:v>
                </c:pt>
                <c:pt idx="74">
                  <c:v>605</c:v>
                </c:pt>
                <c:pt idx="75">
                  <c:v>610</c:v>
                </c:pt>
                <c:pt idx="76">
                  <c:v>620</c:v>
                </c:pt>
                <c:pt idx="77">
                  <c:v>627</c:v>
                </c:pt>
                <c:pt idx="78">
                  <c:v>636</c:v>
                </c:pt>
                <c:pt idx="79">
                  <c:v>646</c:v>
                </c:pt>
                <c:pt idx="80">
                  <c:v>656</c:v>
                </c:pt>
                <c:pt idx="81">
                  <c:v>662</c:v>
                </c:pt>
                <c:pt idx="82">
                  <c:v>668</c:v>
                </c:pt>
                <c:pt idx="83">
                  <c:v>676</c:v>
                </c:pt>
                <c:pt idx="84">
                  <c:v>687</c:v>
                </c:pt>
                <c:pt idx="85">
                  <c:v>697</c:v>
                </c:pt>
                <c:pt idx="86">
                  <c:v>704</c:v>
                </c:pt>
                <c:pt idx="87">
                  <c:v>711</c:v>
                </c:pt>
                <c:pt idx="88">
                  <c:v>716</c:v>
                </c:pt>
                <c:pt idx="89">
                  <c:v>719</c:v>
                </c:pt>
                <c:pt idx="90">
                  <c:v>723</c:v>
                </c:pt>
                <c:pt idx="91">
                  <c:v>732</c:v>
                </c:pt>
                <c:pt idx="92">
                  <c:v>747</c:v>
                </c:pt>
                <c:pt idx="93">
                  <c:v>757</c:v>
                </c:pt>
                <c:pt idx="94">
                  <c:v>771</c:v>
                </c:pt>
                <c:pt idx="95">
                  <c:v>778</c:v>
                </c:pt>
                <c:pt idx="96">
                  <c:v>788</c:v>
                </c:pt>
                <c:pt idx="97">
                  <c:v>805</c:v>
                </c:pt>
                <c:pt idx="98">
                  <c:v>818</c:v>
                </c:pt>
                <c:pt idx="99">
                  <c:v>833</c:v>
                </c:pt>
                <c:pt idx="100">
                  <c:v>849</c:v>
                </c:pt>
                <c:pt idx="101">
                  <c:v>862</c:v>
                </c:pt>
                <c:pt idx="102">
                  <c:v>874</c:v>
                </c:pt>
                <c:pt idx="103">
                  <c:v>891</c:v>
                </c:pt>
                <c:pt idx="104">
                  <c:v>920</c:v>
                </c:pt>
                <c:pt idx="105">
                  <c:v>945</c:v>
                </c:pt>
                <c:pt idx="106">
                  <c:v>962</c:v>
                </c:pt>
                <c:pt idx="107">
                  <c:v>981</c:v>
                </c:pt>
                <c:pt idx="108">
                  <c:v>1012</c:v>
                </c:pt>
                <c:pt idx="109">
                  <c:v>1021</c:v>
                </c:pt>
                <c:pt idx="110">
                  <c:v>1035</c:v>
                </c:pt>
                <c:pt idx="111">
                  <c:v>1058</c:v>
                </c:pt>
                <c:pt idx="112">
                  <c:v>1077</c:v>
                </c:pt>
                <c:pt idx="113">
                  <c:v>1093</c:v>
                </c:pt>
                <c:pt idx="114">
                  <c:v>1113</c:v>
                </c:pt>
                <c:pt idx="115">
                  <c:v>1139</c:v>
                </c:pt>
                <c:pt idx="116">
                  <c:v>1159</c:v>
                </c:pt>
                <c:pt idx="117">
                  <c:v>1175</c:v>
                </c:pt>
                <c:pt idx="118">
                  <c:v>1209</c:v>
                </c:pt>
                <c:pt idx="119">
                  <c:v>1225</c:v>
                </c:pt>
                <c:pt idx="120">
                  <c:v>1261</c:v>
                </c:pt>
                <c:pt idx="121">
                  <c:v>1292</c:v>
                </c:pt>
                <c:pt idx="122">
                  <c:v>1321</c:v>
                </c:pt>
                <c:pt idx="123">
                  <c:v>1348</c:v>
                </c:pt>
                <c:pt idx="124">
                  <c:v>1373</c:v>
                </c:pt>
                <c:pt idx="125">
                  <c:v>1426</c:v>
                </c:pt>
                <c:pt idx="126">
                  <c:v>1466</c:v>
                </c:pt>
                <c:pt idx="127">
                  <c:v>1519</c:v>
                </c:pt>
                <c:pt idx="128">
                  <c:v>1558</c:v>
                </c:pt>
                <c:pt idx="129">
                  <c:v>1609</c:v>
                </c:pt>
                <c:pt idx="130">
                  <c:v>1639</c:v>
                </c:pt>
                <c:pt idx="131">
                  <c:v>1673</c:v>
                </c:pt>
                <c:pt idx="132">
                  <c:v>1752</c:v>
                </c:pt>
                <c:pt idx="133">
                  <c:v>1814</c:v>
                </c:pt>
                <c:pt idx="134">
                  <c:v>1877</c:v>
                </c:pt>
                <c:pt idx="135">
                  <c:v>1934</c:v>
                </c:pt>
                <c:pt idx="136">
                  <c:v>2016</c:v>
                </c:pt>
                <c:pt idx="137">
                  <c:v>2084</c:v>
                </c:pt>
                <c:pt idx="138">
                  <c:v>2133</c:v>
                </c:pt>
                <c:pt idx="139">
                  <c:v>2266</c:v>
                </c:pt>
                <c:pt idx="140">
                  <c:v>2406</c:v>
                </c:pt>
                <c:pt idx="141">
                  <c:v>2523</c:v>
                </c:pt>
                <c:pt idx="142">
                  <c:v>2640</c:v>
                </c:pt>
                <c:pt idx="143">
                  <c:v>2795</c:v>
                </c:pt>
                <c:pt idx="144">
                  <c:v>2905</c:v>
                </c:pt>
                <c:pt idx="145">
                  <c:v>3007</c:v>
                </c:pt>
                <c:pt idx="146">
                  <c:v>3142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Sheet1!$B$3:$FY$3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E-4759-B11B-14E8A21952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Sheet1!$B$1:$FY$1</c:f>
              <c:numCache>
                <c:formatCode>m/d/yyyy</c:formatCode>
                <c:ptCount val="180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Sheet1!$B$5:$FY$5</c:f>
              <c:numCache>
                <c:formatCode>General</c:formatCode>
                <c:ptCount val="18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E-4759-B11B-14E8A2195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312831999110914E-2"/>
          <c:y val="2.8706079093171494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6</c:v>
                </c:pt>
                <c:pt idx="1">
                  <c:v>9</c:v>
                </c:pt>
                <c:pt idx="2">
                  <c:v>13</c:v>
                </c:pt>
                <c:pt idx="3">
                  <c:v>18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28</c:v>
                </c:pt>
                <c:pt idx="9">
                  <c:v>32</c:v>
                </c:pt>
                <c:pt idx="10">
                  <c:v>33</c:v>
                </c:pt>
                <c:pt idx="11">
                  <c:v>34</c:v>
                </c:pt>
                <c:pt idx="12">
                  <c:v>35</c:v>
                </c:pt>
                <c:pt idx="13">
                  <c:v>36</c:v>
                </c:pt>
                <c:pt idx="14">
                  <c:v>39</c:v>
                </c:pt>
                <c:pt idx="15">
                  <c:v>42</c:v>
                </c:pt>
                <c:pt idx="16">
                  <c:v>54</c:v>
                </c:pt>
                <c:pt idx="17">
                  <c:v>55</c:v>
                </c:pt>
                <c:pt idx="18">
                  <c:v>55</c:v>
                </c:pt>
                <c:pt idx="19">
                  <c:v>55</c:v>
                </c:pt>
                <c:pt idx="20">
                  <c:v>57</c:v>
                </c:pt>
                <c:pt idx="21">
                  <c:v>57</c:v>
                </c:pt>
                <c:pt idx="22">
                  <c:v>61</c:v>
                </c:pt>
                <c:pt idx="23">
                  <c:v>61</c:v>
                </c:pt>
                <c:pt idx="24">
                  <c:v>64</c:v>
                </c:pt>
                <c:pt idx="25">
                  <c:v>64</c:v>
                </c:pt>
                <c:pt idx="26">
                  <c:v>64</c:v>
                </c:pt>
                <c:pt idx="27">
                  <c:v>68</c:v>
                </c:pt>
                <c:pt idx="28">
                  <c:v>69</c:v>
                </c:pt>
                <c:pt idx="29">
                  <c:v>72</c:v>
                </c:pt>
                <c:pt idx="30">
                  <c:v>72</c:v>
                </c:pt>
                <c:pt idx="31">
                  <c:v>72</c:v>
                </c:pt>
                <c:pt idx="32">
                  <c:v>73</c:v>
                </c:pt>
                <c:pt idx="33">
                  <c:v>75</c:v>
                </c:pt>
                <c:pt idx="34">
                  <c:v>77</c:v>
                </c:pt>
                <c:pt idx="35">
                  <c:v>77</c:v>
                </c:pt>
                <c:pt idx="36">
                  <c:v>78</c:v>
                </c:pt>
                <c:pt idx="37">
                  <c:v>80</c:v>
                </c:pt>
                <c:pt idx="38">
                  <c:v>82</c:v>
                </c:pt>
                <c:pt idx="39">
                  <c:v>82</c:v>
                </c:pt>
                <c:pt idx="40">
                  <c:v>82</c:v>
                </c:pt>
                <c:pt idx="41">
                  <c:v>85</c:v>
                </c:pt>
                <c:pt idx="42">
                  <c:v>85</c:v>
                </c:pt>
                <c:pt idx="43">
                  <c:v>87</c:v>
                </c:pt>
                <c:pt idx="44">
                  <c:v>89</c:v>
                </c:pt>
                <c:pt idx="45">
                  <c:v>90</c:v>
                </c:pt>
                <c:pt idx="46">
                  <c:v>92</c:v>
                </c:pt>
                <c:pt idx="47">
                  <c:v>93</c:v>
                </c:pt>
                <c:pt idx="48">
                  <c:v>97</c:v>
                </c:pt>
                <c:pt idx="49">
                  <c:v>97</c:v>
                </c:pt>
                <c:pt idx="50">
                  <c:v>100</c:v>
                </c:pt>
                <c:pt idx="51">
                  <c:v>103</c:v>
                </c:pt>
                <c:pt idx="52">
                  <c:v>106</c:v>
                </c:pt>
                <c:pt idx="53">
                  <c:v>109</c:v>
                </c:pt>
                <c:pt idx="54">
                  <c:v>109</c:v>
                </c:pt>
                <c:pt idx="55">
                  <c:v>111</c:v>
                </c:pt>
                <c:pt idx="56">
                  <c:v>112</c:v>
                </c:pt>
                <c:pt idx="57">
                  <c:v>113</c:v>
                </c:pt>
                <c:pt idx="58">
                  <c:v>113</c:v>
                </c:pt>
                <c:pt idx="59">
                  <c:v>114</c:v>
                </c:pt>
                <c:pt idx="60">
                  <c:v>116</c:v>
                </c:pt>
                <c:pt idx="61">
                  <c:v>117</c:v>
                </c:pt>
                <c:pt idx="62">
                  <c:v>117</c:v>
                </c:pt>
                <c:pt idx="63">
                  <c:v>118</c:v>
                </c:pt>
                <c:pt idx="64">
                  <c:v>119</c:v>
                </c:pt>
                <c:pt idx="65">
                  <c:v>120</c:v>
                </c:pt>
                <c:pt idx="66">
                  <c:v>122</c:v>
                </c:pt>
                <c:pt idx="67">
                  <c:v>125</c:v>
                </c:pt>
                <c:pt idx="68">
                  <c:v>125</c:v>
                </c:pt>
                <c:pt idx="69">
                  <c:v>126</c:v>
                </c:pt>
                <c:pt idx="70">
                  <c:v>128</c:v>
                </c:pt>
                <c:pt idx="71">
                  <c:v>130</c:v>
                </c:pt>
                <c:pt idx="72">
                  <c:v>131</c:v>
                </c:pt>
                <c:pt idx="73">
                  <c:v>133</c:v>
                </c:pt>
                <c:pt idx="74">
                  <c:v>137</c:v>
                </c:pt>
                <c:pt idx="75">
                  <c:v>137</c:v>
                </c:pt>
                <c:pt idx="76">
                  <c:v>141</c:v>
                </c:pt>
                <c:pt idx="77">
                  <c:v>143</c:v>
                </c:pt>
                <c:pt idx="78">
                  <c:v>148</c:v>
                </c:pt>
                <c:pt idx="79">
                  <c:v>150</c:v>
                </c:pt>
                <c:pt idx="80">
                  <c:v>150</c:v>
                </c:pt>
                <c:pt idx="81">
                  <c:v>151</c:v>
                </c:pt>
                <c:pt idx="82">
                  <c:v>154</c:v>
                </c:pt>
                <c:pt idx="83">
                  <c:v>154</c:v>
                </c:pt>
                <c:pt idx="84">
                  <c:v>157</c:v>
                </c:pt>
                <c:pt idx="85">
                  <c:v>159</c:v>
                </c:pt>
                <c:pt idx="86">
                  <c:v>160</c:v>
                </c:pt>
                <c:pt idx="87">
                  <c:v>161</c:v>
                </c:pt>
                <c:pt idx="88">
                  <c:v>163</c:v>
                </c:pt>
                <c:pt idx="89">
                  <c:v>164</c:v>
                </c:pt>
                <c:pt idx="90">
                  <c:v>164</c:v>
                </c:pt>
                <c:pt idx="91">
                  <c:v>167</c:v>
                </c:pt>
                <c:pt idx="92">
                  <c:v>168</c:v>
                </c:pt>
                <c:pt idx="93">
                  <c:v>169</c:v>
                </c:pt>
                <c:pt idx="94">
                  <c:v>170</c:v>
                </c:pt>
                <c:pt idx="95">
                  <c:v>173</c:v>
                </c:pt>
                <c:pt idx="96">
                  <c:v>176</c:v>
                </c:pt>
                <c:pt idx="97">
                  <c:v>180</c:v>
                </c:pt>
                <c:pt idx="98">
                  <c:v>181</c:v>
                </c:pt>
                <c:pt idx="99">
                  <c:v>186</c:v>
                </c:pt>
                <c:pt idx="100">
                  <c:v>191</c:v>
                </c:pt>
                <c:pt idx="101">
                  <c:v>193</c:v>
                </c:pt>
                <c:pt idx="102">
                  <c:v>196</c:v>
                </c:pt>
                <c:pt idx="103">
                  <c:v>200</c:v>
                </c:pt>
                <c:pt idx="104">
                  <c:v>203</c:v>
                </c:pt>
                <c:pt idx="105">
                  <c:v>209</c:v>
                </c:pt>
                <c:pt idx="106">
                  <c:v>209</c:v>
                </c:pt>
                <c:pt idx="107">
                  <c:v>214</c:v>
                </c:pt>
                <c:pt idx="108">
                  <c:v>217</c:v>
                </c:pt>
                <c:pt idx="109">
                  <c:v>218</c:v>
                </c:pt>
                <c:pt idx="110">
                  <c:v>221</c:v>
                </c:pt>
                <c:pt idx="111">
                  <c:v>224</c:v>
                </c:pt>
                <c:pt idx="112">
                  <c:v>226</c:v>
                </c:pt>
                <c:pt idx="113">
                  <c:v>227</c:v>
                </c:pt>
                <c:pt idx="114">
                  <c:v>228</c:v>
                </c:pt>
                <c:pt idx="115">
                  <c:v>237</c:v>
                </c:pt>
                <c:pt idx="116">
                  <c:v>240</c:v>
                </c:pt>
                <c:pt idx="117">
                  <c:v>243</c:v>
                </c:pt>
                <c:pt idx="118">
                  <c:v>248</c:v>
                </c:pt>
                <c:pt idx="119">
                  <c:v>250</c:v>
                </c:pt>
                <c:pt idx="120">
                  <c:v>260</c:v>
                </c:pt>
                <c:pt idx="121">
                  <c:v>267</c:v>
                </c:pt>
                <c:pt idx="122">
                  <c:v>272</c:v>
                </c:pt>
                <c:pt idx="123">
                  <c:v>279</c:v>
                </c:pt>
                <c:pt idx="124">
                  <c:v>284</c:v>
                </c:pt>
                <c:pt idx="125">
                  <c:v>295</c:v>
                </c:pt>
                <c:pt idx="126">
                  <c:v>304</c:v>
                </c:pt>
                <c:pt idx="127">
                  <c:v>314</c:v>
                </c:pt>
                <c:pt idx="128">
                  <c:v>318</c:v>
                </c:pt>
                <c:pt idx="129">
                  <c:v>322</c:v>
                </c:pt>
                <c:pt idx="130">
                  <c:v>325</c:v>
                </c:pt>
                <c:pt idx="131">
                  <c:v>334</c:v>
                </c:pt>
                <c:pt idx="132">
                  <c:v>342</c:v>
                </c:pt>
                <c:pt idx="133">
                  <c:v>351</c:v>
                </c:pt>
                <c:pt idx="134">
                  <c:v>358</c:v>
                </c:pt>
                <c:pt idx="135">
                  <c:v>369</c:v>
                </c:pt>
                <c:pt idx="136">
                  <c:v>373</c:v>
                </c:pt>
                <c:pt idx="137">
                  <c:v>379</c:v>
                </c:pt>
                <c:pt idx="138">
                  <c:v>382</c:v>
                </c:pt>
                <c:pt idx="139">
                  <c:v>402</c:v>
                </c:pt>
                <c:pt idx="140">
                  <c:v>415</c:v>
                </c:pt>
                <c:pt idx="141">
                  <c:v>424</c:v>
                </c:pt>
                <c:pt idx="142">
                  <c:v>433</c:v>
                </c:pt>
                <c:pt idx="143">
                  <c:v>449</c:v>
                </c:pt>
                <c:pt idx="144">
                  <c:v>465</c:v>
                </c:pt>
                <c:pt idx="145">
                  <c:v>479</c:v>
                </c:pt>
                <c:pt idx="146">
                  <c:v>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4-4659-8FFA-FE90FE127B1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14-4659-8FFA-FE90FE127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12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13</c:v>
                </c:pt>
                <c:pt idx="23">
                  <c:v>14</c:v>
                </c:pt>
                <c:pt idx="24">
                  <c:v>14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16</c:v>
                </c:pt>
                <c:pt idx="37">
                  <c:v>16</c:v>
                </c:pt>
                <c:pt idx="38">
                  <c:v>18</c:v>
                </c:pt>
                <c:pt idx="39">
                  <c:v>18</c:v>
                </c:pt>
                <c:pt idx="40">
                  <c:v>18</c:v>
                </c:pt>
                <c:pt idx="41">
                  <c:v>20</c:v>
                </c:pt>
                <c:pt idx="42">
                  <c:v>20</c:v>
                </c:pt>
                <c:pt idx="43">
                  <c:v>20</c:v>
                </c:pt>
                <c:pt idx="44">
                  <c:v>20</c:v>
                </c:pt>
                <c:pt idx="45">
                  <c:v>22</c:v>
                </c:pt>
                <c:pt idx="46">
                  <c:v>22</c:v>
                </c:pt>
                <c:pt idx="47">
                  <c:v>22</c:v>
                </c:pt>
                <c:pt idx="48">
                  <c:v>22</c:v>
                </c:pt>
                <c:pt idx="49">
                  <c:v>22</c:v>
                </c:pt>
                <c:pt idx="50">
                  <c:v>22</c:v>
                </c:pt>
                <c:pt idx="51">
                  <c:v>22</c:v>
                </c:pt>
                <c:pt idx="52">
                  <c:v>22</c:v>
                </c:pt>
                <c:pt idx="53">
                  <c:v>22</c:v>
                </c:pt>
                <c:pt idx="54">
                  <c:v>22</c:v>
                </c:pt>
                <c:pt idx="55">
                  <c:v>23</c:v>
                </c:pt>
                <c:pt idx="56">
                  <c:v>23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25</c:v>
                </c:pt>
                <c:pt idx="61">
                  <c:v>25</c:v>
                </c:pt>
                <c:pt idx="62">
                  <c:v>27</c:v>
                </c:pt>
                <c:pt idx="63">
                  <c:v>27</c:v>
                </c:pt>
                <c:pt idx="64">
                  <c:v>28</c:v>
                </c:pt>
                <c:pt idx="65">
                  <c:v>28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</c:v>
                </c:pt>
                <c:pt idx="70">
                  <c:v>29</c:v>
                </c:pt>
                <c:pt idx="71">
                  <c:v>29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31</c:v>
                </c:pt>
                <c:pt idx="80">
                  <c:v>32</c:v>
                </c:pt>
                <c:pt idx="81">
                  <c:v>33</c:v>
                </c:pt>
                <c:pt idx="82">
                  <c:v>34</c:v>
                </c:pt>
                <c:pt idx="83">
                  <c:v>35</c:v>
                </c:pt>
                <c:pt idx="84">
                  <c:v>35</c:v>
                </c:pt>
                <c:pt idx="85">
                  <c:v>36</c:v>
                </c:pt>
                <c:pt idx="86">
                  <c:v>36</c:v>
                </c:pt>
                <c:pt idx="87">
                  <c:v>36</c:v>
                </c:pt>
                <c:pt idx="88">
                  <c:v>37</c:v>
                </c:pt>
                <c:pt idx="89">
                  <c:v>38</c:v>
                </c:pt>
                <c:pt idx="90">
                  <c:v>38</c:v>
                </c:pt>
                <c:pt idx="91">
                  <c:v>38</c:v>
                </c:pt>
                <c:pt idx="92">
                  <c:v>38</c:v>
                </c:pt>
                <c:pt idx="93">
                  <c:v>40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42</c:v>
                </c:pt>
                <c:pt idx="98">
                  <c:v>42</c:v>
                </c:pt>
                <c:pt idx="99">
                  <c:v>43</c:v>
                </c:pt>
                <c:pt idx="100">
                  <c:v>43</c:v>
                </c:pt>
                <c:pt idx="101">
                  <c:v>45</c:v>
                </c:pt>
                <c:pt idx="102">
                  <c:v>46</c:v>
                </c:pt>
                <c:pt idx="103">
                  <c:v>46</c:v>
                </c:pt>
                <c:pt idx="104">
                  <c:v>48</c:v>
                </c:pt>
                <c:pt idx="105">
                  <c:v>51</c:v>
                </c:pt>
                <c:pt idx="106">
                  <c:v>52</c:v>
                </c:pt>
                <c:pt idx="107">
                  <c:v>54</c:v>
                </c:pt>
                <c:pt idx="108">
                  <c:v>57</c:v>
                </c:pt>
                <c:pt idx="109">
                  <c:v>58</c:v>
                </c:pt>
                <c:pt idx="110">
                  <c:v>58</c:v>
                </c:pt>
                <c:pt idx="111">
                  <c:v>60</c:v>
                </c:pt>
                <c:pt idx="112">
                  <c:v>62</c:v>
                </c:pt>
                <c:pt idx="113">
                  <c:v>63</c:v>
                </c:pt>
                <c:pt idx="114">
                  <c:v>63</c:v>
                </c:pt>
                <c:pt idx="115">
                  <c:v>64</c:v>
                </c:pt>
                <c:pt idx="116">
                  <c:v>64</c:v>
                </c:pt>
                <c:pt idx="117">
                  <c:v>65</c:v>
                </c:pt>
                <c:pt idx="118">
                  <c:v>65</c:v>
                </c:pt>
                <c:pt idx="119">
                  <c:v>66</c:v>
                </c:pt>
                <c:pt idx="120">
                  <c:v>67</c:v>
                </c:pt>
                <c:pt idx="121">
                  <c:v>70</c:v>
                </c:pt>
                <c:pt idx="122">
                  <c:v>72</c:v>
                </c:pt>
                <c:pt idx="123">
                  <c:v>72</c:v>
                </c:pt>
                <c:pt idx="124">
                  <c:v>74</c:v>
                </c:pt>
                <c:pt idx="125">
                  <c:v>80</c:v>
                </c:pt>
                <c:pt idx="126">
                  <c:v>85</c:v>
                </c:pt>
                <c:pt idx="127">
                  <c:v>88</c:v>
                </c:pt>
                <c:pt idx="128">
                  <c:v>88</c:v>
                </c:pt>
                <c:pt idx="129">
                  <c:v>96</c:v>
                </c:pt>
                <c:pt idx="130">
                  <c:v>97</c:v>
                </c:pt>
                <c:pt idx="131">
                  <c:v>99</c:v>
                </c:pt>
                <c:pt idx="132">
                  <c:v>104</c:v>
                </c:pt>
                <c:pt idx="133">
                  <c:v>106</c:v>
                </c:pt>
                <c:pt idx="134">
                  <c:v>108</c:v>
                </c:pt>
                <c:pt idx="135">
                  <c:v>111</c:v>
                </c:pt>
                <c:pt idx="136">
                  <c:v>116</c:v>
                </c:pt>
                <c:pt idx="137">
                  <c:v>120</c:v>
                </c:pt>
                <c:pt idx="138">
                  <c:v>120</c:v>
                </c:pt>
                <c:pt idx="139">
                  <c:v>125</c:v>
                </c:pt>
                <c:pt idx="140">
                  <c:v>136</c:v>
                </c:pt>
                <c:pt idx="141">
                  <c:v>142</c:v>
                </c:pt>
                <c:pt idx="142">
                  <c:v>148</c:v>
                </c:pt>
                <c:pt idx="143">
                  <c:v>154</c:v>
                </c:pt>
                <c:pt idx="144">
                  <c:v>156</c:v>
                </c:pt>
                <c:pt idx="145">
                  <c:v>161</c:v>
                </c:pt>
                <c:pt idx="146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D-473A-9A06-DDBCDB5EAB9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D-473A-9A06-DDBCDB5EA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9</c:v>
                </c:pt>
                <c:pt idx="4">
                  <c:v>10</c:v>
                </c:pt>
                <c:pt idx="5">
                  <c:v>12</c:v>
                </c:pt>
                <c:pt idx="6">
                  <c:v>12</c:v>
                </c:pt>
                <c:pt idx="7">
                  <c:v>17</c:v>
                </c:pt>
                <c:pt idx="8">
                  <c:v>17</c:v>
                </c:pt>
                <c:pt idx="9">
                  <c:v>18</c:v>
                </c:pt>
                <c:pt idx="10">
                  <c:v>20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24</c:v>
                </c:pt>
                <c:pt idx="15">
                  <c:v>24</c:v>
                </c:pt>
                <c:pt idx="16">
                  <c:v>27</c:v>
                </c:pt>
                <c:pt idx="17">
                  <c:v>27</c:v>
                </c:pt>
                <c:pt idx="18">
                  <c:v>29</c:v>
                </c:pt>
                <c:pt idx="19">
                  <c:v>29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29</c:v>
                </c:pt>
                <c:pt idx="26">
                  <c:v>29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29</c:v>
                </c:pt>
                <c:pt idx="37">
                  <c:v>30</c:v>
                </c:pt>
                <c:pt idx="38">
                  <c:v>30</c:v>
                </c:pt>
                <c:pt idx="39">
                  <c:v>31</c:v>
                </c:pt>
                <c:pt idx="40">
                  <c:v>31</c:v>
                </c:pt>
                <c:pt idx="41">
                  <c:v>31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31</c:v>
                </c:pt>
                <c:pt idx="49">
                  <c:v>31</c:v>
                </c:pt>
                <c:pt idx="50">
                  <c:v>31</c:v>
                </c:pt>
                <c:pt idx="51">
                  <c:v>31</c:v>
                </c:pt>
                <c:pt idx="52">
                  <c:v>31</c:v>
                </c:pt>
                <c:pt idx="53">
                  <c:v>32</c:v>
                </c:pt>
                <c:pt idx="54">
                  <c:v>33</c:v>
                </c:pt>
                <c:pt idx="55">
                  <c:v>33</c:v>
                </c:pt>
                <c:pt idx="56">
                  <c:v>34</c:v>
                </c:pt>
                <c:pt idx="57">
                  <c:v>37</c:v>
                </c:pt>
                <c:pt idx="58">
                  <c:v>37</c:v>
                </c:pt>
                <c:pt idx="59">
                  <c:v>37</c:v>
                </c:pt>
                <c:pt idx="60">
                  <c:v>37</c:v>
                </c:pt>
                <c:pt idx="61">
                  <c:v>37</c:v>
                </c:pt>
                <c:pt idx="62">
                  <c:v>37</c:v>
                </c:pt>
                <c:pt idx="63">
                  <c:v>37</c:v>
                </c:pt>
                <c:pt idx="64">
                  <c:v>40</c:v>
                </c:pt>
                <c:pt idx="65">
                  <c:v>40</c:v>
                </c:pt>
                <c:pt idx="66">
                  <c:v>41</c:v>
                </c:pt>
                <c:pt idx="67">
                  <c:v>42</c:v>
                </c:pt>
                <c:pt idx="68">
                  <c:v>43</c:v>
                </c:pt>
                <c:pt idx="69">
                  <c:v>44</c:v>
                </c:pt>
                <c:pt idx="70">
                  <c:v>44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46</c:v>
                </c:pt>
                <c:pt idx="76">
                  <c:v>46</c:v>
                </c:pt>
                <c:pt idx="77">
                  <c:v>47</c:v>
                </c:pt>
                <c:pt idx="78">
                  <c:v>48</c:v>
                </c:pt>
                <c:pt idx="79">
                  <c:v>49</c:v>
                </c:pt>
                <c:pt idx="80">
                  <c:v>49</c:v>
                </c:pt>
                <c:pt idx="81">
                  <c:v>49</c:v>
                </c:pt>
                <c:pt idx="82">
                  <c:v>49</c:v>
                </c:pt>
                <c:pt idx="83">
                  <c:v>49</c:v>
                </c:pt>
                <c:pt idx="84">
                  <c:v>50</c:v>
                </c:pt>
                <c:pt idx="85">
                  <c:v>52</c:v>
                </c:pt>
                <c:pt idx="86">
                  <c:v>52</c:v>
                </c:pt>
                <c:pt idx="87">
                  <c:v>53</c:v>
                </c:pt>
                <c:pt idx="88">
                  <c:v>54</c:v>
                </c:pt>
                <c:pt idx="89">
                  <c:v>54</c:v>
                </c:pt>
                <c:pt idx="90">
                  <c:v>54</c:v>
                </c:pt>
                <c:pt idx="91">
                  <c:v>55</c:v>
                </c:pt>
                <c:pt idx="92">
                  <c:v>55</c:v>
                </c:pt>
                <c:pt idx="93">
                  <c:v>55</c:v>
                </c:pt>
                <c:pt idx="94">
                  <c:v>57</c:v>
                </c:pt>
                <c:pt idx="95">
                  <c:v>57</c:v>
                </c:pt>
                <c:pt idx="96">
                  <c:v>58</c:v>
                </c:pt>
                <c:pt idx="97">
                  <c:v>58</c:v>
                </c:pt>
                <c:pt idx="98">
                  <c:v>58</c:v>
                </c:pt>
                <c:pt idx="99">
                  <c:v>59</c:v>
                </c:pt>
                <c:pt idx="100">
                  <c:v>59</c:v>
                </c:pt>
                <c:pt idx="101">
                  <c:v>59</c:v>
                </c:pt>
                <c:pt idx="102">
                  <c:v>59</c:v>
                </c:pt>
                <c:pt idx="103">
                  <c:v>59</c:v>
                </c:pt>
                <c:pt idx="104">
                  <c:v>59</c:v>
                </c:pt>
                <c:pt idx="105">
                  <c:v>59</c:v>
                </c:pt>
                <c:pt idx="106">
                  <c:v>59</c:v>
                </c:pt>
                <c:pt idx="107">
                  <c:v>61</c:v>
                </c:pt>
                <c:pt idx="108">
                  <c:v>61</c:v>
                </c:pt>
                <c:pt idx="109">
                  <c:v>61</c:v>
                </c:pt>
                <c:pt idx="110">
                  <c:v>61</c:v>
                </c:pt>
                <c:pt idx="111">
                  <c:v>62</c:v>
                </c:pt>
                <c:pt idx="112">
                  <c:v>65</c:v>
                </c:pt>
                <c:pt idx="113">
                  <c:v>66</c:v>
                </c:pt>
                <c:pt idx="114">
                  <c:v>67</c:v>
                </c:pt>
                <c:pt idx="115">
                  <c:v>67</c:v>
                </c:pt>
                <c:pt idx="116">
                  <c:v>70</c:v>
                </c:pt>
                <c:pt idx="117">
                  <c:v>73</c:v>
                </c:pt>
                <c:pt idx="118">
                  <c:v>79</c:v>
                </c:pt>
                <c:pt idx="119">
                  <c:v>80</c:v>
                </c:pt>
                <c:pt idx="120">
                  <c:v>85</c:v>
                </c:pt>
                <c:pt idx="121">
                  <c:v>85</c:v>
                </c:pt>
                <c:pt idx="122">
                  <c:v>89</c:v>
                </c:pt>
                <c:pt idx="123">
                  <c:v>91</c:v>
                </c:pt>
                <c:pt idx="124">
                  <c:v>93</c:v>
                </c:pt>
                <c:pt idx="125">
                  <c:v>97</c:v>
                </c:pt>
                <c:pt idx="126">
                  <c:v>102</c:v>
                </c:pt>
                <c:pt idx="127">
                  <c:v>105</c:v>
                </c:pt>
                <c:pt idx="128">
                  <c:v>109</c:v>
                </c:pt>
                <c:pt idx="129">
                  <c:v>118</c:v>
                </c:pt>
                <c:pt idx="130">
                  <c:v>120</c:v>
                </c:pt>
                <c:pt idx="131">
                  <c:v>125</c:v>
                </c:pt>
                <c:pt idx="132">
                  <c:v>130</c:v>
                </c:pt>
                <c:pt idx="133">
                  <c:v>135</c:v>
                </c:pt>
                <c:pt idx="134">
                  <c:v>140</c:v>
                </c:pt>
                <c:pt idx="135">
                  <c:v>142</c:v>
                </c:pt>
                <c:pt idx="136">
                  <c:v>154</c:v>
                </c:pt>
                <c:pt idx="137">
                  <c:v>165</c:v>
                </c:pt>
                <c:pt idx="138">
                  <c:v>177</c:v>
                </c:pt>
                <c:pt idx="139">
                  <c:v>193</c:v>
                </c:pt>
                <c:pt idx="140">
                  <c:v>206</c:v>
                </c:pt>
                <c:pt idx="141">
                  <c:v>223</c:v>
                </c:pt>
                <c:pt idx="142">
                  <c:v>231</c:v>
                </c:pt>
                <c:pt idx="143">
                  <c:v>236</c:v>
                </c:pt>
                <c:pt idx="144">
                  <c:v>254</c:v>
                </c:pt>
                <c:pt idx="145">
                  <c:v>264</c:v>
                </c:pt>
                <c:pt idx="146">
                  <c:v>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F4-464E-973B-59BA91C4EC77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EF4-464E-973B-59BA91C4E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40</c:v>
                </c:pt>
                <c:pt idx="1">
                  <c:v>37</c:v>
                </c:pt>
                <c:pt idx="2">
                  <c:v>36</c:v>
                </c:pt>
                <c:pt idx="3">
                  <c:v>35</c:v>
                </c:pt>
                <c:pt idx="4">
                  <c:v>32</c:v>
                </c:pt>
                <c:pt idx="5">
                  <c:v>31</c:v>
                </c:pt>
                <c:pt idx="6">
                  <c:v>30</c:v>
                </c:pt>
                <c:pt idx="7">
                  <c:v>31</c:v>
                </c:pt>
                <c:pt idx="8">
                  <c:v>27</c:v>
                </c:pt>
                <c:pt idx="9">
                  <c:v>28</c:v>
                </c:pt>
                <c:pt idx="10">
                  <c:v>26</c:v>
                </c:pt>
                <c:pt idx="11">
                  <c:v>22</c:v>
                </c:pt>
                <c:pt idx="12">
                  <c:v>20</c:v>
                </c:pt>
                <c:pt idx="13">
                  <c:v>20</c:v>
                </c:pt>
                <c:pt idx="14">
                  <c:v>23</c:v>
                </c:pt>
                <c:pt idx="15">
                  <c:v>25</c:v>
                </c:pt>
                <c:pt idx="16">
                  <c:v>29</c:v>
                </c:pt>
                <c:pt idx="17">
                  <c:v>25</c:v>
                </c:pt>
                <c:pt idx="18">
                  <c:v>20</c:v>
                </c:pt>
                <c:pt idx="19">
                  <c:v>19</c:v>
                </c:pt>
                <c:pt idx="20">
                  <c:v>21</c:v>
                </c:pt>
                <c:pt idx="21">
                  <c:v>21</c:v>
                </c:pt>
                <c:pt idx="22">
                  <c:v>21</c:v>
                </c:pt>
                <c:pt idx="23">
                  <c:v>18</c:v>
                </c:pt>
                <c:pt idx="24">
                  <c:v>20</c:v>
                </c:pt>
                <c:pt idx="25">
                  <c:v>18</c:v>
                </c:pt>
                <c:pt idx="26">
                  <c:v>16</c:v>
                </c:pt>
                <c:pt idx="27">
                  <c:v>19</c:v>
                </c:pt>
                <c:pt idx="28">
                  <c:v>18</c:v>
                </c:pt>
                <c:pt idx="29">
                  <c:v>21</c:v>
                </c:pt>
                <c:pt idx="30">
                  <c:v>16</c:v>
                </c:pt>
                <c:pt idx="31">
                  <c:v>10</c:v>
                </c:pt>
                <c:pt idx="32">
                  <c:v>2</c:v>
                </c:pt>
                <c:pt idx="33">
                  <c:v>4</c:v>
                </c:pt>
                <c:pt idx="34">
                  <c:v>9</c:v>
                </c:pt>
                <c:pt idx="35">
                  <c:v>9</c:v>
                </c:pt>
                <c:pt idx="36">
                  <c:v>12</c:v>
                </c:pt>
                <c:pt idx="37">
                  <c:v>11</c:v>
                </c:pt>
                <c:pt idx="38">
                  <c:v>10</c:v>
                </c:pt>
                <c:pt idx="39">
                  <c:v>8</c:v>
                </c:pt>
                <c:pt idx="40">
                  <c:v>5</c:v>
                </c:pt>
                <c:pt idx="41">
                  <c:v>8</c:v>
                </c:pt>
                <c:pt idx="42">
                  <c:v>8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11</c:v>
                </c:pt>
                <c:pt idx="49">
                  <c:v>9</c:v>
                </c:pt>
                <c:pt idx="50">
                  <c:v>11</c:v>
                </c:pt>
                <c:pt idx="51">
                  <c:v>14</c:v>
                </c:pt>
                <c:pt idx="52">
                  <c:v>16</c:v>
                </c:pt>
                <c:pt idx="53">
                  <c:v>15</c:v>
                </c:pt>
                <c:pt idx="54">
                  <c:v>14</c:v>
                </c:pt>
                <c:pt idx="55">
                  <c:v>15</c:v>
                </c:pt>
                <c:pt idx="56">
                  <c:v>15</c:v>
                </c:pt>
                <c:pt idx="57">
                  <c:v>16</c:v>
                </c:pt>
                <c:pt idx="58">
                  <c:v>16</c:v>
                </c:pt>
                <c:pt idx="59">
                  <c:v>18</c:v>
                </c:pt>
                <c:pt idx="60">
                  <c:v>17</c:v>
                </c:pt>
                <c:pt idx="61">
                  <c:v>14</c:v>
                </c:pt>
                <c:pt idx="62">
                  <c:v>14</c:v>
                </c:pt>
                <c:pt idx="63">
                  <c:v>13</c:v>
                </c:pt>
                <c:pt idx="64">
                  <c:v>9</c:v>
                </c:pt>
                <c:pt idx="65">
                  <c:v>10</c:v>
                </c:pt>
                <c:pt idx="66">
                  <c:v>12</c:v>
                </c:pt>
                <c:pt idx="67">
                  <c:v>13</c:v>
                </c:pt>
                <c:pt idx="68">
                  <c:v>10</c:v>
                </c:pt>
                <c:pt idx="69">
                  <c:v>10</c:v>
                </c:pt>
                <c:pt idx="70">
                  <c:v>10</c:v>
                </c:pt>
                <c:pt idx="71">
                  <c:v>11</c:v>
                </c:pt>
                <c:pt idx="72">
                  <c:v>12</c:v>
                </c:pt>
                <c:pt idx="73">
                  <c:v>13</c:v>
                </c:pt>
                <c:pt idx="74">
                  <c:v>15</c:v>
                </c:pt>
                <c:pt idx="75">
                  <c:v>12</c:v>
                </c:pt>
                <c:pt idx="76">
                  <c:v>15</c:v>
                </c:pt>
                <c:pt idx="77">
                  <c:v>15</c:v>
                </c:pt>
                <c:pt idx="78">
                  <c:v>21</c:v>
                </c:pt>
                <c:pt idx="79">
                  <c:v>19</c:v>
                </c:pt>
                <c:pt idx="80">
                  <c:v>18</c:v>
                </c:pt>
                <c:pt idx="81">
                  <c:v>13</c:v>
                </c:pt>
                <c:pt idx="82">
                  <c:v>15</c:v>
                </c:pt>
                <c:pt idx="83">
                  <c:v>14</c:v>
                </c:pt>
                <c:pt idx="84">
                  <c:v>16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13</c:v>
                </c:pt>
                <c:pt idx="89">
                  <c:v>12</c:v>
                </c:pt>
                <c:pt idx="90">
                  <c:v>10</c:v>
                </c:pt>
                <c:pt idx="91">
                  <c:v>13</c:v>
                </c:pt>
                <c:pt idx="92">
                  <c:v>10</c:v>
                </c:pt>
                <c:pt idx="93">
                  <c:v>10</c:v>
                </c:pt>
                <c:pt idx="94">
                  <c:v>8</c:v>
                </c:pt>
                <c:pt idx="95">
                  <c:v>10</c:v>
                </c:pt>
                <c:pt idx="96">
                  <c:v>12</c:v>
                </c:pt>
                <c:pt idx="97">
                  <c:v>16</c:v>
                </c:pt>
                <c:pt idx="98">
                  <c:v>17</c:v>
                </c:pt>
                <c:pt idx="99">
                  <c:v>21</c:v>
                </c:pt>
                <c:pt idx="100">
                  <c:v>24</c:v>
                </c:pt>
                <c:pt idx="101">
                  <c:v>23</c:v>
                </c:pt>
                <c:pt idx="102">
                  <c:v>24</c:v>
                </c:pt>
                <c:pt idx="103">
                  <c:v>28</c:v>
                </c:pt>
                <c:pt idx="104">
                  <c:v>32</c:v>
                </c:pt>
                <c:pt idx="105">
                  <c:v>34</c:v>
                </c:pt>
                <c:pt idx="106">
                  <c:v>31</c:v>
                </c:pt>
                <c:pt idx="107">
                  <c:v>31</c:v>
                </c:pt>
                <c:pt idx="108">
                  <c:v>33</c:v>
                </c:pt>
                <c:pt idx="109">
                  <c:v>30</c:v>
                </c:pt>
                <c:pt idx="110">
                  <c:v>30</c:v>
                </c:pt>
                <c:pt idx="111">
                  <c:v>29</c:v>
                </c:pt>
                <c:pt idx="112">
                  <c:v>29</c:v>
                </c:pt>
                <c:pt idx="113">
                  <c:v>25</c:v>
                </c:pt>
                <c:pt idx="114">
                  <c:v>26</c:v>
                </c:pt>
                <c:pt idx="115">
                  <c:v>28</c:v>
                </c:pt>
                <c:pt idx="116">
                  <c:v>27</c:v>
                </c:pt>
                <c:pt idx="117">
                  <c:v>29</c:v>
                </c:pt>
                <c:pt idx="118">
                  <c:v>35</c:v>
                </c:pt>
                <c:pt idx="119">
                  <c:v>37</c:v>
                </c:pt>
                <c:pt idx="120">
                  <c:v>46</c:v>
                </c:pt>
                <c:pt idx="121">
                  <c:v>46</c:v>
                </c:pt>
                <c:pt idx="122">
                  <c:v>48</c:v>
                </c:pt>
                <c:pt idx="123">
                  <c:v>52</c:v>
                </c:pt>
                <c:pt idx="124">
                  <c:v>52</c:v>
                </c:pt>
                <c:pt idx="125">
                  <c:v>60</c:v>
                </c:pt>
                <c:pt idx="126">
                  <c:v>65</c:v>
                </c:pt>
                <c:pt idx="127">
                  <c:v>71</c:v>
                </c:pt>
                <c:pt idx="128">
                  <c:v>69</c:v>
                </c:pt>
                <c:pt idx="129">
                  <c:v>72</c:v>
                </c:pt>
                <c:pt idx="130">
                  <c:v>69</c:v>
                </c:pt>
                <c:pt idx="131">
                  <c:v>73</c:v>
                </c:pt>
                <c:pt idx="132">
                  <c:v>74</c:v>
                </c:pt>
                <c:pt idx="133">
                  <c:v>78</c:v>
                </c:pt>
                <c:pt idx="134">
                  <c:v>77</c:v>
                </c:pt>
                <c:pt idx="135">
                  <c:v>82</c:v>
                </c:pt>
                <c:pt idx="136">
                  <c:v>71</c:v>
                </c:pt>
                <c:pt idx="137">
                  <c:v>72</c:v>
                </c:pt>
                <c:pt idx="138">
                  <c:v>69</c:v>
                </c:pt>
                <c:pt idx="139">
                  <c:v>87</c:v>
                </c:pt>
                <c:pt idx="140">
                  <c:v>88</c:v>
                </c:pt>
                <c:pt idx="141">
                  <c:v>91</c:v>
                </c:pt>
                <c:pt idx="142">
                  <c:v>90</c:v>
                </c:pt>
                <c:pt idx="143">
                  <c:v>98</c:v>
                </c:pt>
                <c:pt idx="144">
                  <c:v>104</c:v>
                </c:pt>
                <c:pt idx="145">
                  <c:v>110</c:v>
                </c:pt>
                <c:pt idx="146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87-4EC0-A4DE-875D2FD11C5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987-4EC0-A4DE-875D2FD11C5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987-4EC0-A4DE-875D2FD11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7</c:v>
                </c:pt>
                <c:pt idx="31">
                  <c:v>7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9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13</c:v>
                </c:pt>
                <c:pt idx="49">
                  <c:v>15</c:v>
                </c:pt>
                <c:pt idx="50">
                  <c:v>16</c:v>
                </c:pt>
                <c:pt idx="51">
                  <c:v>17</c:v>
                </c:pt>
                <c:pt idx="52">
                  <c:v>18</c:v>
                </c:pt>
                <c:pt idx="53">
                  <c:v>19</c:v>
                </c:pt>
                <c:pt idx="54">
                  <c:v>20</c:v>
                </c:pt>
                <c:pt idx="55">
                  <c:v>20</c:v>
                </c:pt>
                <c:pt idx="56">
                  <c:v>21</c:v>
                </c:pt>
                <c:pt idx="57">
                  <c:v>22</c:v>
                </c:pt>
                <c:pt idx="58">
                  <c:v>25</c:v>
                </c:pt>
                <c:pt idx="59">
                  <c:v>26</c:v>
                </c:pt>
                <c:pt idx="60">
                  <c:v>27</c:v>
                </c:pt>
                <c:pt idx="61">
                  <c:v>27</c:v>
                </c:pt>
                <c:pt idx="62">
                  <c:v>28</c:v>
                </c:pt>
                <c:pt idx="63">
                  <c:v>28</c:v>
                </c:pt>
                <c:pt idx="64">
                  <c:v>30</c:v>
                </c:pt>
                <c:pt idx="65">
                  <c:v>31</c:v>
                </c:pt>
                <c:pt idx="66">
                  <c:v>31</c:v>
                </c:pt>
                <c:pt idx="67">
                  <c:v>31</c:v>
                </c:pt>
                <c:pt idx="68">
                  <c:v>32</c:v>
                </c:pt>
                <c:pt idx="69">
                  <c:v>33</c:v>
                </c:pt>
                <c:pt idx="70">
                  <c:v>34</c:v>
                </c:pt>
                <c:pt idx="71">
                  <c:v>34</c:v>
                </c:pt>
                <c:pt idx="72">
                  <c:v>34</c:v>
                </c:pt>
                <c:pt idx="73">
                  <c:v>34</c:v>
                </c:pt>
                <c:pt idx="74">
                  <c:v>36</c:v>
                </c:pt>
                <c:pt idx="75">
                  <c:v>36</c:v>
                </c:pt>
                <c:pt idx="76">
                  <c:v>38</c:v>
                </c:pt>
                <c:pt idx="77">
                  <c:v>38</c:v>
                </c:pt>
                <c:pt idx="78">
                  <c:v>38</c:v>
                </c:pt>
                <c:pt idx="79">
                  <c:v>38</c:v>
                </c:pt>
                <c:pt idx="80">
                  <c:v>39</c:v>
                </c:pt>
                <c:pt idx="81">
                  <c:v>39</c:v>
                </c:pt>
                <c:pt idx="82">
                  <c:v>39</c:v>
                </c:pt>
                <c:pt idx="83">
                  <c:v>40</c:v>
                </c:pt>
                <c:pt idx="84">
                  <c:v>41</c:v>
                </c:pt>
                <c:pt idx="85">
                  <c:v>42</c:v>
                </c:pt>
                <c:pt idx="86">
                  <c:v>43</c:v>
                </c:pt>
                <c:pt idx="87">
                  <c:v>43</c:v>
                </c:pt>
                <c:pt idx="88">
                  <c:v>43</c:v>
                </c:pt>
                <c:pt idx="89">
                  <c:v>44</c:v>
                </c:pt>
                <c:pt idx="90">
                  <c:v>44</c:v>
                </c:pt>
                <c:pt idx="91">
                  <c:v>44</c:v>
                </c:pt>
                <c:pt idx="92">
                  <c:v>45</c:v>
                </c:pt>
                <c:pt idx="93">
                  <c:v>45</c:v>
                </c:pt>
                <c:pt idx="94">
                  <c:v>46</c:v>
                </c:pt>
                <c:pt idx="95">
                  <c:v>46</c:v>
                </c:pt>
                <c:pt idx="96">
                  <c:v>46</c:v>
                </c:pt>
                <c:pt idx="97">
                  <c:v>46</c:v>
                </c:pt>
                <c:pt idx="98">
                  <c:v>46</c:v>
                </c:pt>
                <c:pt idx="99">
                  <c:v>46</c:v>
                </c:pt>
                <c:pt idx="100">
                  <c:v>47</c:v>
                </c:pt>
                <c:pt idx="101">
                  <c:v>47</c:v>
                </c:pt>
                <c:pt idx="102">
                  <c:v>47</c:v>
                </c:pt>
                <c:pt idx="103">
                  <c:v>47</c:v>
                </c:pt>
                <c:pt idx="104">
                  <c:v>47</c:v>
                </c:pt>
                <c:pt idx="105">
                  <c:v>49</c:v>
                </c:pt>
                <c:pt idx="106">
                  <c:v>51</c:v>
                </c:pt>
                <c:pt idx="107">
                  <c:v>51</c:v>
                </c:pt>
                <c:pt idx="108">
                  <c:v>52</c:v>
                </c:pt>
                <c:pt idx="109">
                  <c:v>52</c:v>
                </c:pt>
                <c:pt idx="110">
                  <c:v>52</c:v>
                </c:pt>
                <c:pt idx="111">
                  <c:v>52</c:v>
                </c:pt>
                <c:pt idx="112">
                  <c:v>55</c:v>
                </c:pt>
                <c:pt idx="113">
                  <c:v>56</c:v>
                </c:pt>
                <c:pt idx="114">
                  <c:v>56</c:v>
                </c:pt>
                <c:pt idx="115">
                  <c:v>58</c:v>
                </c:pt>
                <c:pt idx="116">
                  <c:v>59</c:v>
                </c:pt>
                <c:pt idx="117">
                  <c:v>60</c:v>
                </c:pt>
                <c:pt idx="118">
                  <c:v>66</c:v>
                </c:pt>
                <c:pt idx="119">
                  <c:v>66</c:v>
                </c:pt>
                <c:pt idx="120">
                  <c:v>69</c:v>
                </c:pt>
                <c:pt idx="121">
                  <c:v>69</c:v>
                </c:pt>
                <c:pt idx="122">
                  <c:v>74</c:v>
                </c:pt>
                <c:pt idx="123">
                  <c:v>74</c:v>
                </c:pt>
                <c:pt idx="124">
                  <c:v>74</c:v>
                </c:pt>
                <c:pt idx="125">
                  <c:v>77</c:v>
                </c:pt>
                <c:pt idx="126">
                  <c:v>78</c:v>
                </c:pt>
                <c:pt idx="127">
                  <c:v>78</c:v>
                </c:pt>
                <c:pt idx="128">
                  <c:v>79</c:v>
                </c:pt>
                <c:pt idx="129">
                  <c:v>79</c:v>
                </c:pt>
                <c:pt idx="130">
                  <c:v>82</c:v>
                </c:pt>
                <c:pt idx="131">
                  <c:v>85</c:v>
                </c:pt>
                <c:pt idx="132">
                  <c:v>86</c:v>
                </c:pt>
                <c:pt idx="133">
                  <c:v>89</c:v>
                </c:pt>
                <c:pt idx="134">
                  <c:v>92</c:v>
                </c:pt>
                <c:pt idx="135">
                  <c:v>97</c:v>
                </c:pt>
                <c:pt idx="136">
                  <c:v>100</c:v>
                </c:pt>
                <c:pt idx="137">
                  <c:v>101</c:v>
                </c:pt>
                <c:pt idx="138">
                  <c:v>105</c:v>
                </c:pt>
                <c:pt idx="139">
                  <c:v>109</c:v>
                </c:pt>
                <c:pt idx="140">
                  <c:v>118</c:v>
                </c:pt>
                <c:pt idx="141">
                  <c:v>121</c:v>
                </c:pt>
                <c:pt idx="142">
                  <c:v>127</c:v>
                </c:pt>
                <c:pt idx="143">
                  <c:v>130</c:v>
                </c:pt>
                <c:pt idx="144">
                  <c:v>133</c:v>
                </c:pt>
                <c:pt idx="145">
                  <c:v>139</c:v>
                </c:pt>
                <c:pt idx="146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EF-466C-83A6-686C0F8BA37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EF-466C-83A6-686C0F8BA3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3</c:v>
                </c:pt>
                <c:pt idx="53">
                  <c:v>3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5</c:v>
                </c:pt>
                <c:pt idx="65">
                  <c:v>5</c:v>
                </c:pt>
                <c:pt idx="66">
                  <c:v>5</c:v>
                </c:pt>
                <c:pt idx="67">
                  <c:v>6</c:v>
                </c:pt>
                <c:pt idx="68">
                  <c:v>6</c:v>
                </c:pt>
                <c:pt idx="69">
                  <c:v>6</c:v>
                </c:pt>
                <c:pt idx="70">
                  <c:v>7</c:v>
                </c:pt>
                <c:pt idx="71">
                  <c:v>7</c:v>
                </c:pt>
                <c:pt idx="72">
                  <c:v>7</c:v>
                </c:pt>
                <c:pt idx="73">
                  <c:v>7</c:v>
                </c:pt>
                <c:pt idx="74">
                  <c:v>7</c:v>
                </c:pt>
                <c:pt idx="75">
                  <c:v>7</c:v>
                </c:pt>
                <c:pt idx="76">
                  <c:v>7</c:v>
                </c:pt>
                <c:pt idx="77">
                  <c:v>7</c:v>
                </c:pt>
                <c:pt idx="78">
                  <c:v>7</c:v>
                </c:pt>
                <c:pt idx="79">
                  <c:v>7</c:v>
                </c:pt>
                <c:pt idx="80">
                  <c:v>8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12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13</c:v>
                </c:pt>
                <c:pt idx="97">
                  <c:v>13</c:v>
                </c:pt>
                <c:pt idx="98">
                  <c:v>13</c:v>
                </c:pt>
                <c:pt idx="99">
                  <c:v>14</c:v>
                </c:pt>
                <c:pt idx="100">
                  <c:v>14</c:v>
                </c:pt>
                <c:pt idx="101">
                  <c:v>14</c:v>
                </c:pt>
                <c:pt idx="102">
                  <c:v>15</c:v>
                </c:pt>
                <c:pt idx="103">
                  <c:v>17</c:v>
                </c:pt>
                <c:pt idx="104">
                  <c:v>19</c:v>
                </c:pt>
                <c:pt idx="105">
                  <c:v>21</c:v>
                </c:pt>
                <c:pt idx="106">
                  <c:v>21</c:v>
                </c:pt>
                <c:pt idx="107">
                  <c:v>22</c:v>
                </c:pt>
                <c:pt idx="108">
                  <c:v>23</c:v>
                </c:pt>
                <c:pt idx="109">
                  <c:v>24</c:v>
                </c:pt>
                <c:pt idx="110">
                  <c:v>25</c:v>
                </c:pt>
                <c:pt idx="111">
                  <c:v>25</c:v>
                </c:pt>
                <c:pt idx="112">
                  <c:v>25</c:v>
                </c:pt>
                <c:pt idx="113">
                  <c:v>25</c:v>
                </c:pt>
                <c:pt idx="114">
                  <c:v>28</c:v>
                </c:pt>
                <c:pt idx="115">
                  <c:v>28</c:v>
                </c:pt>
                <c:pt idx="116">
                  <c:v>28</c:v>
                </c:pt>
                <c:pt idx="117">
                  <c:v>28</c:v>
                </c:pt>
                <c:pt idx="118">
                  <c:v>29</c:v>
                </c:pt>
                <c:pt idx="119">
                  <c:v>30</c:v>
                </c:pt>
                <c:pt idx="120">
                  <c:v>30</c:v>
                </c:pt>
                <c:pt idx="121">
                  <c:v>31</c:v>
                </c:pt>
                <c:pt idx="122">
                  <c:v>31</c:v>
                </c:pt>
                <c:pt idx="123">
                  <c:v>32</c:v>
                </c:pt>
                <c:pt idx="124">
                  <c:v>32</c:v>
                </c:pt>
                <c:pt idx="125">
                  <c:v>32</c:v>
                </c:pt>
                <c:pt idx="126">
                  <c:v>32</c:v>
                </c:pt>
                <c:pt idx="127">
                  <c:v>33</c:v>
                </c:pt>
                <c:pt idx="128">
                  <c:v>33</c:v>
                </c:pt>
                <c:pt idx="129">
                  <c:v>33</c:v>
                </c:pt>
                <c:pt idx="130">
                  <c:v>33</c:v>
                </c:pt>
                <c:pt idx="131">
                  <c:v>33</c:v>
                </c:pt>
                <c:pt idx="132">
                  <c:v>33</c:v>
                </c:pt>
                <c:pt idx="133">
                  <c:v>35</c:v>
                </c:pt>
                <c:pt idx="134">
                  <c:v>37</c:v>
                </c:pt>
                <c:pt idx="135">
                  <c:v>39</c:v>
                </c:pt>
                <c:pt idx="136">
                  <c:v>41</c:v>
                </c:pt>
                <c:pt idx="137">
                  <c:v>42</c:v>
                </c:pt>
                <c:pt idx="138">
                  <c:v>42</c:v>
                </c:pt>
                <c:pt idx="139">
                  <c:v>45</c:v>
                </c:pt>
                <c:pt idx="140">
                  <c:v>47</c:v>
                </c:pt>
                <c:pt idx="141">
                  <c:v>48</c:v>
                </c:pt>
                <c:pt idx="142">
                  <c:v>50</c:v>
                </c:pt>
                <c:pt idx="143">
                  <c:v>50</c:v>
                </c:pt>
                <c:pt idx="144">
                  <c:v>52</c:v>
                </c:pt>
                <c:pt idx="145">
                  <c:v>53</c:v>
                </c:pt>
                <c:pt idx="146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08-4FB0-8DAB-E5C969FEAE76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08-4FB0-8DAB-E5C969FEA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312831999110914E-2"/>
          <c:y val="2.6166850510814813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14</c:v>
                </c:pt>
                <c:pt idx="8">
                  <c:v>17</c:v>
                </c:pt>
                <c:pt idx="9">
                  <c:v>19</c:v>
                </c:pt>
                <c:pt idx="10">
                  <c:v>19</c:v>
                </c:pt>
                <c:pt idx="11">
                  <c:v>20</c:v>
                </c:pt>
                <c:pt idx="12">
                  <c:v>20</c:v>
                </c:pt>
                <c:pt idx="13">
                  <c:v>22</c:v>
                </c:pt>
                <c:pt idx="14">
                  <c:v>22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25</c:v>
                </c:pt>
                <c:pt idx="21">
                  <c:v>25</c:v>
                </c:pt>
                <c:pt idx="22">
                  <c:v>25</c:v>
                </c:pt>
                <c:pt idx="23">
                  <c:v>26</c:v>
                </c:pt>
                <c:pt idx="24">
                  <c:v>26</c:v>
                </c:pt>
                <c:pt idx="25">
                  <c:v>26</c:v>
                </c:pt>
                <c:pt idx="26">
                  <c:v>26</c:v>
                </c:pt>
                <c:pt idx="27">
                  <c:v>26</c:v>
                </c:pt>
                <c:pt idx="28">
                  <c:v>26</c:v>
                </c:pt>
                <c:pt idx="29">
                  <c:v>26</c:v>
                </c:pt>
                <c:pt idx="30">
                  <c:v>26</c:v>
                </c:pt>
                <c:pt idx="31">
                  <c:v>26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26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26</c:v>
                </c:pt>
                <c:pt idx="47">
                  <c:v>26</c:v>
                </c:pt>
                <c:pt idx="48">
                  <c:v>27</c:v>
                </c:pt>
                <c:pt idx="49">
                  <c:v>27</c:v>
                </c:pt>
                <c:pt idx="50">
                  <c:v>27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27</c:v>
                </c:pt>
                <c:pt idx="55">
                  <c:v>27</c:v>
                </c:pt>
                <c:pt idx="56">
                  <c:v>27</c:v>
                </c:pt>
                <c:pt idx="57">
                  <c:v>27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33</c:v>
                </c:pt>
                <c:pt idx="63">
                  <c:v>33</c:v>
                </c:pt>
                <c:pt idx="64">
                  <c:v>33</c:v>
                </c:pt>
                <c:pt idx="65">
                  <c:v>33</c:v>
                </c:pt>
                <c:pt idx="66">
                  <c:v>33</c:v>
                </c:pt>
                <c:pt idx="67">
                  <c:v>33</c:v>
                </c:pt>
                <c:pt idx="68">
                  <c:v>33</c:v>
                </c:pt>
                <c:pt idx="69">
                  <c:v>35</c:v>
                </c:pt>
                <c:pt idx="70">
                  <c:v>36</c:v>
                </c:pt>
                <c:pt idx="71">
                  <c:v>36</c:v>
                </c:pt>
                <c:pt idx="72">
                  <c:v>38</c:v>
                </c:pt>
                <c:pt idx="73">
                  <c:v>38</c:v>
                </c:pt>
                <c:pt idx="74">
                  <c:v>38</c:v>
                </c:pt>
                <c:pt idx="75">
                  <c:v>38</c:v>
                </c:pt>
                <c:pt idx="76">
                  <c:v>41</c:v>
                </c:pt>
                <c:pt idx="77">
                  <c:v>41</c:v>
                </c:pt>
                <c:pt idx="78">
                  <c:v>42</c:v>
                </c:pt>
                <c:pt idx="79">
                  <c:v>43</c:v>
                </c:pt>
                <c:pt idx="80">
                  <c:v>43</c:v>
                </c:pt>
                <c:pt idx="81">
                  <c:v>43</c:v>
                </c:pt>
                <c:pt idx="82">
                  <c:v>43</c:v>
                </c:pt>
                <c:pt idx="83">
                  <c:v>43</c:v>
                </c:pt>
                <c:pt idx="84">
                  <c:v>43</c:v>
                </c:pt>
                <c:pt idx="85">
                  <c:v>47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50</c:v>
                </c:pt>
                <c:pt idx="91">
                  <c:v>51</c:v>
                </c:pt>
                <c:pt idx="92">
                  <c:v>52</c:v>
                </c:pt>
                <c:pt idx="93">
                  <c:v>53</c:v>
                </c:pt>
                <c:pt idx="94">
                  <c:v>53</c:v>
                </c:pt>
                <c:pt idx="95">
                  <c:v>53</c:v>
                </c:pt>
                <c:pt idx="96">
                  <c:v>53</c:v>
                </c:pt>
                <c:pt idx="97">
                  <c:v>58</c:v>
                </c:pt>
                <c:pt idx="98">
                  <c:v>59</c:v>
                </c:pt>
                <c:pt idx="99">
                  <c:v>59</c:v>
                </c:pt>
                <c:pt idx="100">
                  <c:v>59</c:v>
                </c:pt>
                <c:pt idx="101">
                  <c:v>61</c:v>
                </c:pt>
                <c:pt idx="102">
                  <c:v>61</c:v>
                </c:pt>
                <c:pt idx="103">
                  <c:v>61</c:v>
                </c:pt>
                <c:pt idx="104">
                  <c:v>66</c:v>
                </c:pt>
                <c:pt idx="105">
                  <c:v>67</c:v>
                </c:pt>
                <c:pt idx="106">
                  <c:v>67</c:v>
                </c:pt>
                <c:pt idx="107">
                  <c:v>69</c:v>
                </c:pt>
                <c:pt idx="108">
                  <c:v>69</c:v>
                </c:pt>
                <c:pt idx="109">
                  <c:v>69</c:v>
                </c:pt>
                <c:pt idx="110">
                  <c:v>69</c:v>
                </c:pt>
                <c:pt idx="111">
                  <c:v>73</c:v>
                </c:pt>
                <c:pt idx="112">
                  <c:v>73</c:v>
                </c:pt>
                <c:pt idx="113">
                  <c:v>75</c:v>
                </c:pt>
                <c:pt idx="114">
                  <c:v>77</c:v>
                </c:pt>
                <c:pt idx="115">
                  <c:v>78</c:v>
                </c:pt>
                <c:pt idx="116">
                  <c:v>78</c:v>
                </c:pt>
                <c:pt idx="117">
                  <c:v>78</c:v>
                </c:pt>
                <c:pt idx="118">
                  <c:v>79</c:v>
                </c:pt>
                <c:pt idx="119">
                  <c:v>79</c:v>
                </c:pt>
                <c:pt idx="120">
                  <c:v>80</c:v>
                </c:pt>
                <c:pt idx="121">
                  <c:v>84</c:v>
                </c:pt>
                <c:pt idx="122">
                  <c:v>85</c:v>
                </c:pt>
                <c:pt idx="123">
                  <c:v>85</c:v>
                </c:pt>
                <c:pt idx="124">
                  <c:v>85</c:v>
                </c:pt>
                <c:pt idx="125">
                  <c:v>94</c:v>
                </c:pt>
                <c:pt idx="126">
                  <c:v>94</c:v>
                </c:pt>
                <c:pt idx="127">
                  <c:v>98</c:v>
                </c:pt>
                <c:pt idx="128">
                  <c:v>98</c:v>
                </c:pt>
                <c:pt idx="129">
                  <c:v>98</c:v>
                </c:pt>
                <c:pt idx="130">
                  <c:v>98</c:v>
                </c:pt>
                <c:pt idx="131">
                  <c:v>98</c:v>
                </c:pt>
                <c:pt idx="132">
                  <c:v>106</c:v>
                </c:pt>
                <c:pt idx="133">
                  <c:v>109</c:v>
                </c:pt>
                <c:pt idx="134">
                  <c:v>110</c:v>
                </c:pt>
                <c:pt idx="135">
                  <c:v>115</c:v>
                </c:pt>
                <c:pt idx="136">
                  <c:v>119</c:v>
                </c:pt>
                <c:pt idx="137">
                  <c:v>119</c:v>
                </c:pt>
                <c:pt idx="138">
                  <c:v>119</c:v>
                </c:pt>
                <c:pt idx="139">
                  <c:v>121</c:v>
                </c:pt>
                <c:pt idx="140">
                  <c:v>122</c:v>
                </c:pt>
                <c:pt idx="141">
                  <c:v>129</c:v>
                </c:pt>
                <c:pt idx="142">
                  <c:v>138</c:v>
                </c:pt>
                <c:pt idx="143">
                  <c:v>149</c:v>
                </c:pt>
                <c:pt idx="144">
                  <c:v>151</c:v>
                </c:pt>
                <c:pt idx="145">
                  <c:v>153</c:v>
                </c:pt>
                <c:pt idx="146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B2-4FA4-B2F5-102564E2263D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4B2-4FA4-B2F5-102564E22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  <c:pt idx="8">
                  <c:v>11</c:v>
                </c:pt>
                <c:pt idx="9">
                  <c:v>11</c:v>
                </c:pt>
                <c:pt idx="10">
                  <c:v>12</c:v>
                </c:pt>
                <c:pt idx="11">
                  <c:v>12</c:v>
                </c:pt>
                <c:pt idx="12">
                  <c:v>14</c:v>
                </c:pt>
                <c:pt idx="13">
                  <c:v>14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16</c:v>
                </c:pt>
                <c:pt idx="27">
                  <c:v>16</c:v>
                </c:pt>
                <c:pt idx="28">
                  <c:v>16</c:v>
                </c:pt>
                <c:pt idx="29">
                  <c:v>16</c:v>
                </c:pt>
                <c:pt idx="30">
                  <c:v>16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</c:v>
                </c:pt>
                <c:pt idx="37">
                  <c:v>16</c:v>
                </c:pt>
                <c:pt idx="38">
                  <c:v>16</c:v>
                </c:pt>
                <c:pt idx="39">
                  <c:v>16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16</c:v>
                </c:pt>
                <c:pt idx="47">
                  <c:v>16</c:v>
                </c:pt>
                <c:pt idx="48">
                  <c:v>16</c:v>
                </c:pt>
                <c:pt idx="49">
                  <c:v>16</c:v>
                </c:pt>
                <c:pt idx="50">
                  <c:v>16</c:v>
                </c:pt>
                <c:pt idx="51">
                  <c:v>16</c:v>
                </c:pt>
                <c:pt idx="52">
                  <c:v>16</c:v>
                </c:pt>
                <c:pt idx="53">
                  <c:v>16</c:v>
                </c:pt>
                <c:pt idx="54">
                  <c:v>16</c:v>
                </c:pt>
                <c:pt idx="55">
                  <c:v>16</c:v>
                </c:pt>
                <c:pt idx="56">
                  <c:v>16</c:v>
                </c:pt>
                <c:pt idx="57">
                  <c:v>16</c:v>
                </c:pt>
                <c:pt idx="58">
                  <c:v>17</c:v>
                </c:pt>
                <c:pt idx="59">
                  <c:v>17</c:v>
                </c:pt>
                <c:pt idx="60">
                  <c:v>17</c:v>
                </c:pt>
                <c:pt idx="61">
                  <c:v>17</c:v>
                </c:pt>
                <c:pt idx="62">
                  <c:v>17</c:v>
                </c:pt>
                <c:pt idx="63">
                  <c:v>17</c:v>
                </c:pt>
                <c:pt idx="64">
                  <c:v>18</c:v>
                </c:pt>
                <c:pt idx="65">
                  <c:v>18</c:v>
                </c:pt>
                <c:pt idx="66">
                  <c:v>18</c:v>
                </c:pt>
                <c:pt idx="67">
                  <c:v>18</c:v>
                </c:pt>
                <c:pt idx="68">
                  <c:v>18</c:v>
                </c:pt>
                <c:pt idx="69">
                  <c:v>18</c:v>
                </c:pt>
                <c:pt idx="70">
                  <c:v>18</c:v>
                </c:pt>
                <c:pt idx="71">
                  <c:v>18</c:v>
                </c:pt>
                <c:pt idx="72">
                  <c:v>18</c:v>
                </c:pt>
                <c:pt idx="73">
                  <c:v>18</c:v>
                </c:pt>
                <c:pt idx="74">
                  <c:v>20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21</c:v>
                </c:pt>
                <c:pt idx="82">
                  <c:v>21</c:v>
                </c:pt>
                <c:pt idx="83">
                  <c:v>21</c:v>
                </c:pt>
                <c:pt idx="84">
                  <c:v>21</c:v>
                </c:pt>
                <c:pt idx="85">
                  <c:v>21</c:v>
                </c:pt>
                <c:pt idx="86">
                  <c:v>21</c:v>
                </c:pt>
                <c:pt idx="87">
                  <c:v>21</c:v>
                </c:pt>
                <c:pt idx="88">
                  <c:v>21</c:v>
                </c:pt>
                <c:pt idx="89">
                  <c:v>21</c:v>
                </c:pt>
                <c:pt idx="90">
                  <c:v>21</c:v>
                </c:pt>
                <c:pt idx="91">
                  <c:v>21</c:v>
                </c:pt>
                <c:pt idx="92">
                  <c:v>22</c:v>
                </c:pt>
                <c:pt idx="93">
                  <c:v>23</c:v>
                </c:pt>
                <c:pt idx="94">
                  <c:v>24</c:v>
                </c:pt>
                <c:pt idx="95">
                  <c:v>24</c:v>
                </c:pt>
                <c:pt idx="96">
                  <c:v>24</c:v>
                </c:pt>
                <c:pt idx="97">
                  <c:v>25</c:v>
                </c:pt>
                <c:pt idx="98">
                  <c:v>26</c:v>
                </c:pt>
                <c:pt idx="99">
                  <c:v>27</c:v>
                </c:pt>
                <c:pt idx="100">
                  <c:v>27</c:v>
                </c:pt>
                <c:pt idx="101">
                  <c:v>29</c:v>
                </c:pt>
                <c:pt idx="102">
                  <c:v>29</c:v>
                </c:pt>
                <c:pt idx="103">
                  <c:v>30</c:v>
                </c:pt>
                <c:pt idx="104">
                  <c:v>31</c:v>
                </c:pt>
                <c:pt idx="105">
                  <c:v>32</c:v>
                </c:pt>
                <c:pt idx="106">
                  <c:v>33</c:v>
                </c:pt>
                <c:pt idx="107">
                  <c:v>33</c:v>
                </c:pt>
                <c:pt idx="108">
                  <c:v>33</c:v>
                </c:pt>
                <c:pt idx="109">
                  <c:v>33</c:v>
                </c:pt>
                <c:pt idx="110">
                  <c:v>33</c:v>
                </c:pt>
                <c:pt idx="111">
                  <c:v>33</c:v>
                </c:pt>
                <c:pt idx="112">
                  <c:v>33</c:v>
                </c:pt>
                <c:pt idx="113">
                  <c:v>33</c:v>
                </c:pt>
                <c:pt idx="114">
                  <c:v>33</c:v>
                </c:pt>
                <c:pt idx="115">
                  <c:v>33</c:v>
                </c:pt>
                <c:pt idx="116">
                  <c:v>33</c:v>
                </c:pt>
                <c:pt idx="117">
                  <c:v>34</c:v>
                </c:pt>
                <c:pt idx="118">
                  <c:v>35</c:v>
                </c:pt>
                <c:pt idx="119">
                  <c:v>35</c:v>
                </c:pt>
                <c:pt idx="120">
                  <c:v>35</c:v>
                </c:pt>
                <c:pt idx="121">
                  <c:v>35</c:v>
                </c:pt>
                <c:pt idx="122">
                  <c:v>35</c:v>
                </c:pt>
                <c:pt idx="123">
                  <c:v>35</c:v>
                </c:pt>
                <c:pt idx="124">
                  <c:v>37</c:v>
                </c:pt>
                <c:pt idx="125">
                  <c:v>38</c:v>
                </c:pt>
                <c:pt idx="126">
                  <c:v>39</c:v>
                </c:pt>
                <c:pt idx="127">
                  <c:v>41</c:v>
                </c:pt>
                <c:pt idx="128">
                  <c:v>41</c:v>
                </c:pt>
                <c:pt idx="129">
                  <c:v>41</c:v>
                </c:pt>
                <c:pt idx="130">
                  <c:v>42</c:v>
                </c:pt>
                <c:pt idx="131">
                  <c:v>42</c:v>
                </c:pt>
                <c:pt idx="132">
                  <c:v>43</c:v>
                </c:pt>
                <c:pt idx="133">
                  <c:v>43</c:v>
                </c:pt>
                <c:pt idx="134">
                  <c:v>45</c:v>
                </c:pt>
                <c:pt idx="135">
                  <c:v>47</c:v>
                </c:pt>
                <c:pt idx="136">
                  <c:v>47</c:v>
                </c:pt>
                <c:pt idx="137">
                  <c:v>47</c:v>
                </c:pt>
                <c:pt idx="138">
                  <c:v>48</c:v>
                </c:pt>
                <c:pt idx="139">
                  <c:v>57</c:v>
                </c:pt>
                <c:pt idx="140">
                  <c:v>60</c:v>
                </c:pt>
                <c:pt idx="141">
                  <c:v>63</c:v>
                </c:pt>
                <c:pt idx="142">
                  <c:v>64</c:v>
                </c:pt>
                <c:pt idx="143">
                  <c:v>66</c:v>
                </c:pt>
                <c:pt idx="144">
                  <c:v>70</c:v>
                </c:pt>
                <c:pt idx="145">
                  <c:v>73</c:v>
                </c:pt>
                <c:pt idx="146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CD-45F7-91F0-64CD8D6CA0FC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0CD-45F7-91F0-64CD8D6CA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009708456603411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5</c:v>
                </c:pt>
                <c:pt idx="26">
                  <c:v>5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6</c:v>
                </c:pt>
                <c:pt idx="38">
                  <c:v>6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9</c:v>
                </c:pt>
                <c:pt idx="47">
                  <c:v>9</c:v>
                </c:pt>
                <c:pt idx="48">
                  <c:v>9</c:v>
                </c:pt>
                <c:pt idx="49">
                  <c:v>9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11</c:v>
                </c:pt>
                <c:pt idx="59">
                  <c:v>11</c:v>
                </c:pt>
                <c:pt idx="60">
                  <c:v>11</c:v>
                </c:pt>
                <c:pt idx="61">
                  <c:v>11</c:v>
                </c:pt>
                <c:pt idx="62">
                  <c:v>11</c:v>
                </c:pt>
                <c:pt idx="63">
                  <c:v>11</c:v>
                </c:pt>
                <c:pt idx="64">
                  <c:v>11</c:v>
                </c:pt>
                <c:pt idx="65">
                  <c:v>11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13</c:v>
                </c:pt>
                <c:pt idx="76">
                  <c:v>13</c:v>
                </c:pt>
                <c:pt idx="77">
                  <c:v>14</c:v>
                </c:pt>
                <c:pt idx="78">
                  <c:v>14</c:v>
                </c:pt>
                <c:pt idx="79">
                  <c:v>14</c:v>
                </c:pt>
                <c:pt idx="80">
                  <c:v>14</c:v>
                </c:pt>
                <c:pt idx="81">
                  <c:v>14</c:v>
                </c:pt>
                <c:pt idx="82">
                  <c:v>14</c:v>
                </c:pt>
                <c:pt idx="83">
                  <c:v>14</c:v>
                </c:pt>
                <c:pt idx="84">
                  <c:v>14</c:v>
                </c:pt>
                <c:pt idx="85">
                  <c:v>14</c:v>
                </c:pt>
                <c:pt idx="86">
                  <c:v>14</c:v>
                </c:pt>
                <c:pt idx="87">
                  <c:v>14</c:v>
                </c:pt>
                <c:pt idx="88">
                  <c:v>14</c:v>
                </c:pt>
                <c:pt idx="89">
                  <c:v>14</c:v>
                </c:pt>
                <c:pt idx="90">
                  <c:v>14</c:v>
                </c:pt>
                <c:pt idx="91">
                  <c:v>14</c:v>
                </c:pt>
                <c:pt idx="92">
                  <c:v>15</c:v>
                </c:pt>
                <c:pt idx="93">
                  <c:v>15</c:v>
                </c:pt>
                <c:pt idx="94">
                  <c:v>15</c:v>
                </c:pt>
                <c:pt idx="95">
                  <c:v>15</c:v>
                </c:pt>
                <c:pt idx="96">
                  <c:v>15</c:v>
                </c:pt>
                <c:pt idx="97">
                  <c:v>15</c:v>
                </c:pt>
                <c:pt idx="98">
                  <c:v>16</c:v>
                </c:pt>
                <c:pt idx="99">
                  <c:v>17</c:v>
                </c:pt>
                <c:pt idx="100">
                  <c:v>17</c:v>
                </c:pt>
                <c:pt idx="101">
                  <c:v>17</c:v>
                </c:pt>
                <c:pt idx="102">
                  <c:v>17</c:v>
                </c:pt>
                <c:pt idx="103">
                  <c:v>17</c:v>
                </c:pt>
                <c:pt idx="104">
                  <c:v>18</c:v>
                </c:pt>
                <c:pt idx="105">
                  <c:v>18</c:v>
                </c:pt>
                <c:pt idx="106">
                  <c:v>18</c:v>
                </c:pt>
                <c:pt idx="107">
                  <c:v>18</c:v>
                </c:pt>
                <c:pt idx="108">
                  <c:v>18</c:v>
                </c:pt>
                <c:pt idx="109">
                  <c:v>18</c:v>
                </c:pt>
                <c:pt idx="110">
                  <c:v>19</c:v>
                </c:pt>
                <c:pt idx="111">
                  <c:v>19</c:v>
                </c:pt>
                <c:pt idx="112">
                  <c:v>20</c:v>
                </c:pt>
                <c:pt idx="113">
                  <c:v>20</c:v>
                </c:pt>
                <c:pt idx="114">
                  <c:v>20</c:v>
                </c:pt>
                <c:pt idx="115">
                  <c:v>21</c:v>
                </c:pt>
                <c:pt idx="116">
                  <c:v>21</c:v>
                </c:pt>
                <c:pt idx="117">
                  <c:v>22</c:v>
                </c:pt>
                <c:pt idx="118">
                  <c:v>23</c:v>
                </c:pt>
                <c:pt idx="119">
                  <c:v>24</c:v>
                </c:pt>
                <c:pt idx="120">
                  <c:v>24</c:v>
                </c:pt>
                <c:pt idx="121">
                  <c:v>24</c:v>
                </c:pt>
                <c:pt idx="122">
                  <c:v>24</c:v>
                </c:pt>
                <c:pt idx="123">
                  <c:v>25</c:v>
                </c:pt>
                <c:pt idx="124">
                  <c:v>25</c:v>
                </c:pt>
                <c:pt idx="125">
                  <c:v>25</c:v>
                </c:pt>
                <c:pt idx="126">
                  <c:v>25</c:v>
                </c:pt>
                <c:pt idx="127">
                  <c:v>26</c:v>
                </c:pt>
                <c:pt idx="128">
                  <c:v>27</c:v>
                </c:pt>
                <c:pt idx="129">
                  <c:v>28</c:v>
                </c:pt>
                <c:pt idx="130">
                  <c:v>30</c:v>
                </c:pt>
                <c:pt idx="131">
                  <c:v>30</c:v>
                </c:pt>
                <c:pt idx="132">
                  <c:v>31</c:v>
                </c:pt>
                <c:pt idx="133">
                  <c:v>31</c:v>
                </c:pt>
                <c:pt idx="134">
                  <c:v>33</c:v>
                </c:pt>
                <c:pt idx="135">
                  <c:v>34</c:v>
                </c:pt>
                <c:pt idx="136">
                  <c:v>34</c:v>
                </c:pt>
                <c:pt idx="137">
                  <c:v>37</c:v>
                </c:pt>
                <c:pt idx="138">
                  <c:v>38</c:v>
                </c:pt>
                <c:pt idx="139">
                  <c:v>40</c:v>
                </c:pt>
                <c:pt idx="140">
                  <c:v>43</c:v>
                </c:pt>
                <c:pt idx="141">
                  <c:v>44</c:v>
                </c:pt>
                <c:pt idx="142">
                  <c:v>44</c:v>
                </c:pt>
                <c:pt idx="143">
                  <c:v>48</c:v>
                </c:pt>
                <c:pt idx="144">
                  <c:v>50</c:v>
                </c:pt>
                <c:pt idx="145">
                  <c:v>51</c:v>
                </c:pt>
                <c:pt idx="146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B4-4E8B-B0F6-D0B633CF853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B4-4E8B-B0F6-D0B633CF8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312831999110914E-2"/>
          <c:y val="2.8706079093171494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10</c:v>
                </c:pt>
                <c:pt idx="14">
                  <c:v>11</c:v>
                </c:pt>
                <c:pt idx="15">
                  <c:v>11</c:v>
                </c:pt>
                <c:pt idx="16">
                  <c:v>12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13</c:v>
                </c:pt>
                <c:pt idx="24">
                  <c:v>13</c:v>
                </c:pt>
                <c:pt idx="25">
                  <c:v>14</c:v>
                </c:pt>
                <c:pt idx="26">
                  <c:v>14</c:v>
                </c:pt>
                <c:pt idx="27">
                  <c:v>14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17</c:v>
                </c:pt>
                <c:pt idx="37">
                  <c:v>17</c:v>
                </c:pt>
                <c:pt idx="38">
                  <c:v>17</c:v>
                </c:pt>
                <c:pt idx="39">
                  <c:v>17</c:v>
                </c:pt>
                <c:pt idx="40">
                  <c:v>18</c:v>
                </c:pt>
                <c:pt idx="41">
                  <c:v>19</c:v>
                </c:pt>
                <c:pt idx="42">
                  <c:v>19</c:v>
                </c:pt>
                <c:pt idx="43">
                  <c:v>20</c:v>
                </c:pt>
                <c:pt idx="44">
                  <c:v>20</c:v>
                </c:pt>
                <c:pt idx="45">
                  <c:v>20</c:v>
                </c:pt>
                <c:pt idx="46">
                  <c:v>20</c:v>
                </c:pt>
                <c:pt idx="47">
                  <c:v>20</c:v>
                </c:pt>
                <c:pt idx="48">
                  <c:v>20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20</c:v>
                </c:pt>
                <c:pt idx="53">
                  <c:v>20</c:v>
                </c:pt>
                <c:pt idx="54">
                  <c:v>21</c:v>
                </c:pt>
                <c:pt idx="55">
                  <c:v>24</c:v>
                </c:pt>
                <c:pt idx="56">
                  <c:v>24</c:v>
                </c:pt>
                <c:pt idx="57">
                  <c:v>24</c:v>
                </c:pt>
                <c:pt idx="58">
                  <c:v>24</c:v>
                </c:pt>
                <c:pt idx="59">
                  <c:v>24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24</c:v>
                </c:pt>
                <c:pt idx="65">
                  <c:v>24</c:v>
                </c:pt>
                <c:pt idx="66">
                  <c:v>24</c:v>
                </c:pt>
                <c:pt idx="67">
                  <c:v>24</c:v>
                </c:pt>
                <c:pt idx="68">
                  <c:v>24</c:v>
                </c:pt>
                <c:pt idx="69">
                  <c:v>25</c:v>
                </c:pt>
                <c:pt idx="70">
                  <c:v>25</c:v>
                </c:pt>
                <c:pt idx="71">
                  <c:v>26</c:v>
                </c:pt>
                <c:pt idx="72">
                  <c:v>26</c:v>
                </c:pt>
                <c:pt idx="73">
                  <c:v>26</c:v>
                </c:pt>
                <c:pt idx="74">
                  <c:v>26</c:v>
                </c:pt>
                <c:pt idx="75">
                  <c:v>27</c:v>
                </c:pt>
                <c:pt idx="76">
                  <c:v>27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29</c:v>
                </c:pt>
                <c:pt idx="82">
                  <c:v>29</c:v>
                </c:pt>
                <c:pt idx="83">
                  <c:v>29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30</c:v>
                </c:pt>
                <c:pt idx="91">
                  <c:v>30</c:v>
                </c:pt>
                <c:pt idx="92">
                  <c:v>31</c:v>
                </c:pt>
                <c:pt idx="93">
                  <c:v>31</c:v>
                </c:pt>
                <c:pt idx="94">
                  <c:v>31</c:v>
                </c:pt>
                <c:pt idx="95">
                  <c:v>31</c:v>
                </c:pt>
                <c:pt idx="96">
                  <c:v>31</c:v>
                </c:pt>
                <c:pt idx="97">
                  <c:v>32</c:v>
                </c:pt>
                <c:pt idx="98">
                  <c:v>32</c:v>
                </c:pt>
                <c:pt idx="99">
                  <c:v>32</c:v>
                </c:pt>
                <c:pt idx="100">
                  <c:v>33</c:v>
                </c:pt>
                <c:pt idx="101">
                  <c:v>35</c:v>
                </c:pt>
                <c:pt idx="102">
                  <c:v>35</c:v>
                </c:pt>
                <c:pt idx="103">
                  <c:v>35</c:v>
                </c:pt>
                <c:pt idx="104">
                  <c:v>37</c:v>
                </c:pt>
                <c:pt idx="105">
                  <c:v>38</c:v>
                </c:pt>
                <c:pt idx="106">
                  <c:v>43</c:v>
                </c:pt>
                <c:pt idx="107">
                  <c:v>44</c:v>
                </c:pt>
                <c:pt idx="108">
                  <c:v>46</c:v>
                </c:pt>
                <c:pt idx="109">
                  <c:v>46</c:v>
                </c:pt>
                <c:pt idx="110">
                  <c:v>46</c:v>
                </c:pt>
                <c:pt idx="111">
                  <c:v>48</c:v>
                </c:pt>
                <c:pt idx="112">
                  <c:v>50</c:v>
                </c:pt>
                <c:pt idx="113">
                  <c:v>50</c:v>
                </c:pt>
                <c:pt idx="114">
                  <c:v>50</c:v>
                </c:pt>
                <c:pt idx="115">
                  <c:v>50</c:v>
                </c:pt>
                <c:pt idx="116">
                  <c:v>50</c:v>
                </c:pt>
                <c:pt idx="117">
                  <c:v>50</c:v>
                </c:pt>
                <c:pt idx="118">
                  <c:v>50</c:v>
                </c:pt>
                <c:pt idx="119">
                  <c:v>50</c:v>
                </c:pt>
                <c:pt idx="120">
                  <c:v>50</c:v>
                </c:pt>
                <c:pt idx="121">
                  <c:v>52</c:v>
                </c:pt>
                <c:pt idx="122">
                  <c:v>52</c:v>
                </c:pt>
                <c:pt idx="123">
                  <c:v>53</c:v>
                </c:pt>
                <c:pt idx="124">
                  <c:v>54</c:v>
                </c:pt>
                <c:pt idx="125">
                  <c:v>56</c:v>
                </c:pt>
                <c:pt idx="126">
                  <c:v>58</c:v>
                </c:pt>
                <c:pt idx="127">
                  <c:v>59</c:v>
                </c:pt>
                <c:pt idx="128">
                  <c:v>60</c:v>
                </c:pt>
                <c:pt idx="129">
                  <c:v>64</c:v>
                </c:pt>
                <c:pt idx="130">
                  <c:v>65</c:v>
                </c:pt>
                <c:pt idx="131">
                  <c:v>65</c:v>
                </c:pt>
                <c:pt idx="132">
                  <c:v>66</c:v>
                </c:pt>
                <c:pt idx="133">
                  <c:v>69</c:v>
                </c:pt>
                <c:pt idx="134">
                  <c:v>71</c:v>
                </c:pt>
                <c:pt idx="135">
                  <c:v>72</c:v>
                </c:pt>
                <c:pt idx="136">
                  <c:v>77</c:v>
                </c:pt>
                <c:pt idx="137">
                  <c:v>80</c:v>
                </c:pt>
                <c:pt idx="138">
                  <c:v>81</c:v>
                </c:pt>
                <c:pt idx="139">
                  <c:v>89</c:v>
                </c:pt>
                <c:pt idx="140">
                  <c:v>94</c:v>
                </c:pt>
                <c:pt idx="141">
                  <c:v>102</c:v>
                </c:pt>
                <c:pt idx="142">
                  <c:v>112</c:v>
                </c:pt>
                <c:pt idx="143">
                  <c:v>126</c:v>
                </c:pt>
                <c:pt idx="144">
                  <c:v>128</c:v>
                </c:pt>
                <c:pt idx="145">
                  <c:v>131</c:v>
                </c:pt>
                <c:pt idx="146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0F-45DC-BBB9-2D58004A5458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70F-45DC-BBB9-2D58004A5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16127022785717E-2"/>
          <c:y val="2.6166850510814813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14</c:v>
                </c:pt>
                <c:pt idx="9">
                  <c:v>16</c:v>
                </c:pt>
                <c:pt idx="10">
                  <c:v>16</c:v>
                </c:pt>
                <c:pt idx="11">
                  <c:v>16</c:v>
                </c:pt>
                <c:pt idx="12">
                  <c:v>17</c:v>
                </c:pt>
                <c:pt idx="13">
                  <c:v>19</c:v>
                </c:pt>
                <c:pt idx="14">
                  <c:v>19</c:v>
                </c:pt>
                <c:pt idx="15">
                  <c:v>20</c:v>
                </c:pt>
                <c:pt idx="16">
                  <c:v>20</c:v>
                </c:pt>
                <c:pt idx="17">
                  <c:v>21</c:v>
                </c:pt>
                <c:pt idx="18">
                  <c:v>21</c:v>
                </c:pt>
                <c:pt idx="19">
                  <c:v>22</c:v>
                </c:pt>
                <c:pt idx="20">
                  <c:v>22</c:v>
                </c:pt>
                <c:pt idx="21">
                  <c:v>23</c:v>
                </c:pt>
                <c:pt idx="22">
                  <c:v>23</c:v>
                </c:pt>
                <c:pt idx="23">
                  <c:v>23</c:v>
                </c:pt>
                <c:pt idx="24">
                  <c:v>23</c:v>
                </c:pt>
                <c:pt idx="25">
                  <c:v>23</c:v>
                </c:pt>
                <c:pt idx="26">
                  <c:v>23</c:v>
                </c:pt>
                <c:pt idx="27">
                  <c:v>23</c:v>
                </c:pt>
                <c:pt idx="28">
                  <c:v>23</c:v>
                </c:pt>
                <c:pt idx="29">
                  <c:v>23</c:v>
                </c:pt>
                <c:pt idx="30">
                  <c:v>24</c:v>
                </c:pt>
                <c:pt idx="31">
                  <c:v>25</c:v>
                </c:pt>
                <c:pt idx="32">
                  <c:v>25</c:v>
                </c:pt>
                <c:pt idx="33">
                  <c:v>25</c:v>
                </c:pt>
                <c:pt idx="34">
                  <c:v>25</c:v>
                </c:pt>
                <c:pt idx="35">
                  <c:v>25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26</c:v>
                </c:pt>
                <c:pt idx="41">
                  <c:v>26</c:v>
                </c:pt>
                <c:pt idx="42">
                  <c:v>26</c:v>
                </c:pt>
                <c:pt idx="43">
                  <c:v>26</c:v>
                </c:pt>
                <c:pt idx="44">
                  <c:v>26</c:v>
                </c:pt>
                <c:pt idx="45">
                  <c:v>26</c:v>
                </c:pt>
                <c:pt idx="46">
                  <c:v>27</c:v>
                </c:pt>
                <c:pt idx="47">
                  <c:v>27</c:v>
                </c:pt>
                <c:pt idx="48">
                  <c:v>27</c:v>
                </c:pt>
                <c:pt idx="49">
                  <c:v>28</c:v>
                </c:pt>
                <c:pt idx="50">
                  <c:v>28</c:v>
                </c:pt>
                <c:pt idx="51">
                  <c:v>29</c:v>
                </c:pt>
                <c:pt idx="52">
                  <c:v>29</c:v>
                </c:pt>
                <c:pt idx="53">
                  <c:v>29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31</c:v>
                </c:pt>
                <c:pt idx="59">
                  <c:v>33</c:v>
                </c:pt>
                <c:pt idx="60">
                  <c:v>34</c:v>
                </c:pt>
                <c:pt idx="61">
                  <c:v>34</c:v>
                </c:pt>
                <c:pt idx="62">
                  <c:v>35</c:v>
                </c:pt>
                <c:pt idx="63">
                  <c:v>35</c:v>
                </c:pt>
                <c:pt idx="64">
                  <c:v>35</c:v>
                </c:pt>
                <c:pt idx="65">
                  <c:v>35</c:v>
                </c:pt>
                <c:pt idx="66">
                  <c:v>36</c:v>
                </c:pt>
                <c:pt idx="67">
                  <c:v>36</c:v>
                </c:pt>
                <c:pt idx="68">
                  <c:v>36</c:v>
                </c:pt>
                <c:pt idx="69">
                  <c:v>36</c:v>
                </c:pt>
                <c:pt idx="70">
                  <c:v>37</c:v>
                </c:pt>
                <c:pt idx="71">
                  <c:v>38</c:v>
                </c:pt>
                <c:pt idx="72">
                  <c:v>38</c:v>
                </c:pt>
                <c:pt idx="73">
                  <c:v>40</c:v>
                </c:pt>
                <c:pt idx="74">
                  <c:v>41</c:v>
                </c:pt>
                <c:pt idx="75">
                  <c:v>42</c:v>
                </c:pt>
                <c:pt idx="76">
                  <c:v>42</c:v>
                </c:pt>
                <c:pt idx="77">
                  <c:v>42</c:v>
                </c:pt>
                <c:pt idx="78">
                  <c:v>43</c:v>
                </c:pt>
                <c:pt idx="79">
                  <c:v>44</c:v>
                </c:pt>
                <c:pt idx="80">
                  <c:v>45</c:v>
                </c:pt>
                <c:pt idx="81">
                  <c:v>45</c:v>
                </c:pt>
                <c:pt idx="82">
                  <c:v>46</c:v>
                </c:pt>
                <c:pt idx="83">
                  <c:v>48</c:v>
                </c:pt>
                <c:pt idx="84">
                  <c:v>49</c:v>
                </c:pt>
                <c:pt idx="85">
                  <c:v>49</c:v>
                </c:pt>
                <c:pt idx="86">
                  <c:v>49</c:v>
                </c:pt>
                <c:pt idx="87">
                  <c:v>49</c:v>
                </c:pt>
                <c:pt idx="88">
                  <c:v>49</c:v>
                </c:pt>
                <c:pt idx="89">
                  <c:v>49</c:v>
                </c:pt>
                <c:pt idx="90">
                  <c:v>49</c:v>
                </c:pt>
                <c:pt idx="91">
                  <c:v>49</c:v>
                </c:pt>
                <c:pt idx="92">
                  <c:v>49</c:v>
                </c:pt>
                <c:pt idx="93">
                  <c:v>51</c:v>
                </c:pt>
                <c:pt idx="94">
                  <c:v>51</c:v>
                </c:pt>
                <c:pt idx="95">
                  <c:v>51</c:v>
                </c:pt>
                <c:pt idx="96">
                  <c:v>51</c:v>
                </c:pt>
                <c:pt idx="97">
                  <c:v>52</c:v>
                </c:pt>
                <c:pt idx="98">
                  <c:v>55</c:v>
                </c:pt>
                <c:pt idx="99">
                  <c:v>56</c:v>
                </c:pt>
                <c:pt idx="100">
                  <c:v>57</c:v>
                </c:pt>
                <c:pt idx="101">
                  <c:v>58</c:v>
                </c:pt>
                <c:pt idx="102">
                  <c:v>58</c:v>
                </c:pt>
                <c:pt idx="103">
                  <c:v>59</c:v>
                </c:pt>
                <c:pt idx="104">
                  <c:v>61</c:v>
                </c:pt>
                <c:pt idx="105">
                  <c:v>62</c:v>
                </c:pt>
                <c:pt idx="106">
                  <c:v>62</c:v>
                </c:pt>
                <c:pt idx="107">
                  <c:v>62</c:v>
                </c:pt>
                <c:pt idx="108">
                  <c:v>75</c:v>
                </c:pt>
                <c:pt idx="109">
                  <c:v>77</c:v>
                </c:pt>
                <c:pt idx="110">
                  <c:v>77</c:v>
                </c:pt>
                <c:pt idx="111">
                  <c:v>77</c:v>
                </c:pt>
                <c:pt idx="112">
                  <c:v>77</c:v>
                </c:pt>
                <c:pt idx="113">
                  <c:v>78</c:v>
                </c:pt>
                <c:pt idx="114">
                  <c:v>80</c:v>
                </c:pt>
                <c:pt idx="115">
                  <c:v>80</c:v>
                </c:pt>
                <c:pt idx="116">
                  <c:v>82</c:v>
                </c:pt>
                <c:pt idx="117">
                  <c:v>85</c:v>
                </c:pt>
                <c:pt idx="118">
                  <c:v>85</c:v>
                </c:pt>
                <c:pt idx="119">
                  <c:v>85</c:v>
                </c:pt>
                <c:pt idx="120">
                  <c:v>85</c:v>
                </c:pt>
                <c:pt idx="121">
                  <c:v>88</c:v>
                </c:pt>
                <c:pt idx="122">
                  <c:v>88</c:v>
                </c:pt>
                <c:pt idx="123">
                  <c:v>88</c:v>
                </c:pt>
                <c:pt idx="124">
                  <c:v>88</c:v>
                </c:pt>
                <c:pt idx="125">
                  <c:v>89</c:v>
                </c:pt>
                <c:pt idx="126">
                  <c:v>90</c:v>
                </c:pt>
                <c:pt idx="127">
                  <c:v>90</c:v>
                </c:pt>
                <c:pt idx="128">
                  <c:v>92</c:v>
                </c:pt>
                <c:pt idx="129">
                  <c:v>93</c:v>
                </c:pt>
                <c:pt idx="130">
                  <c:v>94</c:v>
                </c:pt>
                <c:pt idx="131">
                  <c:v>94</c:v>
                </c:pt>
                <c:pt idx="132">
                  <c:v>97</c:v>
                </c:pt>
                <c:pt idx="133">
                  <c:v>101</c:v>
                </c:pt>
                <c:pt idx="134">
                  <c:v>102</c:v>
                </c:pt>
                <c:pt idx="135">
                  <c:v>104</c:v>
                </c:pt>
                <c:pt idx="136">
                  <c:v>106</c:v>
                </c:pt>
                <c:pt idx="137">
                  <c:v>108</c:v>
                </c:pt>
                <c:pt idx="138">
                  <c:v>108</c:v>
                </c:pt>
                <c:pt idx="139">
                  <c:v>110</c:v>
                </c:pt>
                <c:pt idx="140">
                  <c:v>113</c:v>
                </c:pt>
                <c:pt idx="141">
                  <c:v>115</c:v>
                </c:pt>
                <c:pt idx="142">
                  <c:v>122</c:v>
                </c:pt>
                <c:pt idx="143">
                  <c:v>132</c:v>
                </c:pt>
                <c:pt idx="144">
                  <c:v>137</c:v>
                </c:pt>
                <c:pt idx="145">
                  <c:v>138</c:v>
                </c:pt>
                <c:pt idx="146">
                  <c:v>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41-476C-8CC6-600100E9D0D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1-476C-8CC6-600100E9D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706584914095929E-2"/>
          <c:y val="3.6323764840241538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13</c:v>
                </c:pt>
                <c:pt idx="3">
                  <c:v>16</c:v>
                </c:pt>
                <c:pt idx="4">
                  <c:v>17</c:v>
                </c:pt>
                <c:pt idx="5">
                  <c:v>19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30</c:v>
                </c:pt>
                <c:pt idx="17">
                  <c:v>31</c:v>
                </c:pt>
                <c:pt idx="18">
                  <c:v>33</c:v>
                </c:pt>
                <c:pt idx="19">
                  <c:v>34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40</c:v>
                </c:pt>
                <c:pt idx="24">
                  <c:v>41</c:v>
                </c:pt>
                <c:pt idx="25">
                  <c:v>41</c:v>
                </c:pt>
                <c:pt idx="26">
                  <c:v>42</c:v>
                </c:pt>
                <c:pt idx="27">
                  <c:v>44</c:v>
                </c:pt>
                <c:pt idx="28">
                  <c:v>44</c:v>
                </c:pt>
                <c:pt idx="29">
                  <c:v>48</c:v>
                </c:pt>
                <c:pt idx="30">
                  <c:v>50</c:v>
                </c:pt>
                <c:pt idx="31">
                  <c:v>50</c:v>
                </c:pt>
                <c:pt idx="32">
                  <c:v>50</c:v>
                </c:pt>
                <c:pt idx="33">
                  <c:v>51</c:v>
                </c:pt>
                <c:pt idx="34">
                  <c:v>51</c:v>
                </c:pt>
                <c:pt idx="35">
                  <c:v>51</c:v>
                </c:pt>
                <c:pt idx="36">
                  <c:v>53</c:v>
                </c:pt>
                <c:pt idx="37">
                  <c:v>53</c:v>
                </c:pt>
                <c:pt idx="38">
                  <c:v>54</c:v>
                </c:pt>
                <c:pt idx="39">
                  <c:v>55</c:v>
                </c:pt>
                <c:pt idx="40">
                  <c:v>56</c:v>
                </c:pt>
                <c:pt idx="41">
                  <c:v>56</c:v>
                </c:pt>
                <c:pt idx="42">
                  <c:v>56</c:v>
                </c:pt>
                <c:pt idx="43">
                  <c:v>56</c:v>
                </c:pt>
                <c:pt idx="44">
                  <c:v>56</c:v>
                </c:pt>
                <c:pt idx="45">
                  <c:v>57</c:v>
                </c:pt>
                <c:pt idx="46">
                  <c:v>57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60</c:v>
                </c:pt>
                <c:pt idx="52">
                  <c:v>60</c:v>
                </c:pt>
                <c:pt idx="53">
                  <c:v>60</c:v>
                </c:pt>
                <c:pt idx="54">
                  <c:v>62</c:v>
                </c:pt>
                <c:pt idx="55">
                  <c:v>65</c:v>
                </c:pt>
                <c:pt idx="56">
                  <c:v>65</c:v>
                </c:pt>
                <c:pt idx="57">
                  <c:v>65</c:v>
                </c:pt>
                <c:pt idx="58">
                  <c:v>65</c:v>
                </c:pt>
                <c:pt idx="59">
                  <c:v>65</c:v>
                </c:pt>
                <c:pt idx="60">
                  <c:v>65</c:v>
                </c:pt>
                <c:pt idx="61">
                  <c:v>67</c:v>
                </c:pt>
                <c:pt idx="62">
                  <c:v>70</c:v>
                </c:pt>
                <c:pt idx="63">
                  <c:v>72</c:v>
                </c:pt>
                <c:pt idx="64">
                  <c:v>72</c:v>
                </c:pt>
                <c:pt idx="65">
                  <c:v>73</c:v>
                </c:pt>
                <c:pt idx="66">
                  <c:v>74</c:v>
                </c:pt>
                <c:pt idx="67">
                  <c:v>75</c:v>
                </c:pt>
                <c:pt idx="68">
                  <c:v>75</c:v>
                </c:pt>
                <c:pt idx="69">
                  <c:v>76</c:v>
                </c:pt>
                <c:pt idx="70">
                  <c:v>77</c:v>
                </c:pt>
                <c:pt idx="71">
                  <c:v>77</c:v>
                </c:pt>
                <c:pt idx="72">
                  <c:v>77</c:v>
                </c:pt>
                <c:pt idx="73">
                  <c:v>78</c:v>
                </c:pt>
                <c:pt idx="74">
                  <c:v>78</c:v>
                </c:pt>
                <c:pt idx="75">
                  <c:v>79</c:v>
                </c:pt>
                <c:pt idx="76">
                  <c:v>80</c:v>
                </c:pt>
                <c:pt idx="77">
                  <c:v>81</c:v>
                </c:pt>
                <c:pt idx="78">
                  <c:v>81</c:v>
                </c:pt>
                <c:pt idx="79">
                  <c:v>81</c:v>
                </c:pt>
                <c:pt idx="80">
                  <c:v>82</c:v>
                </c:pt>
                <c:pt idx="81">
                  <c:v>83</c:v>
                </c:pt>
                <c:pt idx="82">
                  <c:v>83</c:v>
                </c:pt>
                <c:pt idx="83">
                  <c:v>85</c:v>
                </c:pt>
                <c:pt idx="84">
                  <c:v>87</c:v>
                </c:pt>
                <c:pt idx="85">
                  <c:v>87</c:v>
                </c:pt>
                <c:pt idx="86">
                  <c:v>88</c:v>
                </c:pt>
                <c:pt idx="87">
                  <c:v>91</c:v>
                </c:pt>
                <c:pt idx="88">
                  <c:v>92</c:v>
                </c:pt>
                <c:pt idx="89">
                  <c:v>92</c:v>
                </c:pt>
                <c:pt idx="90">
                  <c:v>93</c:v>
                </c:pt>
                <c:pt idx="91">
                  <c:v>94</c:v>
                </c:pt>
                <c:pt idx="92">
                  <c:v>99</c:v>
                </c:pt>
                <c:pt idx="93">
                  <c:v>100</c:v>
                </c:pt>
                <c:pt idx="94">
                  <c:v>104</c:v>
                </c:pt>
                <c:pt idx="95">
                  <c:v>104</c:v>
                </c:pt>
                <c:pt idx="96">
                  <c:v>105</c:v>
                </c:pt>
                <c:pt idx="97">
                  <c:v>106</c:v>
                </c:pt>
                <c:pt idx="98">
                  <c:v>110</c:v>
                </c:pt>
                <c:pt idx="99">
                  <c:v>112</c:v>
                </c:pt>
                <c:pt idx="100">
                  <c:v>118</c:v>
                </c:pt>
                <c:pt idx="101">
                  <c:v>119</c:v>
                </c:pt>
                <c:pt idx="102">
                  <c:v>120</c:v>
                </c:pt>
                <c:pt idx="103">
                  <c:v>120</c:v>
                </c:pt>
                <c:pt idx="104">
                  <c:v>123</c:v>
                </c:pt>
                <c:pt idx="105">
                  <c:v>125</c:v>
                </c:pt>
                <c:pt idx="106">
                  <c:v>129</c:v>
                </c:pt>
                <c:pt idx="107">
                  <c:v>129</c:v>
                </c:pt>
                <c:pt idx="108">
                  <c:v>132</c:v>
                </c:pt>
                <c:pt idx="109">
                  <c:v>132</c:v>
                </c:pt>
                <c:pt idx="110">
                  <c:v>136</c:v>
                </c:pt>
                <c:pt idx="111">
                  <c:v>141</c:v>
                </c:pt>
                <c:pt idx="112">
                  <c:v>142</c:v>
                </c:pt>
                <c:pt idx="113">
                  <c:v>142</c:v>
                </c:pt>
                <c:pt idx="114">
                  <c:v>145</c:v>
                </c:pt>
                <c:pt idx="115">
                  <c:v>148</c:v>
                </c:pt>
                <c:pt idx="116">
                  <c:v>150</c:v>
                </c:pt>
                <c:pt idx="117">
                  <c:v>150</c:v>
                </c:pt>
                <c:pt idx="118">
                  <c:v>159</c:v>
                </c:pt>
                <c:pt idx="119">
                  <c:v>162</c:v>
                </c:pt>
                <c:pt idx="120">
                  <c:v>171</c:v>
                </c:pt>
                <c:pt idx="121">
                  <c:v>177</c:v>
                </c:pt>
                <c:pt idx="122">
                  <c:v>182</c:v>
                </c:pt>
                <c:pt idx="123">
                  <c:v>185</c:v>
                </c:pt>
                <c:pt idx="124">
                  <c:v>190</c:v>
                </c:pt>
                <c:pt idx="125">
                  <c:v>197</c:v>
                </c:pt>
                <c:pt idx="126">
                  <c:v>206</c:v>
                </c:pt>
                <c:pt idx="127">
                  <c:v>219</c:v>
                </c:pt>
                <c:pt idx="128">
                  <c:v>225</c:v>
                </c:pt>
                <c:pt idx="129">
                  <c:v>236</c:v>
                </c:pt>
                <c:pt idx="130">
                  <c:v>242</c:v>
                </c:pt>
                <c:pt idx="131">
                  <c:v>247</c:v>
                </c:pt>
                <c:pt idx="132">
                  <c:v>270</c:v>
                </c:pt>
                <c:pt idx="133">
                  <c:v>283</c:v>
                </c:pt>
                <c:pt idx="134">
                  <c:v>291</c:v>
                </c:pt>
                <c:pt idx="135">
                  <c:v>301</c:v>
                </c:pt>
                <c:pt idx="136">
                  <c:v>315</c:v>
                </c:pt>
                <c:pt idx="137">
                  <c:v>324</c:v>
                </c:pt>
                <c:pt idx="138">
                  <c:v>334</c:v>
                </c:pt>
                <c:pt idx="139">
                  <c:v>359</c:v>
                </c:pt>
                <c:pt idx="140">
                  <c:v>383</c:v>
                </c:pt>
                <c:pt idx="141">
                  <c:v>403</c:v>
                </c:pt>
                <c:pt idx="142">
                  <c:v>423</c:v>
                </c:pt>
                <c:pt idx="143">
                  <c:v>446</c:v>
                </c:pt>
                <c:pt idx="144">
                  <c:v>463</c:v>
                </c:pt>
                <c:pt idx="145">
                  <c:v>481</c:v>
                </c:pt>
                <c:pt idx="146">
                  <c:v>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98-4190-A425-EAB27EEA99B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298-4190-A425-EAB27EEA9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388612884737783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12</c:v>
                </c:pt>
                <c:pt idx="9">
                  <c:v>14</c:v>
                </c:pt>
                <c:pt idx="10">
                  <c:v>15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16</c:v>
                </c:pt>
                <c:pt idx="17">
                  <c:v>16</c:v>
                </c:pt>
                <c:pt idx="18">
                  <c:v>17</c:v>
                </c:pt>
                <c:pt idx="19">
                  <c:v>17</c:v>
                </c:pt>
                <c:pt idx="20">
                  <c:v>18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18</c:v>
                </c:pt>
                <c:pt idx="28">
                  <c:v>18</c:v>
                </c:pt>
                <c:pt idx="29">
                  <c:v>18</c:v>
                </c:pt>
                <c:pt idx="30">
                  <c:v>18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18</c:v>
                </c:pt>
                <c:pt idx="36">
                  <c:v>19</c:v>
                </c:pt>
                <c:pt idx="37">
                  <c:v>19</c:v>
                </c:pt>
                <c:pt idx="38">
                  <c:v>19</c:v>
                </c:pt>
                <c:pt idx="39">
                  <c:v>19</c:v>
                </c:pt>
                <c:pt idx="40">
                  <c:v>19</c:v>
                </c:pt>
                <c:pt idx="41">
                  <c:v>19</c:v>
                </c:pt>
                <c:pt idx="42">
                  <c:v>19</c:v>
                </c:pt>
                <c:pt idx="43">
                  <c:v>19</c:v>
                </c:pt>
                <c:pt idx="44">
                  <c:v>19</c:v>
                </c:pt>
                <c:pt idx="45">
                  <c:v>19</c:v>
                </c:pt>
                <c:pt idx="46">
                  <c:v>19</c:v>
                </c:pt>
                <c:pt idx="47">
                  <c:v>19</c:v>
                </c:pt>
                <c:pt idx="48">
                  <c:v>19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20</c:v>
                </c:pt>
                <c:pt idx="56">
                  <c:v>20</c:v>
                </c:pt>
                <c:pt idx="57">
                  <c:v>20</c:v>
                </c:pt>
                <c:pt idx="58">
                  <c:v>20</c:v>
                </c:pt>
                <c:pt idx="59">
                  <c:v>20</c:v>
                </c:pt>
                <c:pt idx="60">
                  <c:v>20</c:v>
                </c:pt>
                <c:pt idx="61">
                  <c:v>20</c:v>
                </c:pt>
                <c:pt idx="62">
                  <c:v>21</c:v>
                </c:pt>
                <c:pt idx="63">
                  <c:v>21</c:v>
                </c:pt>
                <c:pt idx="64">
                  <c:v>21</c:v>
                </c:pt>
                <c:pt idx="65">
                  <c:v>21</c:v>
                </c:pt>
                <c:pt idx="66">
                  <c:v>21</c:v>
                </c:pt>
                <c:pt idx="67">
                  <c:v>21</c:v>
                </c:pt>
                <c:pt idx="68">
                  <c:v>21</c:v>
                </c:pt>
                <c:pt idx="69">
                  <c:v>21</c:v>
                </c:pt>
                <c:pt idx="70">
                  <c:v>21</c:v>
                </c:pt>
                <c:pt idx="71">
                  <c:v>21</c:v>
                </c:pt>
                <c:pt idx="72">
                  <c:v>21</c:v>
                </c:pt>
                <c:pt idx="73">
                  <c:v>21</c:v>
                </c:pt>
                <c:pt idx="74">
                  <c:v>21</c:v>
                </c:pt>
                <c:pt idx="75">
                  <c:v>22</c:v>
                </c:pt>
                <c:pt idx="76">
                  <c:v>22</c:v>
                </c:pt>
                <c:pt idx="77">
                  <c:v>22</c:v>
                </c:pt>
                <c:pt idx="78">
                  <c:v>22</c:v>
                </c:pt>
                <c:pt idx="79">
                  <c:v>24</c:v>
                </c:pt>
                <c:pt idx="80">
                  <c:v>25</c:v>
                </c:pt>
                <c:pt idx="81">
                  <c:v>25</c:v>
                </c:pt>
                <c:pt idx="82">
                  <c:v>25</c:v>
                </c:pt>
                <c:pt idx="83">
                  <c:v>25</c:v>
                </c:pt>
                <c:pt idx="84">
                  <c:v>25</c:v>
                </c:pt>
                <c:pt idx="85">
                  <c:v>25</c:v>
                </c:pt>
                <c:pt idx="86">
                  <c:v>25</c:v>
                </c:pt>
                <c:pt idx="87">
                  <c:v>26</c:v>
                </c:pt>
                <c:pt idx="88">
                  <c:v>26</c:v>
                </c:pt>
                <c:pt idx="89">
                  <c:v>26</c:v>
                </c:pt>
                <c:pt idx="90">
                  <c:v>28</c:v>
                </c:pt>
                <c:pt idx="91">
                  <c:v>29</c:v>
                </c:pt>
                <c:pt idx="92">
                  <c:v>31</c:v>
                </c:pt>
                <c:pt idx="93">
                  <c:v>32</c:v>
                </c:pt>
                <c:pt idx="94">
                  <c:v>33</c:v>
                </c:pt>
                <c:pt idx="95">
                  <c:v>34</c:v>
                </c:pt>
                <c:pt idx="96">
                  <c:v>34</c:v>
                </c:pt>
                <c:pt idx="97">
                  <c:v>34</c:v>
                </c:pt>
                <c:pt idx="98">
                  <c:v>34</c:v>
                </c:pt>
                <c:pt idx="99">
                  <c:v>34</c:v>
                </c:pt>
                <c:pt idx="100">
                  <c:v>34</c:v>
                </c:pt>
                <c:pt idx="101">
                  <c:v>35</c:v>
                </c:pt>
                <c:pt idx="102">
                  <c:v>36</c:v>
                </c:pt>
                <c:pt idx="103">
                  <c:v>37</c:v>
                </c:pt>
                <c:pt idx="104">
                  <c:v>38</c:v>
                </c:pt>
                <c:pt idx="105">
                  <c:v>38</c:v>
                </c:pt>
                <c:pt idx="106">
                  <c:v>39</c:v>
                </c:pt>
                <c:pt idx="107">
                  <c:v>39</c:v>
                </c:pt>
                <c:pt idx="108">
                  <c:v>40</c:v>
                </c:pt>
                <c:pt idx="109">
                  <c:v>40</c:v>
                </c:pt>
                <c:pt idx="110">
                  <c:v>40</c:v>
                </c:pt>
                <c:pt idx="111">
                  <c:v>40</c:v>
                </c:pt>
                <c:pt idx="112">
                  <c:v>40</c:v>
                </c:pt>
                <c:pt idx="113">
                  <c:v>42</c:v>
                </c:pt>
                <c:pt idx="114">
                  <c:v>44</c:v>
                </c:pt>
                <c:pt idx="115">
                  <c:v>45</c:v>
                </c:pt>
                <c:pt idx="116">
                  <c:v>46</c:v>
                </c:pt>
                <c:pt idx="117">
                  <c:v>46</c:v>
                </c:pt>
                <c:pt idx="118">
                  <c:v>46</c:v>
                </c:pt>
                <c:pt idx="119">
                  <c:v>46</c:v>
                </c:pt>
                <c:pt idx="120">
                  <c:v>47</c:v>
                </c:pt>
                <c:pt idx="121">
                  <c:v>48</c:v>
                </c:pt>
                <c:pt idx="122">
                  <c:v>49</c:v>
                </c:pt>
                <c:pt idx="123">
                  <c:v>50</c:v>
                </c:pt>
                <c:pt idx="124">
                  <c:v>54</c:v>
                </c:pt>
                <c:pt idx="125">
                  <c:v>56</c:v>
                </c:pt>
                <c:pt idx="126">
                  <c:v>57</c:v>
                </c:pt>
                <c:pt idx="127">
                  <c:v>59</c:v>
                </c:pt>
                <c:pt idx="128">
                  <c:v>65</c:v>
                </c:pt>
                <c:pt idx="129">
                  <c:v>69</c:v>
                </c:pt>
                <c:pt idx="130">
                  <c:v>71</c:v>
                </c:pt>
                <c:pt idx="131">
                  <c:v>74</c:v>
                </c:pt>
                <c:pt idx="132">
                  <c:v>79</c:v>
                </c:pt>
                <c:pt idx="133">
                  <c:v>83</c:v>
                </c:pt>
                <c:pt idx="134">
                  <c:v>86</c:v>
                </c:pt>
                <c:pt idx="135">
                  <c:v>88</c:v>
                </c:pt>
                <c:pt idx="136">
                  <c:v>99</c:v>
                </c:pt>
                <c:pt idx="137">
                  <c:v>104</c:v>
                </c:pt>
                <c:pt idx="138">
                  <c:v>105</c:v>
                </c:pt>
                <c:pt idx="139">
                  <c:v>114</c:v>
                </c:pt>
                <c:pt idx="140">
                  <c:v>121</c:v>
                </c:pt>
                <c:pt idx="141">
                  <c:v>129</c:v>
                </c:pt>
                <c:pt idx="142">
                  <c:v>136</c:v>
                </c:pt>
                <c:pt idx="143">
                  <c:v>152</c:v>
                </c:pt>
                <c:pt idx="144">
                  <c:v>159</c:v>
                </c:pt>
                <c:pt idx="145">
                  <c:v>167</c:v>
                </c:pt>
                <c:pt idx="146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83-4FA4-9515-DFDD688F8A3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83-4FA4-9515-DFDD688F8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312831999110914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2</c:v>
                </c:pt>
                <c:pt idx="1">
                  <c:v>9</c:v>
                </c:pt>
                <c:pt idx="2">
                  <c:v>11</c:v>
                </c:pt>
                <c:pt idx="3">
                  <c:v>15</c:v>
                </c:pt>
                <c:pt idx="4">
                  <c:v>15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22</c:v>
                </c:pt>
                <c:pt idx="12">
                  <c:v>22</c:v>
                </c:pt>
                <c:pt idx="13">
                  <c:v>22</c:v>
                </c:pt>
                <c:pt idx="14">
                  <c:v>23</c:v>
                </c:pt>
                <c:pt idx="15">
                  <c:v>23</c:v>
                </c:pt>
                <c:pt idx="16">
                  <c:v>24</c:v>
                </c:pt>
                <c:pt idx="17">
                  <c:v>25</c:v>
                </c:pt>
                <c:pt idx="18">
                  <c:v>26</c:v>
                </c:pt>
                <c:pt idx="19">
                  <c:v>26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31</c:v>
                </c:pt>
                <c:pt idx="45">
                  <c:v>31</c:v>
                </c:pt>
                <c:pt idx="46">
                  <c:v>31</c:v>
                </c:pt>
                <c:pt idx="47">
                  <c:v>32</c:v>
                </c:pt>
                <c:pt idx="48">
                  <c:v>32</c:v>
                </c:pt>
                <c:pt idx="49">
                  <c:v>32</c:v>
                </c:pt>
                <c:pt idx="50">
                  <c:v>33</c:v>
                </c:pt>
                <c:pt idx="51">
                  <c:v>33</c:v>
                </c:pt>
                <c:pt idx="52">
                  <c:v>33</c:v>
                </c:pt>
                <c:pt idx="53">
                  <c:v>33</c:v>
                </c:pt>
                <c:pt idx="54">
                  <c:v>34</c:v>
                </c:pt>
                <c:pt idx="55">
                  <c:v>35</c:v>
                </c:pt>
                <c:pt idx="56">
                  <c:v>35</c:v>
                </c:pt>
                <c:pt idx="57">
                  <c:v>36</c:v>
                </c:pt>
                <c:pt idx="58">
                  <c:v>36</c:v>
                </c:pt>
                <c:pt idx="59">
                  <c:v>36</c:v>
                </c:pt>
                <c:pt idx="60">
                  <c:v>36</c:v>
                </c:pt>
                <c:pt idx="61">
                  <c:v>36</c:v>
                </c:pt>
                <c:pt idx="62">
                  <c:v>36</c:v>
                </c:pt>
                <c:pt idx="63">
                  <c:v>36</c:v>
                </c:pt>
                <c:pt idx="64">
                  <c:v>37</c:v>
                </c:pt>
                <c:pt idx="65">
                  <c:v>37</c:v>
                </c:pt>
                <c:pt idx="66">
                  <c:v>39</c:v>
                </c:pt>
                <c:pt idx="67">
                  <c:v>39</c:v>
                </c:pt>
                <c:pt idx="68">
                  <c:v>39</c:v>
                </c:pt>
                <c:pt idx="69">
                  <c:v>39</c:v>
                </c:pt>
                <c:pt idx="70">
                  <c:v>39</c:v>
                </c:pt>
                <c:pt idx="71">
                  <c:v>39</c:v>
                </c:pt>
                <c:pt idx="72">
                  <c:v>40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41</c:v>
                </c:pt>
                <c:pt idx="79">
                  <c:v>41</c:v>
                </c:pt>
                <c:pt idx="80">
                  <c:v>41</c:v>
                </c:pt>
                <c:pt idx="81">
                  <c:v>41</c:v>
                </c:pt>
                <c:pt idx="82">
                  <c:v>41</c:v>
                </c:pt>
                <c:pt idx="83">
                  <c:v>41</c:v>
                </c:pt>
                <c:pt idx="84">
                  <c:v>41</c:v>
                </c:pt>
                <c:pt idx="85">
                  <c:v>41</c:v>
                </c:pt>
                <c:pt idx="86">
                  <c:v>41</c:v>
                </c:pt>
                <c:pt idx="87">
                  <c:v>41</c:v>
                </c:pt>
                <c:pt idx="88">
                  <c:v>41</c:v>
                </c:pt>
                <c:pt idx="89">
                  <c:v>41</c:v>
                </c:pt>
                <c:pt idx="90">
                  <c:v>41</c:v>
                </c:pt>
                <c:pt idx="91">
                  <c:v>41</c:v>
                </c:pt>
                <c:pt idx="92">
                  <c:v>43</c:v>
                </c:pt>
                <c:pt idx="93">
                  <c:v>44</c:v>
                </c:pt>
                <c:pt idx="94">
                  <c:v>45</c:v>
                </c:pt>
                <c:pt idx="95">
                  <c:v>47</c:v>
                </c:pt>
                <c:pt idx="96">
                  <c:v>50</c:v>
                </c:pt>
                <c:pt idx="97">
                  <c:v>52</c:v>
                </c:pt>
                <c:pt idx="98">
                  <c:v>54</c:v>
                </c:pt>
                <c:pt idx="99">
                  <c:v>54</c:v>
                </c:pt>
                <c:pt idx="100">
                  <c:v>54</c:v>
                </c:pt>
                <c:pt idx="101">
                  <c:v>54</c:v>
                </c:pt>
                <c:pt idx="102">
                  <c:v>56</c:v>
                </c:pt>
                <c:pt idx="103">
                  <c:v>57</c:v>
                </c:pt>
                <c:pt idx="104">
                  <c:v>58</c:v>
                </c:pt>
                <c:pt idx="105">
                  <c:v>58</c:v>
                </c:pt>
                <c:pt idx="106">
                  <c:v>58</c:v>
                </c:pt>
                <c:pt idx="107">
                  <c:v>61</c:v>
                </c:pt>
                <c:pt idx="108">
                  <c:v>62</c:v>
                </c:pt>
                <c:pt idx="109">
                  <c:v>63</c:v>
                </c:pt>
                <c:pt idx="110">
                  <c:v>65</c:v>
                </c:pt>
                <c:pt idx="111">
                  <c:v>65</c:v>
                </c:pt>
                <c:pt idx="112">
                  <c:v>66</c:v>
                </c:pt>
                <c:pt idx="113">
                  <c:v>66</c:v>
                </c:pt>
                <c:pt idx="114">
                  <c:v>67</c:v>
                </c:pt>
                <c:pt idx="115">
                  <c:v>69</c:v>
                </c:pt>
                <c:pt idx="116">
                  <c:v>70</c:v>
                </c:pt>
                <c:pt idx="117">
                  <c:v>71</c:v>
                </c:pt>
                <c:pt idx="118">
                  <c:v>72</c:v>
                </c:pt>
                <c:pt idx="119">
                  <c:v>73</c:v>
                </c:pt>
                <c:pt idx="120">
                  <c:v>74</c:v>
                </c:pt>
                <c:pt idx="121">
                  <c:v>75</c:v>
                </c:pt>
                <c:pt idx="122">
                  <c:v>76</c:v>
                </c:pt>
                <c:pt idx="123">
                  <c:v>77</c:v>
                </c:pt>
                <c:pt idx="124">
                  <c:v>78</c:v>
                </c:pt>
                <c:pt idx="125">
                  <c:v>80</c:v>
                </c:pt>
                <c:pt idx="126">
                  <c:v>81</c:v>
                </c:pt>
                <c:pt idx="127">
                  <c:v>84</c:v>
                </c:pt>
                <c:pt idx="128">
                  <c:v>90</c:v>
                </c:pt>
                <c:pt idx="129">
                  <c:v>93</c:v>
                </c:pt>
                <c:pt idx="130">
                  <c:v>94</c:v>
                </c:pt>
                <c:pt idx="131">
                  <c:v>96</c:v>
                </c:pt>
                <c:pt idx="132">
                  <c:v>103</c:v>
                </c:pt>
                <c:pt idx="133">
                  <c:v>108</c:v>
                </c:pt>
                <c:pt idx="134">
                  <c:v>111</c:v>
                </c:pt>
                <c:pt idx="135">
                  <c:v>115</c:v>
                </c:pt>
                <c:pt idx="136">
                  <c:v>121</c:v>
                </c:pt>
                <c:pt idx="137">
                  <c:v>131</c:v>
                </c:pt>
                <c:pt idx="138">
                  <c:v>137</c:v>
                </c:pt>
                <c:pt idx="139">
                  <c:v>149</c:v>
                </c:pt>
                <c:pt idx="140">
                  <c:v>156</c:v>
                </c:pt>
                <c:pt idx="141">
                  <c:v>173</c:v>
                </c:pt>
                <c:pt idx="142">
                  <c:v>182</c:v>
                </c:pt>
                <c:pt idx="143">
                  <c:v>195</c:v>
                </c:pt>
                <c:pt idx="144">
                  <c:v>201</c:v>
                </c:pt>
                <c:pt idx="145">
                  <c:v>210</c:v>
                </c:pt>
                <c:pt idx="146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B-4AD1-B884-596DDD38F894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9B-4AD1-B884-596DDD38F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19</c:v>
                </c:pt>
                <c:pt idx="1">
                  <c:v>13</c:v>
                </c:pt>
                <c:pt idx="2">
                  <c:v>14</c:v>
                </c:pt>
                <c:pt idx="3">
                  <c:v>13</c:v>
                </c:pt>
                <c:pt idx="4">
                  <c:v>9</c:v>
                </c:pt>
                <c:pt idx="5">
                  <c:v>8</c:v>
                </c:pt>
                <c:pt idx="6">
                  <c:v>11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9</c:v>
                </c:pt>
                <c:pt idx="11">
                  <c:v>7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6</c:v>
                </c:pt>
                <c:pt idx="17">
                  <c:v>6</c:v>
                </c:pt>
                <c:pt idx="18">
                  <c:v>5</c:v>
                </c:pt>
                <c:pt idx="19">
                  <c:v>5</c:v>
                </c:pt>
                <c:pt idx="20">
                  <c:v>5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3</c:v>
                </c:pt>
                <c:pt idx="42">
                  <c:v>4</c:v>
                </c:pt>
                <c:pt idx="43">
                  <c:v>2</c:v>
                </c:pt>
                <c:pt idx="44">
                  <c:v>2</c:v>
                </c:pt>
                <c:pt idx="45">
                  <c:v>5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2</c:v>
                </c:pt>
                <c:pt idx="60">
                  <c:v>2</c:v>
                </c:pt>
                <c:pt idx="61">
                  <c:v>1</c:v>
                </c:pt>
                <c:pt idx="62">
                  <c:v>3</c:v>
                </c:pt>
                <c:pt idx="63">
                  <c:v>2</c:v>
                </c:pt>
                <c:pt idx="64">
                  <c:v>3</c:v>
                </c:pt>
                <c:pt idx="65">
                  <c:v>3</c:v>
                </c:pt>
                <c:pt idx="66">
                  <c:v>4</c:v>
                </c:pt>
                <c:pt idx="67">
                  <c:v>4</c:v>
                </c:pt>
                <c:pt idx="68">
                  <c:v>4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4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2</c:v>
                </c:pt>
                <c:pt idx="79">
                  <c:v>3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6</c:v>
                </c:pt>
                <c:pt idx="84">
                  <c:v>4</c:v>
                </c:pt>
                <c:pt idx="85">
                  <c:v>5</c:v>
                </c:pt>
                <c:pt idx="86">
                  <c:v>4</c:v>
                </c:pt>
                <c:pt idx="87">
                  <c:v>4</c:v>
                </c:pt>
                <c:pt idx="88">
                  <c:v>5</c:v>
                </c:pt>
                <c:pt idx="89">
                  <c:v>6</c:v>
                </c:pt>
                <c:pt idx="90">
                  <c:v>5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7</c:v>
                </c:pt>
                <c:pt idx="102">
                  <c:v>7</c:v>
                </c:pt>
                <c:pt idx="103">
                  <c:v>7</c:v>
                </c:pt>
                <c:pt idx="104">
                  <c:v>9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14</c:v>
                </c:pt>
                <c:pt idx="109">
                  <c:v>12</c:v>
                </c:pt>
                <c:pt idx="110">
                  <c:v>12</c:v>
                </c:pt>
                <c:pt idx="111">
                  <c:v>13</c:v>
                </c:pt>
                <c:pt idx="112">
                  <c:v>14</c:v>
                </c:pt>
                <c:pt idx="113">
                  <c:v>14</c:v>
                </c:pt>
                <c:pt idx="114">
                  <c:v>12</c:v>
                </c:pt>
                <c:pt idx="115">
                  <c:v>11</c:v>
                </c:pt>
                <c:pt idx="116">
                  <c:v>8</c:v>
                </c:pt>
                <c:pt idx="117">
                  <c:v>9</c:v>
                </c:pt>
                <c:pt idx="118">
                  <c:v>7</c:v>
                </c:pt>
                <c:pt idx="119">
                  <c:v>8</c:v>
                </c:pt>
                <c:pt idx="120">
                  <c:v>8</c:v>
                </c:pt>
                <c:pt idx="121">
                  <c:v>10</c:v>
                </c:pt>
                <c:pt idx="122">
                  <c:v>11</c:v>
                </c:pt>
                <c:pt idx="123">
                  <c:v>11</c:v>
                </c:pt>
                <c:pt idx="124">
                  <c:v>14</c:v>
                </c:pt>
                <c:pt idx="125">
                  <c:v>19</c:v>
                </c:pt>
                <c:pt idx="126">
                  <c:v>21</c:v>
                </c:pt>
                <c:pt idx="127">
                  <c:v>19</c:v>
                </c:pt>
                <c:pt idx="128">
                  <c:v>16</c:v>
                </c:pt>
                <c:pt idx="129">
                  <c:v>18</c:v>
                </c:pt>
                <c:pt idx="130">
                  <c:v>19</c:v>
                </c:pt>
                <c:pt idx="131">
                  <c:v>20</c:v>
                </c:pt>
                <c:pt idx="132">
                  <c:v>25</c:v>
                </c:pt>
                <c:pt idx="133">
                  <c:v>22</c:v>
                </c:pt>
                <c:pt idx="134">
                  <c:v>22</c:v>
                </c:pt>
                <c:pt idx="135">
                  <c:v>22</c:v>
                </c:pt>
                <c:pt idx="136">
                  <c:v>26</c:v>
                </c:pt>
                <c:pt idx="137">
                  <c:v>29</c:v>
                </c:pt>
                <c:pt idx="138">
                  <c:v>25</c:v>
                </c:pt>
                <c:pt idx="139">
                  <c:v>30</c:v>
                </c:pt>
                <c:pt idx="140">
                  <c:v>38</c:v>
                </c:pt>
                <c:pt idx="141">
                  <c:v>39</c:v>
                </c:pt>
                <c:pt idx="142">
                  <c:v>44</c:v>
                </c:pt>
                <c:pt idx="143">
                  <c:v>41</c:v>
                </c:pt>
                <c:pt idx="144">
                  <c:v>36</c:v>
                </c:pt>
                <c:pt idx="145">
                  <c:v>39</c:v>
                </c:pt>
                <c:pt idx="146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F-45C7-A990-6125879C6765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E4F-45C7-A990-6125879C6765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E4F-45C7-A990-6125879C6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16127022785717E-2"/>
          <c:y val="3.1245307675528175E-2"/>
          <c:w val="0.94430826357275477"/>
          <c:h val="0.79441885555168334"/>
        </c:manualLayout>
      </c:layout>
      <c:barChart>
        <c:barDir val="col"/>
        <c:grouping val="clustered"/>
        <c:varyColors val="0"/>
        <c:ser>
          <c:idx val="4"/>
          <c:order val="2"/>
          <c:tx>
            <c:v>Reálné hodnoty</c:v>
          </c:tx>
          <c:spPr>
            <a:solidFill>
              <a:schemeClr val="bg1">
                <a:lumMod val="65000"/>
              </a:schemeClr>
            </a:solidFill>
            <a:ln>
              <a:noFill/>
              <a:prstDash val="sysDot"/>
            </a:ln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  <c:pt idx="0">
                  <c:v>4</c:v>
                </c:pt>
                <c:pt idx="1">
                  <c:v>10</c:v>
                </c:pt>
                <c:pt idx="2">
                  <c:v>14</c:v>
                </c:pt>
                <c:pt idx="3">
                  <c:v>18</c:v>
                </c:pt>
                <c:pt idx="4">
                  <c:v>19</c:v>
                </c:pt>
                <c:pt idx="5">
                  <c:v>19</c:v>
                </c:pt>
                <c:pt idx="6">
                  <c:v>19</c:v>
                </c:pt>
                <c:pt idx="7">
                  <c:v>22</c:v>
                </c:pt>
                <c:pt idx="8">
                  <c:v>26</c:v>
                </c:pt>
                <c:pt idx="9">
                  <c:v>27</c:v>
                </c:pt>
                <c:pt idx="10">
                  <c:v>29</c:v>
                </c:pt>
                <c:pt idx="11">
                  <c:v>32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40</c:v>
                </c:pt>
                <c:pt idx="18">
                  <c:v>44</c:v>
                </c:pt>
                <c:pt idx="19">
                  <c:v>44</c:v>
                </c:pt>
                <c:pt idx="20">
                  <c:v>45</c:v>
                </c:pt>
                <c:pt idx="21">
                  <c:v>48</c:v>
                </c:pt>
                <c:pt idx="22">
                  <c:v>48</c:v>
                </c:pt>
                <c:pt idx="23">
                  <c:v>48</c:v>
                </c:pt>
                <c:pt idx="24">
                  <c:v>50</c:v>
                </c:pt>
                <c:pt idx="25">
                  <c:v>50</c:v>
                </c:pt>
                <c:pt idx="26">
                  <c:v>51</c:v>
                </c:pt>
                <c:pt idx="27">
                  <c:v>51</c:v>
                </c:pt>
                <c:pt idx="28">
                  <c:v>51</c:v>
                </c:pt>
                <c:pt idx="29">
                  <c:v>54</c:v>
                </c:pt>
                <c:pt idx="30">
                  <c:v>54</c:v>
                </c:pt>
                <c:pt idx="31">
                  <c:v>54</c:v>
                </c:pt>
                <c:pt idx="32">
                  <c:v>55</c:v>
                </c:pt>
                <c:pt idx="33">
                  <c:v>55</c:v>
                </c:pt>
                <c:pt idx="34">
                  <c:v>55</c:v>
                </c:pt>
                <c:pt idx="35">
                  <c:v>55</c:v>
                </c:pt>
                <c:pt idx="36">
                  <c:v>55</c:v>
                </c:pt>
                <c:pt idx="37">
                  <c:v>56</c:v>
                </c:pt>
                <c:pt idx="38">
                  <c:v>56</c:v>
                </c:pt>
                <c:pt idx="39">
                  <c:v>56</c:v>
                </c:pt>
                <c:pt idx="40">
                  <c:v>59</c:v>
                </c:pt>
                <c:pt idx="41">
                  <c:v>59</c:v>
                </c:pt>
                <c:pt idx="42">
                  <c:v>59</c:v>
                </c:pt>
                <c:pt idx="43">
                  <c:v>60</c:v>
                </c:pt>
                <c:pt idx="44">
                  <c:v>62</c:v>
                </c:pt>
                <c:pt idx="45">
                  <c:v>63</c:v>
                </c:pt>
                <c:pt idx="46">
                  <c:v>63</c:v>
                </c:pt>
                <c:pt idx="47">
                  <c:v>63</c:v>
                </c:pt>
                <c:pt idx="48">
                  <c:v>64</c:v>
                </c:pt>
                <c:pt idx="49">
                  <c:v>64</c:v>
                </c:pt>
                <c:pt idx="50">
                  <c:v>64</c:v>
                </c:pt>
                <c:pt idx="51">
                  <c:v>65</c:v>
                </c:pt>
                <c:pt idx="52">
                  <c:v>65</c:v>
                </c:pt>
                <c:pt idx="53">
                  <c:v>66</c:v>
                </c:pt>
                <c:pt idx="54">
                  <c:v>66</c:v>
                </c:pt>
                <c:pt idx="55">
                  <c:v>68</c:v>
                </c:pt>
                <c:pt idx="56">
                  <c:v>68</c:v>
                </c:pt>
                <c:pt idx="57">
                  <c:v>68</c:v>
                </c:pt>
                <c:pt idx="58">
                  <c:v>68</c:v>
                </c:pt>
                <c:pt idx="59">
                  <c:v>68</c:v>
                </c:pt>
                <c:pt idx="60">
                  <c:v>68</c:v>
                </c:pt>
                <c:pt idx="61">
                  <c:v>69</c:v>
                </c:pt>
                <c:pt idx="62">
                  <c:v>69</c:v>
                </c:pt>
                <c:pt idx="63">
                  <c:v>69</c:v>
                </c:pt>
                <c:pt idx="64">
                  <c:v>71</c:v>
                </c:pt>
                <c:pt idx="65">
                  <c:v>71</c:v>
                </c:pt>
                <c:pt idx="66">
                  <c:v>71</c:v>
                </c:pt>
                <c:pt idx="67">
                  <c:v>71</c:v>
                </c:pt>
                <c:pt idx="68">
                  <c:v>71</c:v>
                </c:pt>
                <c:pt idx="69">
                  <c:v>71</c:v>
                </c:pt>
                <c:pt idx="70">
                  <c:v>71</c:v>
                </c:pt>
                <c:pt idx="71">
                  <c:v>72</c:v>
                </c:pt>
                <c:pt idx="72">
                  <c:v>72</c:v>
                </c:pt>
                <c:pt idx="73">
                  <c:v>73</c:v>
                </c:pt>
                <c:pt idx="74">
                  <c:v>73</c:v>
                </c:pt>
                <c:pt idx="75">
                  <c:v>73</c:v>
                </c:pt>
                <c:pt idx="76">
                  <c:v>73</c:v>
                </c:pt>
                <c:pt idx="77">
                  <c:v>74</c:v>
                </c:pt>
                <c:pt idx="78">
                  <c:v>74</c:v>
                </c:pt>
                <c:pt idx="79">
                  <c:v>76</c:v>
                </c:pt>
                <c:pt idx="80">
                  <c:v>80</c:v>
                </c:pt>
                <c:pt idx="81">
                  <c:v>80</c:v>
                </c:pt>
                <c:pt idx="82">
                  <c:v>80</c:v>
                </c:pt>
                <c:pt idx="83">
                  <c:v>82</c:v>
                </c:pt>
                <c:pt idx="84">
                  <c:v>84</c:v>
                </c:pt>
                <c:pt idx="85">
                  <c:v>84</c:v>
                </c:pt>
                <c:pt idx="86">
                  <c:v>86</c:v>
                </c:pt>
                <c:pt idx="87">
                  <c:v>87</c:v>
                </c:pt>
                <c:pt idx="88">
                  <c:v>87</c:v>
                </c:pt>
                <c:pt idx="89">
                  <c:v>87</c:v>
                </c:pt>
                <c:pt idx="90">
                  <c:v>87</c:v>
                </c:pt>
                <c:pt idx="91">
                  <c:v>87</c:v>
                </c:pt>
                <c:pt idx="92">
                  <c:v>87</c:v>
                </c:pt>
                <c:pt idx="93">
                  <c:v>87</c:v>
                </c:pt>
                <c:pt idx="94">
                  <c:v>88</c:v>
                </c:pt>
                <c:pt idx="95">
                  <c:v>89</c:v>
                </c:pt>
                <c:pt idx="96">
                  <c:v>90</c:v>
                </c:pt>
                <c:pt idx="97">
                  <c:v>92</c:v>
                </c:pt>
                <c:pt idx="98">
                  <c:v>92</c:v>
                </c:pt>
                <c:pt idx="99">
                  <c:v>94</c:v>
                </c:pt>
                <c:pt idx="100">
                  <c:v>96</c:v>
                </c:pt>
                <c:pt idx="101">
                  <c:v>96</c:v>
                </c:pt>
                <c:pt idx="102">
                  <c:v>99</c:v>
                </c:pt>
                <c:pt idx="103">
                  <c:v>106</c:v>
                </c:pt>
                <c:pt idx="104">
                  <c:v>112</c:v>
                </c:pt>
                <c:pt idx="105">
                  <c:v>118</c:v>
                </c:pt>
                <c:pt idx="106">
                  <c:v>121</c:v>
                </c:pt>
                <c:pt idx="107">
                  <c:v>124</c:v>
                </c:pt>
                <c:pt idx="108">
                  <c:v>127</c:v>
                </c:pt>
                <c:pt idx="109">
                  <c:v>130</c:v>
                </c:pt>
                <c:pt idx="110">
                  <c:v>133</c:v>
                </c:pt>
                <c:pt idx="111">
                  <c:v>139</c:v>
                </c:pt>
                <c:pt idx="112">
                  <c:v>143</c:v>
                </c:pt>
                <c:pt idx="113">
                  <c:v>150</c:v>
                </c:pt>
                <c:pt idx="114">
                  <c:v>155</c:v>
                </c:pt>
                <c:pt idx="115">
                  <c:v>161</c:v>
                </c:pt>
                <c:pt idx="116">
                  <c:v>168</c:v>
                </c:pt>
                <c:pt idx="117">
                  <c:v>170</c:v>
                </c:pt>
                <c:pt idx="118">
                  <c:v>173</c:v>
                </c:pt>
                <c:pt idx="119">
                  <c:v>179</c:v>
                </c:pt>
                <c:pt idx="120">
                  <c:v>184</c:v>
                </c:pt>
                <c:pt idx="121">
                  <c:v>187</c:v>
                </c:pt>
                <c:pt idx="122">
                  <c:v>192</c:v>
                </c:pt>
                <c:pt idx="123">
                  <c:v>202</c:v>
                </c:pt>
                <c:pt idx="124">
                  <c:v>205</c:v>
                </c:pt>
                <c:pt idx="125">
                  <c:v>210</c:v>
                </c:pt>
                <c:pt idx="126">
                  <c:v>215</c:v>
                </c:pt>
                <c:pt idx="127">
                  <c:v>225</c:v>
                </c:pt>
                <c:pt idx="128">
                  <c:v>233</c:v>
                </c:pt>
                <c:pt idx="129">
                  <c:v>239</c:v>
                </c:pt>
                <c:pt idx="130">
                  <c:v>246</c:v>
                </c:pt>
                <c:pt idx="131">
                  <c:v>251</c:v>
                </c:pt>
                <c:pt idx="132">
                  <c:v>262</c:v>
                </c:pt>
                <c:pt idx="133">
                  <c:v>271</c:v>
                </c:pt>
                <c:pt idx="134">
                  <c:v>293</c:v>
                </c:pt>
                <c:pt idx="135">
                  <c:v>300</c:v>
                </c:pt>
                <c:pt idx="136">
                  <c:v>314</c:v>
                </c:pt>
                <c:pt idx="137">
                  <c:v>327</c:v>
                </c:pt>
                <c:pt idx="138">
                  <c:v>337</c:v>
                </c:pt>
                <c:pt idx="139">
                  <c:v>353</c:v>
                </c:pt>
                <c:pt idx="140">
                  <c:v>392</c:v>
                </c:pt>
                <c:pt idx="141">
                  <c:v>407</c:v>
                </c:pt>
                <c:pt idx="142">
                  <c:v>430</c:v>
                </c:pt>
                <c:pt idx="143">
                  <c:v>462</c:v>
                </c:pt>
                <c:pt idx="144">
                  <c:v>486</c:v>
                </c:pt>
                <c:pt idx="145">
                  <c:v>507</c:v>
                </c:pt>
                <c:pt idx="146">
                  <c:v>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D-4C02-A710-172C7DEC39EE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D-4C02-A710-172C7DEC3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24</c:v>
                </c:pt>
                <c:pt idx="1">
                  <c:v>25</c:v>
                </c:pt>
                <c:pt idx="2">
                  <c:v>22</c:v>
                </c:pt>
                <c:pt idx="3">
                  <c:v>22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27</c:v>
                </c:pt>
                <c:pt idx="8">
                  <c:v>21</c:v>
                </c:pt>
                <c:pt idx="9">
                  <c:v>19</c:v>
                </c:pt>
                <c:pt idx="10">
                  <c:v>17</c:v>
                </c:pt>
                <c:pt idx="11">
                  <c:v>18</c:v>
                </c:pt>
                <c:pt idx="12">
                  <c:v>16</c:v>
                </c:pt>
                <c:pt idx="13">
                  <c:v>16</c:v>
                </c:pt>
                <c:pt idx="14">
                  <c:v>14</c:v>
                </c:pt>
                <c:pt idx="15">
                  <c:v>11</c:v>
                </c:pt>
                <c:pt idx="16">
                  <c:v>13</c:v>
                </c:pt>
                <c:pt idx="17">
                  <c:v>11</c:v>
                </c:pt>
                <c:pt idx="18">
                  <c:v>8</c:v>
                </c:pt>
                <c:pt idx="19">
                  <c:v>7</c:v>
                </c:pt>
                <c:pt idx="20">
                  <c:v>6</c:v>
                </c:pt>
                <c:pt idx="21">
                  <c:v>5</c:v>
                </c:pt>
                <c:pt idx="22">
                  <c:v>4</c:v>
                </c:pt>
                <c:pt idx="23">
                  <c:v>3</c:v>
                </c:pt>
                <c:pt idx="24">
                  <c:v>3</c:v>
                </c:pt>
                <c:pt idx="25">
                  <c:v>2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3</c:v>
                </c:pt>
                <c:pt idx="57">
                  <c:v>5</c:v>
                </c:pt>
                <c:pt idx="58">
                  <c:v>4</c:v>
                </c:pt>
                <c:pt idx="59">
                  <c:v>2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4</c:v>
                </c:pt>
                <c:pt idx="66">
                  <c:v>5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6</c:v>
                </c:pt>
                <c:pt idx="71">
                  <c:v>6</c:v>
                </c:pt>
                <c:pt idx="72">
                  <c:v>6</c:v>
                </c:pt>
                <c:pt idx="73">
                  <c:v>3</c:v>
                </c:pt>
                <c:pt idx="74">
                  <c:v>2</c:v>
                </c:pt>
                <c:pt idx="75">
                  <c:v>3</c:v>
                </c:pt>
                <c:pt idx="76">
                  <c:v>3</c:v>
                </c:pt>
                <c:pt idx="77">
                  <c:v>4</c:v>
                </c:pt>
                <c:pt idx="78">
                  <c:v>4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3</c:v>
                </c:pt>
                <c:pt idx="84">
                  <c:v>3</c:v>
                </c:pt>
                <c:pt idx="85">
                  <c:v>5</c:v>
                </c:pt>
                <c:pt idx="86">
                  <c:v>3</c:v>
                </c:pt>
                <c:pt idx="87">
                  <c:v>4</c:v>
                </c:pt>
                <c:pt idx="88">
                  <c:v>3</c:v>
                </c:pt>
                <c:pt idx="89">
                  <c:v>3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3</c:v>
                </c:pt>
                <c:pt idx="98">
                  <c:v>2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2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2</c:v>
                </c:pt>
                <c:pt idx="112">
                  <c:v>5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9</c:v>
                </c:pt>
                <c:pt idx="117">
                  <c:v>12</c:v>
                </c:pt>
                <c:pt idx="118">
                  <c:v>18</c:v>
                </c:pt>
                <c:pt idx="119">
                  <c:v>19</c:v>
                </c:pt>
                <c:pt idx="120">
                  <c:v>23</c:v>
                </c:pt>
                <c:pt idx="121">
                  <c:v>21</c:v>
                </c:pt>
                <c:pt idx="122">
                  <c:v>24</c:v>
                </c:pt>
                <c:pt idx="123">
                  <c:v>21</c:v>
                </c:pt>
                <c:pt idx="124">
                  <c:v>23</c:v>
                </c:pt>
                <c:pt idx="125">
                  <c:v>26</c:v>
                </c:pt>
                <c:pt idx="126">
                  <c:v>27</c:v>
                </c:pt>
                <c:pt idx="127">
                  <c:v>26</c:v>
                </c:pt>
                <c:pt idx="128">
                  <c:v>24</c:v>
                </c:pt>
                <c:pt idx="129">
                  <c:v>33</c:v>
                </c:pt>
                <c:pt idx="130">
                  <c:v>30</c:v>
                </c:pt>
                <c:pt idx="131">
                  <c:v>35</c:v>
                </c:pt>
                <c:pt idx="132">
                  <c:v>36</c:v>
                </c:pt>
                <c:pt idx="133">
                  <c:v>33</c:v>
                </c:pt>
                <c:pt idx="134">
                  <c:v>35</c:v>
                </c:pt>
                <c:pt idx="135">
                  <c:v>35</c:v>
                </c:pt>
                <c:pt idx="136">
                  <c:v>44</c:v>
                </c:pt>
                <c:pt idx="137">
                  <c:v>49</c:v>
                </c:pt>
                <c:pt idx="138">
                  <c:v>61</c:v>
                </c:pt>
                <c:pt idx="139">
                  <c:v>74</c:v>
                </c:pt>
                <c:pt idx="140">
                  <c:v>75</c:v>
                </c:pt>
                <c:pt idx="141">
                  <c:v>81</c:v>
                </c:pt>
                <c:pt idx="142">
                  <c:v>80</c:v>
                </c:pt>
                <c:pt idx="143">
                  <c:v>79</c:v>
                </c:pt>
                <c:pt idx="144">
                  <c:v>82</c:v>
                </c:pt>
                <c:pt idx="145">
                  <c:v>91</c:v>
                </c:pt>
                <c:pt idx="146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61-405A-B302-C808813240EB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61-405A-B302-C808813240EB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861-405A-B302-C80881324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11</c:v>
                </c:pt>
                <c:pt idx="7">
                  <c:v>10</c:v>
                </c:pt>
                <c:pt idx="8">
                  <c:v>9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2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2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6</c:v>
                </c:pt>
                <c:pt idx="49">
                  <c:v>7</c:v>
                </c:pt>
                <c:pt idx="50">
                  <c:v>8</c:v>
                </c:pt>
                <c:pt idx="51">
                  <c:v>7</c:v>
                </c:pt>
                <c:pt idx="52">
                  <c:v>6</c:v>
                </c:pt>
                <c:pt idx="53">
                  <c:v>6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8</c:v>
                </c:pt>
                <c:pt idx="58">
                  <c:v>11</c:v>
                </c:pt>
                <c:pt idx="59">
                  <c:v>12</c:v>
                </c:pt>
                <c:pt idx="60">
                  <c:v>12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10</c:v>
                </c:pt>
                <c:pt idx="65">
                  <c:v>10</c:v>
                </c:pt>
                <c:pt idx="66">
                  <c:v>9</c:v>
                </c:pt>
                <c:pt idx="67">
                  <c:v>6</c:v>
                </c:pt>
                <c:pt idx="68">
                  <c:v>7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7</c:v>
                </c:pt>
                <c:pt idx="73">
                  <c:v>7</c:v>
                </c:pt>
                <c:pt idx="74">
                  <c:v>8</c:v>
                </c:pt>
                <c:pt idx="75">
                  <c:v>8</c:v>
                </c:pt>
                <c:pt idx="76">
                  <c:v>10</c:v>
                </c:pt>
                <c:pt idx="77">
                  <c:v>10</c:v>
                </c:pt>
                <c:pt idx="78">
                  <c:v>10</c:v>
                </c:pt>
                <c:pt idx="79">
                  <c:v>9</c:v>
                </c:pt>
                <c:pt idx="80">
                  <c:v>9</c:v>
                </c:pt>
                <c:pt idx="81">
                  <c:v>7</c:v>
                </c:pt>
                <c:pt idx="82">
                  <c:v>7</c:v>
                </c:pt>
                <c:pt idx="83">
                  <c:v>8</c:v>
                </c:pt>
                <c:pt idx="84">
                  <c:v>8</c:v>
                </c:pt>
                <c:pt idx="85">
                  <c:v>7</c:v>
                </c:pt>
                <c:pt idx="86">
                  <c:v>7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2</c:v>
                </c:pt>
                <c:pt idx="92">
                  <c:v>3</c:v>
                </c:pt>
                <c:pt idx="93">
                  <c:v>2</c:v>
                </c:pt>
                <c:pt idx="94">
                  <c:v>3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3</c:v>
                </c:pt>
                <c:pt idx="110">
                  <c:v>3</c:v>
                </c:pt>
                <c:pt idx="111">
                  <c:v>4</c:v>
                </c:pt>
                <c:pt idx="112">
                  <c:v>6</c:v>
                </c:pt>
                <c:pt idx="113">
                  <c:v>6</c:v>
                </c:pt>
                <c:pt idx="114">
                  <c:v>5</c:v>
                </c:pt>
                <c:pt idx="115">
                  <c:v>6</c:v>
                </c:pt>
                <c:pt idx="116">
                  <c:v>7</c:v>
                </c:pt>
                <c:pt idx="117">
                  <c:v>8</c:v>
                </c:pt>
                <c:pt idx="118">
                  <c:v>12</c:v>
                </c:pt>
                <c:pt idx="119">
                  <c:v>12</c:v>
                </c:pt>
                <c:pt idx="120">
                  <c:v>13</c:v>
                </c:pt>
                <c:pt idx="121">
                  <c:v>11</c:v>
                </c:pt>
                <c:pt idx="122">
                  <c:v>15</c:v>
                </c:pt>
                <c:pt idx="123">
                  <c:v>13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13</c:v>
                </c:pt>
                <c:pt idx="129">
                  <c:v>11</c:v>
                </c:pt>
                <c:pt idx="130">
                  <c:v>14</c:v>
                </c:pt>
                <c:pt idx="131">
                  <c:v>17</c:v>
                </c:pt>
                <c:pt idx="132">
                  <c:v>16</c:v>
                </c:pt>
                <c:pt idx="133">
                  <c:v>18</c:v>
                </c:pt>
                <c:pt idx="134">
                  <c:v>20</c:v>
                </c:pt>
                <c:pt idx="135">
                  <c:v>24</c:v>
                </c:pt>
                <c:pt idx="136">
                  <c:v>22</c:v>
                </c:pt>
                <c:pt idx="137">
                  <c:v>19</c:v>
                </c:pt>
                <c:pt idx="138">
                  <c:v>22</c:v>
                </c:pt>
                <c:pt idx="139">
                  <c:v>25</c:v>
                </c:pt>
                <c:pt idx="140">
                  <c:v>31</c:v>
                </c:pt>
                <c:pt idx="141">
                  <c:v>30</c:v>
                </c:pt>
                <c:pt idx="142">
                  <c:v>35</c:v>
                </c:pt>
                <c:pt idx="143">
                  <c:v>35</c:v>
                </c:pt>
                <c:pt idx="144">
                  <c:v>30</c:v>
                </c:pt>
                <c:pt idx="145">
                  <c:v>36</c:v>
                </c:pt>
                <c:pt idx="14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6B-4BF4-B2CE-E178882944A1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C6B-4BF4-B2CE-E178882944A1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C6B-4BF4-B2CE-E17888294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32626002271702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1</c:v>
                </c:pt>
                <c:pt idx="52">
                  <c:v>2</c:v>
                </c:pt>
                <c:pt idx="53">
                  <c:v>1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1</c:v>
                </c:pt>
                <c:pt idx="79">
                  <c:v>1</c:v>
                </c:pt>
                <c:pt idx="80">
                  <c:v>2</c:v>
                </c:pt>
                <c:pt idx="81">
                  <c:v>2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5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3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8</c:v>
                </c:pt>
                <c:pt idx="104">
                  <c:v>10</c:v>
                </c:pt>
                <c:pt idx="105">
                  <c:v>10</c:v>
                </c:pt>
                <c:pt idx="106">
                  <c:v>10</c:v>
                </c:pt>
                <c:pt idx="107">
                  <c:v>10</c:v>
                </c:pt>
                <c:pt idx="108">
                  <c:v>10</c:v>
                </c:pt>
                <c:pt idx="109">
                  <c:v>9</c:v>
                </c:pt>
                <c:pt idx="110">
                  <c:v>9</c:v>
                </c:pt>
                <c:pt idx="111">
                  <c:v>9</c:v>
                </c:pt>
                <c:pt idx="112">
                  <c:v>8</c:v>
                </c:pt>
                <c:pt idx="113">
                  <c:v>6</c:v>
                </c:pt>
                <c:pt idx="114">
                  <c:v>7</c:v>
                </c:pt>
                <c:pt idx="115">
                  <c:v>6</c:v>
                </c:pt>
                <c:pt idx="116">
                  <c:v>6</c:v>
                </c:pt>
                <c:pt idx="117">
                  <c:v>5</c:v>
                </c:pt>
                <c:pt idx="118">
                  <c:v>6</c:v>
                </c:pt>
                <c:pt idx="119">
                  <c:v>7</c:v>
                </c:pt>
                <c:pt idx="120">
                  <c:v>6</c:v>
                </c:pt>
                <c:pt idx="121">
                  <c:v>5</c:v>
                </c:pt>
                <c:pt idx="122">
                  <c:v>5</c:v>
                </c:pt>
                <c:pt idx="123">
                  <c:v>6</c:v>
                </c:pt>
                <c:pt idx="124">
                  <c:v>5</c:v>
                </c:pt>
                <c:pt idx="125">
                  <c:v>4</c:v>
                </c:pt>
                <c:pt idx="126">
                  <c:v>3</c:v>
                </c:pt>
                <c:pt idx="127">
                  <c:v>4</c:v>
                </c:pt>
                <c:pt idx="128">
                  <c:v>4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5</c:v>
                </c:pt>
                <c:pt idx="134">
                  <c:v>6</c:v>
                </c:pt>
                <c:pt idx="135">
                  <c:v>8</c:v>
                </c:pt>
                <c:pt idx="136">
                  <c:v>9</c:v>
                </c:pt>
                <c:pt idx="137">
                  <c:v>8</c:v>
                </c:pt>
                <c:pt idx="138">
                  <c:v>8</c:v>
                </c:pt>
                <c:pt idx="139">
                  <c:v>11</c:v>
                </c:pt>
                <c:pt idx="140">
                  <c:v>13</c:v>
                </c:pt>
                <c:pt idx="141">
                  <c:v>13</c:v>
                </c:pt>
                <c:pt idx="142">
                  <c:v>14</c:v>
                </c:pt>
                <c:pt idx="143">
                  <c:v>14</c:v>
                </c:pt>
                <c:pt idx="144">
                  <c:v>16</c:v>
                </c:pt>
                <c:pt idx="145">
                  <c:v>15</c:v>
                </c:pt>
                <c:pt idx="14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2F-44D5-BBBF-49ECF69EDAEF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2F-44D5-BBBF-49ECF69EDAEF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2F-44D5-BBBF-49ECF69ED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43</c:v>
                </c:pt>
                <c:pt idx="1">
                  <c:v>37</c:v>
                </c:pt>
                <c:pt idx="2">
                  <c:v>25</c:v>
                </c:pt>
                <c:pt idx="3">
                  <c:v>13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20</c:v>
                </c:pt>
                <c:pt idx="8">
                  <c:v>20</c:v>
                </c:pt>
                <c:pt idx="9">
                  <c:v>20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19</c:v>
                </c:pt>
                <c:pt idx="14">
                  <c:v>14</c:v>
                </c:pt>
                <c:pt idx="15">
                  <c:v>16</c:v>
                </c:pt>
                <c:pt idx="16">
                  <c:v>13</c:v>
                </c:pt>
                <c:pt idx="17">
                  <c:v>13</c:v>
                </c:pt>
                <c:pt idx="18">
                  <c:v>9</c:v>
                </c:pt>
                <c:pt idx="19">
                  <c:v>9</c:v>
                </c:pt>
                <c:pt idx="20">
                  <c:v>11</c:v>
                </c:pt>
                <c:pt idx="21">
                  <c:v>10</c:v>
                </c:pt>
                <c:pt idx="22">
                  <c:v>10</c:v>
                </c:pt>
                <c:pt idx="23">
                  <c:v>11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4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6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5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9</c:v>
                </c:pt>
                <c:pt idx="77">
                  <c:v>6</c:v>
                </c:pt>
                <c:pt idx="78">
                  <c:v>7</c:v>
                </c:pt>
                <c:pt idx="79">
                  <c:v>7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9</c:v>
                </c:pt>
                <c:pt idx="86">
                  <c:v>9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9</c:v>
                </c:pt>
                <c:pt idx="91">
                  <c:v>9</c:v>
                </c:pt>
                <c:pt idx="92">
                  <c:v>10</c:v>
                </c:pt>
                <c:pt idx="93">
                  <c:v>9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13</c:v>
                </c:pt>
                <c:pt idx="98">
                  <c:v>13</c:v>
                </c:pt>
                <c:pt idx="99">
                  <c:v>11</c:v>
                </c:pt>
                <c:pt idx="100">
                  <c:v>11</c:v>
                </c:pt>
                <c:pt idx="101">
                  <c:v>13</c:v>
                </c:pt>
                <c:pt idx="102">
                  <c:v>11</c:v>
                </c:pt>
                <c:pt idx="103">
                  <c:v>10</c:v>
                </c:pt>
                <c:pt idx="104">
                  <c:v>15</c:v>
                </c:pt>
                <c:pt idx="105">
                  <c:v>15</c:v>
                </c:pt>
                <c:pt idx="106">
                  <c:v>13</c:v>
                </c:pt>
                <c:pt idx="107">
                  <c:v>15</c:v>
                </c:pt>
                <c:pt idx="108">
                  <c:v>12</c:v>
                </c:pt>
                <c:pt idx="109">
                  <c:v>8</c:v>
                </c:pt>
                <c:pt idx="110">
                  <c:v>7</c:v>
                </c:pt>
                <c:pt idx="111">
                  <c:v>11</c:v>
                </c:pt>
                <c:pt idx="112">
                  <c:v>9</c:v>
                </c:pt>
                <c:pt idx="113">
                  <c:v>11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12</c:v>
                </c:pt>
                <c:pt idx="118">
                  <c:v>13</c:v>
                </c:pt>
                <c:pt idx="119">
                  <c:v>12</c:v>
                </c:pt>
                <c:pt idx="120">
                  <c:v>13</c:v>
                </c:pt>
                <c:pt idx="121">
                  <c:v>17</c:v>
                </c:pt>
                <c:pt idx="122">
                  <c:v>3</c:v>
                </c:pt>
                <c:pt idx="123">
                  <c:v>2</c:v>
                </c:pt>
                <c:pt idx="124">
                  <c:v>2</c:v>
                </c:pt>
                <c:pt idx="125">
                  <c:v>20</c:v>
                </c:pt>
                <c:pt idx="126">
                  <c:v>16</c:v>
                </c:pt>
                <c:pt idx="127">
                  <c:v>20</c:v>
                </c:pt>
                <c:pt idx="128">
                  <c:v>4</c:v>
                </c:pt>
                <c:pt idx="129">
                  <c:v>3</c:v>
                </c:pt>
                <c:pt idx="130">
                  <c:v>1</c:v>
                </c:pt>
                <c:pt idx="131">
                  <c:v>1</c:v>
                </c:pt>
                <c:pt idx="132">
                  <c:v>23</c:v>
                </c:pt>
                <c:pt idx="133">
                  <c:v>22</c:v>
                </c:pt>
                <c:pt idx="134">
                  <c:v>21</c:v>
                </c:pt>
                <c:pt idx="135">
                  <c:v>25</c:v>
                </c:pt>
                <c:pt idx="136">
                  <c:v>27</c:v>
                </c:pt>
                <c:pt idx="137">
                  <c:v>5</c:v>
                </c:pt>
                <c:pt idx="138">
                  <c:v>5</c:v>
                </c:pt>
                <c:pt idx="139">
                  <c:v>7</c:v>
                </c:pt>
                <c:pt idx="140">
                  <c:v>6</c:v>
                </c:pt>
                <c:pt idx="141">
                  <c:v>30</c:v>
                </c:pt>
                <c:pt idx="142">
                  <c:v>33</c:v>
                </c:pt>
                <c:pt idx="143">
                  <c:v>41</c:v>
                </c:pt>
                <c:pt idx="144">
                  <c:v>37</c:v>
                </c:pt>
                <c:pt idx="145">
                  <c:v>37</c:v>
                </c:pt>
                <c:pt idx="146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3B-482F-B7E2-9CC395F07BA3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3B-482F-B7E2-9CC395F07BA3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43B-482F-B7E2-9CC395F07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166429910164673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20</c:v>
                </c:pt>
                <c:pt idx="1">
                  <c:v>19</c:v>
                </c:pt>
                <c:pt idx="2">
                  <c:v>17</c:v>
                </c:pt>
                <c:pt idx="3">
                  <c:v>18</c:v>
                </c:pt>
                <c:pt idx="4">
                  <c:v>17</c:v>
                </c:pt>
                <c:pt idx="5">
                  <c:v>18</c:v>
                </c:pt>
                <c:pt idx="6">
                  <c:v>17</c:v>
                </c:pt>
                <c:pt idx="7">
                  <c:v>15</c:v>
                </c:pt>
                <c:pt idx="8">
                  <c:v>11</c:v>
                </c:pt>
                <c:pt idx="9">
                  <c:v>6</c:v>
                </c:pt>
                <c:pt idx="10">
                  <c:v>6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1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4</c:v>
                </c:pt>
                <c:pt idx="95">
                  <c:v>3</c:v>
                </c:pt>
                <c:pt idx="96">
                  <c:v>3</c:v>
                </c:pt>
                <c:pt idx="97">
                  <c:v>4</c:v>
                </c:pt>
                <c:pt idx="98">
                  <c:v>4</c:v>
                </c:pt>
                <c:pt idx="99">
                  <c:v>5</c:v>
                </c:pt>
                <c:pt idx="100">
                  <c:v>5</c:v>
                </c:pt>
                <c:pt idx="101">
                  <c:v>6</c:v>
                </c:pt>
                <c:pt idx="102">
                  <c:v>5</c:v>
                </c:pt>
                <c:pt idx="103">
                  <c:v>5</c:v>
                </c:pt>
                <c:pt idx="104">
                  <c:v>5</c:v>
                </c:pt>
                <c:pt idx="105">
                  <c:v>6</c:v>
                </c:pt>
                <c:pt idx="106">
                  <c:v>7</c:v>
                </c:pt>
                <c:pt idx="107">
                  <c:v>7</c:v>
                </c:pt>
                <c:pt idx="108">
                  <c:v>7</c:v>
                </c:pt>
                <c:pt idx="109">
                  <c:v>6</c:v>
                </c:pt>
                <c:pt idx="110">
                  <c:v>5</c:v>
                </c:pt>
                <c:pt idx="111">
                  <c:v>5</c:v>
                </c:pt>
                <c:pt idx="112">
                  <c:v>4</c:v>
                </c:pt>
                <c:pt idx="113">
                  <c:v>3</c:v>
                </c:pt>
                <c:pt idx="114">
                  <c:v>3</c:v>
                </c:pt>
                <c:pt idx="115">
                  <c:v>2</c:v>
                </c:pt>
                <c:pt idx="116">
                  <c:v>1</c:v>
                </c:pt>
                <c:pt idx="117">
                  <c:v>2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4</c:v>
                </c:pt>
                <c:pt idx="125">
                  <c:v>5</c:v>
                </c:pt>
                <c:pt idx="126">
                  <c:v>6</c:v>
                </c:pt>
                <c:pt idx="127">
                  <c:v>7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7</c:v>
                </c:pt>
                <c:pt idx="133">
                  <c:v>5</c:v>
                </c:pt>
                <c:pt idx="134">
                  <c:v>7</c:v>
                </c:pt>
                <c:pt idx="135">
                  <c:v>9</c:v>
                </c:pt>
                <c:pt idx="136">
                  <c:v>9</c:v>
                </c:pt>
                <c:pt idx="137">
                  <c:v>9</c:v>
                </c:pt>
                <c:pt idx="138">
                  <c:v>10</c:v>
                </c:pt>
                <c:pt idx="139">
                  <c:v>19</c:v>
                </c:pt>
                <c:pt idx="140">
                  <c:v>20</c:v>
                </c:pt>
                <c:pt idx="141">
                  <c:v>22</c:v>
                </c:pt>
                <c:pt idx="142">
                  <c:v>21</c:v>
                </c:pt>
                <c:pt idx="143">
                  <c:v>21</c:v>
                </c:pt>
                <c:pt idx="144">
                  <c:v>24</c:v>
                </c:pt>
                <c:pt idx="145">
                  <c:v>27</c:v>
                </c:pt>
                <c:pt idx="146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81-4D20-9F13-9848C06A0752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81-4D20-9F13-9848C06A0752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81-4D20-9F13-9848C06A0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91743527347279E-2"/>
          <c:y val="3.1245307675528175E-2"/>
          <c:w val="0.94007942820636492"/>
          <c:h val="0.79441885555168334"/>
        </c:manualLayout>
      </c:layout>
      <c:barChart>
        <c:barDir val="col"/>
        <c:grouping val="clustered"/>
        <c:varyColors val="0"/>
        <c:ser>
          <c:idx val="5"/>
          <c:order val="3"/>
          <c:tx>
            <c:v>Reálné hodnoty</c:v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_-* #\ ##0_-;\-* #\ ##0_-;_-* &quot;&quot;??_-;_-@_-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Sheet1!$B$7:$FZ$7</c:f>
              <c:numCache>
                <c:formatCode>General</c:formatCode>
                <c:ptCount val="181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2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1</c:v>
                </c:pt>
                <c:pt idx="110">
                  <c:v>2</c:v>
                </c:pt>
                <c:pt idx="111">
                  <c:v>2</c:v>
                </c:pt>
                <c:pt idx="112">
                  <c:v>3</c:v>
                </c:pt>
                <c:pt idx="113">
                  <c:v>3</c:v>
                </c:pt>
                <c:pt idx="114">
                  <c:v>2</c:v>
                </c:pt>
                <c:pt idx="115">
                  <c:v>3</c:v>
                </c:pt>
                <c:pt idx="116">
                  <c:v>3</c:v>
                </c:pt>
                <c:pt idx="117">
                  <c:v>4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4</c:v>
                </c:pt>
                <c:pt idx="128">
                  <c:v>6</c:v>
                </c:pt>
                <c:pt idx="129">
                  <c:v>6</c:v>
                </c:pt>
                <c:pt idx="130">
                  <c:v>8</c:v>
                </c:pt>
                <c:pt idx="131">
                  <c:v>8</c:v>
                </c:pt>
                <c:pt idx="132">
                  <c:v>9</c:v>
                </c:pt>
                <c:pt idx="133">
                  <c:v>9</c:v>
                </c:pt>
                <c:pt idx="134">
                  <c:v>10</c:v>
                </c:pt>
                <c:pt idx="135">
                  <c:v>9</c:v>
                </c:pt>
                <c:pt idx="136">
                  <c:v>6</c:v>
                </c:pt>
                <c:pt idx="137">
                  <c:v>6</c:v>
                </c:pt>
                <c:pt idx="138">
                  <c:v>7</c:v>
                </c:pt>
                <c:pt idx="139">
                  <c:v>9</c:v>
                </c:pt>
                <c:pt idx="140">
                  <c:v>12</c:v>
                </c:pt>
                <c:pt idx="141">
                  <c:v>10</c:v>
                </c:pt>
                <c:pt idx="142">
                  <c:v>9</c:v>
                </c:pt>
                <c:pt idx="143">
                  <c:v>12</c:v>
                </c:pt>
                <c:pt idx="144">
                  <c:v>11</c:v>
                </c:pt>
                <c:pt idx="145">
                  <c:v>12</c:v>
                </c:pt>
                <c:pt idx="14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98003144"/>
        <c:axId val="298003536"/>
      </c:barChart>
      <c:lineChart>
        <c:grouping val="standard"/>
        <c:varyColors val="0"/>
        <c:ser>
          <c:idx val="2"/>
          <c:order val="0"/>
          <c:tx>
            <c:v>R = 0,80</c:v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Sheet1!$B$3:$FZ$3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9F-4B03-B16D-A9B0EB615A4A}"/>
            </c:ext>
          </c:extLst>
        </c:ser>
        <c:ser>
          <c:idx val="0"/>
          <c:order val="1"/>
          <c:tx>
            <c:v>R = 1,10</c:v>
          </c:tx>
          <c:spPr>
            <a:ln w="28575">
              <a:solidFill>
                <a:srgbClr val="690923"/>
              </a:solidFill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Sheet1!$B$5:$FZ$5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C9F-4B03-B16D-A9B0EB615A4A}"/>
            </c:ext>
          </c:extLst>
        </c:ser>
        <c:ser>
          <c:idx val="4"/>
          <c:order val="2"/>
          <c:tx>
            <c:v>Maximální počet pacientů s COVID-19 na lůžkách za období říjen/listopad 2020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cat>
            <c:numRef>
              <c:f>Sheet1!$B$1:$FZ$1</c:f>
              <c:numCache>
                <c:formatCode>m/d/yyyy</c:formatCode>
                <c:ptCount val="181"/>
                <c:pt idx="0">
                  <c:v>44348</c:v>
                </c:pt>
                <c:pt idx="1">
                  <c:v>44349</c:v>
                </c:pt>
                <c:pt idx="2">
                  <c:v>44350</c:v>
                </c:pt>
                <c:pt idx="3">
                  <c:v>44351</c:v>
                </c:pt>
                <c:pt idx="4">
                  <c:v>44352</c:v>
                </c:pt>
                <c:pt idx="5">
                  <c:v>44353</c:v>
                </c:pt>
                <c:pt idx="6">
                  <c:v>44354</c:v>
                </c:pt>
                <c:pt idx="7">
                  <c:v>44355</c:v>
                </c:pt>
                <c:pt idx="8">
                  <c:v>44356</c:v>
                </c:pt>
                <c:pt idx="9">
                  <c:v>44357</c:v>
                </c:pt>
                <c:pt idx="10">
                  <c:v>44358</c:v>
                </c:pt>
                <c:pt idx="11">
                  <c:v>44359</c:v>
                </c:pt>
                <c:pt idx="12">
                  <c:v>44360</c:v>
                </c:pt>
                <c:pt idx="13">
                  <c:v>44361</c:v>
                </c:pt>
                <c:pt idx="14">
                  <c:v>44362</c:v>
                </c:pt>
                <c:pt idx="15">
                  <c:v>44363</c:v>
                </c:pt>
                <c:pt idx="16">
                  <c:v>44364</c:v>
                </c:pt>
                <c:pt idx="17">
                  <c:v>44365</c:v>
                </c:pt>
                <c:pt idx="18">
                  <c:v>44366</c:v>
                </c:pt>
                <c:pt idx="19">
                  <c:v>44367</c:v>
                </c:pt>
                <c:pt idx="20">
                  <c:v>44368</c:v>
                </c:pt>
                <c:pt idx="21">
                  <c:v>44369</c:v>
                </c:pt>
                <c:pt idx="22">
                  <c:v>44370</c:v>
                </c:pt>
                <c:pt idx="23">
                  <c:v>44371</c:v>
                </c:pt>
                <c:pt idx="24">
                  <c:v>44372</c:v>
                </c:pt>
                <c:pt idx="25">
                  <c:v>44373</c:v>
                </c:pt>
                <c:pt idx="26">
                  <c:v>44374</c:v>
                </c:pt>
                <c:pt idx="27">
                  <c:v>44375</c:v>
                </c:pt>
                <c:pt idx="28">
                  <c:v>44376</c:v>
                </c:pt>
                <c:pt idx="29">
                  <c:v>44377</c:v>
                </c:pt>
                <c:pt idx="30">
                  <c:v>44378</c:v>
                </c:pt>
                <c:pt idx="31">
                  <c:v>44379</c:v>
                </c:pt>
                <c:pt idx="32">
                  <c:v>44380</c:v>
                </c:pt>
                <c:pt idx="33">
                  <c:v>44381</c:v>
                </c:pt>
                <c:pt idx="34">
                  <c:v>44382</c:v>
                </c:pt>
                <c:pt idx="35">
                  <c:v>44383</c:v>
                </c:pt>
                <c:pt idx="36">
                  <c:v>44384</c:v>
                </c:pt>
                <c:pt idx="37">
                  <c:v>44385</c:v>
                </c:pt>
                <c:pt idx="38">
                  <c:v>44386</c:v>
                </c:pt>
                <c:pt idx="39">
                  <c:v>44387</c:v>
                </c:pt>
                <c:pt idx="40">
                  <c:v>44388</c:v>
                </c:pt>
                <c:pt idx="41">
                  <c:v>44389</c:v>
                </c:pt>
                <c:pt idx="42">
                  <c:v>44390</c:v>
                </c:pt>
                <c:pt idx="43">
                  <c:v>44391</c:v>
                </c:pt>
                <c:pt idx="44">
                  <c:v>44392</c:v>
                </c:pt>
                <c:pt idx="45">
                  <c:v>44393</c:v>
                </c:pt>
                <c:pt idx="46">
                  <c:v>44394</c:v>
                </c:pt>
                <c:pt idx="47">
                  <c:v>44395</c:v>
                </c:pt>
                <c:pt idx="48">
                  <c:v>44396</c:v>
                </c:pt>
                <c:pt idx="49">
                  <c:v>44397</c:v>
                </c:pt>
                <c:pt idx="50">
                  <c:v>44398</c:v>
                </c:pt>
                <c:pt idx="51">
                  <c:v>44399</c:v>
                </c:pt>
                <c:pt idx="52">
                  <c:v>44400</c:v>
                </c:pt>
                <c:pt idx="53">
                  <c:v>44401</c:v>
                </c:pt>
                <c:pt idx="54">
                  <c:v>44402</c:v>
                </c:pt>
                <c:pt idx="55">
                  <c:v>44403</c:v>
                </c:pt>
                <c:pt idx="56">
                  <c:v>44404</c:v>
                </c:pt>
                <c:pt idx="57">
                  <c:v>44405</c:v>
                </c:pt>
                <c:pt idx="58">
                  <c:v>44406</c:v>
                </c:pt>
                <c:pt idx="59">
                  <c:v>44407</c:v>
                </c:pt>
                <c:pt idx="60">
                  <c:v>44408</c:v>
                </c:pt>
                <c:pt idx="61">
                  <c:v>44409</c:v>
                </c:pt>
                <c:pt idx="62">
                  <c:v>44410</c:v>
                </c:pt>
                <c:pt idx="63">
                  <c:v>44411</c:v>
                </c:pt>
                <c:pt idx="64">
                  <c:v>44412</c:v>
                </c:pt>
                <c:pt idx="65">
                  <c:v>44413</c:v>
                </c:pt>
                <c:pt idx="66">
                  <c:v>44414</c:v>
                </c:pt>
                <c:pt idx="67">
                  <c:v>44415</c:v>
                </c:pt>
                <c:pt idx="68">
                  <c:v>44416</c:v>
                </c:pt>
                <c:pt idx="69">
                  <c:v>44417</c:v>
                </c:pt>
                <c:pt idx="70">
                  <c:v>44418</c:v>
                </c:pt>
                <c:pt idx="71">
                  <c:v>44419</c:v>
                </c:pt>
                <c:pt idx="72">
                  <c:v>44420</c:v>
                </c:pt>
                <c:pt idx="73">
                  <c:v>44421</c:v>
                </c:pt>
                <c:pt idx="74">
                  <c:v>44422</c:v>
                </c:pt>
                <c:pt idx="75">
                  <c:v>44423</c:v>
                </c:pt>
                <c:pt idx="76">
                  <c:v>44424</c:v>
                </c:pt>
                <c:pt idx="77">
                  <c:v>44425</c:v>
                </c:pt>
                <c:pt idx="78">
                  <c:v>44426</c:v>
                </c:pt>
                <c:pt idx="79">
                  <c:v>44427</c:v>
                </c:pt>
                <c:pt idx="80">
                  <c:v>44428</c:v>
                </c:pt>
                <c:pt idx="81">
                  <c:v>44429</c:v>
                </c:pt>
                <c:pt idx="82">
                  <c:v>44430</c:v>
                </c:pt>
                <c:pt idx="83">
                  <c:v>44431</c:v>
                </c:pt>
                <c:pt idx="84">
                  <c:v>44432</c:v>
                </c:pt>
                <c:pt idx="85">
                  <c:v>44433</c:v>
                </c:pt>
                <c:pt idx="86">
                  <c:v>44434</c:v>
                </c:pt>
                <c:pt idx="87">
                  <c:v>44435</c:v>
                </c:pt>
                <c:pt idx="88">
                  <c:v>44436</c:v>
                </c:pt>
                <c:pt idx="89">
                  <c:v>44437</c:v>
                </c:pt>
                <c:pt idx="90">
                  <c:v>44438</c:v>
                </c:pt>
                <c:pt idx="91">
                  <c:v>44439</c:v>
                </c:pt>
                <c:pt idx="92">
                  <c:v>44440</c:v>
                </c:pt>
                <c:pt idx="93">
                  <c:v>44441</c:v>
                </c:pt>
                <c:pt idx="94">
                  <c:v>44442</c:v>
                </c:pt>
                <c:pt idx="95">
                  <c:v>44443</c:v>
                </c:pt>
                <c:pt idx="96">
                  <c:v>44444</c:v>
                </c:pt>
                <c:pt idx="97">
                  <c:v>44445</c:v>
                </c:pt>
                <c:pt idx="98">
                  <c:v>44446</c:v>
                </c:pt>
                <c:pt idx="99">
                  <c:v>44447</c:v>
                </c:pt>
                <c:pt idx="100">
                  <c:v>44448</c:v>
                </c:pt>
                <c:pt idx="101">
                  <c:v>44449</c:v>
                </c:pt>
                <c:pt idx="102">
                  <c:v>44450</c:v>
                </c:pt>
                <c:pt idx="103">
                  <c:v>44451</c:v>
                </c:pt>
                <c:pt idx="104">
                  <c:v>44452</c:v>
                </c:pt>
                <c:pt idx="105">
                  <c:v>44453</c:v>
                </c:pt>
                <c:pt idx="106">
                  <c:v>44454</c:v>
                </c:pt>
                <c:pt idx="107">
                  <c:v>44455</c:v>
                </c:pt>
                <c:pt idx="108">
                  <c:v>44456</c:v>
                </c:pt>
                <c:pt idx="109">
                  <c:v>44457</c:v>
                </c:pt>
                <c:pt idx="110">
                  <c:v>44458</c:v>
                </c:pt>
                <c:pt idx="111">
                  <c:v>44459</c:v>
                </c:pt>
                <c:pt idx="112">
                  <c:v>44460</c:v>
                </c:pt>
                <c:pt idx="113">
                  <c:v>44461</c:v>
                </c:pt>
                <c:pt idx="114">
                  <c:v>44462</c:v>
                </c:pt>
                <c:pt idx="115">
                  <c:v>44463</c:v>
                </c:pt>
                <c:pt idx="116">
                  <c:v>44464</c:v>
                </c:pt>
                <c:pt idx="117">
                  <c:v>44465</c:v>
                </c:pt>
                <c:pt idx="118">
                  <c:v>44466</c:v>
                </c:pt>
                <c:pt idx="119">
                  <c:v>44467</c:v>
                </c:pt>
                <c:pt idx="120">
                  <c:v>44468</c:v>
                </c:pt>
                <c:pt idx="121">
                  <c:v>44469</c:v>
                </c:pt>
                <c:pt idx="122">
                  <c:v>44470</c:v>
                </c:pt>
                <c:pt idx="123">
                  <c:v>44471</c:v>
                </c:pt>
                <c:pt idx="124">
                  <c:v>44472</c:v>
                </c:pt>
                <c:pt idx="125">
                  <c:v>44473</c:v>
                </c:pt>
                <c:pt idx="126">
                  <c:v>44474</c:v>
                </c:pt>
                <c:pt idx="127">
                  <c:v>44475</c:v>
                </c:pt>
                <c:pt idx="128">
                  <c:v>44476</c:v>
                </c:pt>
                <c:pt idx="129">
                  <c:v>44477</c:v>
                </c:pt>
                <c:pt idx="130">
                  <c:v>44478</c:v>
                </c:pt>
                <c:pt idx="131">
                  <c:v>44479</c:v>
                </c:pt>
                <c:pt idx="132">
                  <c:v>44480</c:v>
                </c:pt>
                <c:pt idx="133">
                  <c:v>44481</c:v>
                </c:pt>
                <c:pt idx="134">
                  <c:v>44482</c:v>
                </c:pt>
                <c:pt idx="135">
                  <c:v>44483</c:v>
                </c:pt>
                <c:pt idx="136">
                  <c:v>44484</c:v>
                </c:pt>
                <c:pt idx="137">
                  <c:v>44485</c:v>
                </c:pt>
                <c:pt idx="138">
                  <c:v>44486</c:v>
                </c:pt>
                <c:pt idx="139">
                  <c:v>44487</c:v>
                </c:pt>
                <c:pt idx="140">
                  <c:v>44488</c:v>
                </c:pt>
                <c:pt idx="141">
                  <c:v>44489</c:v>
                </c:pt>
                <c:pt idx="142">
                  <c:v>44490</c:v>
                </c:pt>
                <c:pt idx="143">
                  <c:v>44491</c:v>
                </c:pt>
                <c:pt idx="144">
                  <c:v>44492</c:v>
                </c:pt>
                <c:pt idx="145">
                  <c:v>44493</c:v>
                </c:pt>
                <c:pt idx="146">
                  <c:v>44494</c:v>
                </c:pt>
              </c:numCache>
            </c:numRef>
          </c:cat>
          <c:val>
            <c:numRef>
              <c:f>Sheet1!$B$6:$FZ$6</c:f>
              <c:numCache>
                <c:formatCode>General</c:formatCode>
                <c:ptCount val="18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C9F-4B03-B16D-A9B0EB61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003144"/>
        <c:axId val="298003536"/>
      </c:lineChart>
      <c:dateAx>
        <c:axId val="29800314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536"/>
        <c:crosses val="autoZero"/>
        <c:auto val="1"/>
        <c:lblOffset val="100"/>
        <c:baseTimeUnit val="days"/>
        <c:majorUnit val="2"/>
        <c:majorTimeUnit val="days"/>
      </c:dateAx>
      <c:valAx>
        <c:axId val="29800353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80031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C4A8F-A82D-407A-AC26-9CAB5D726B24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0D70-F12B-49DD-A20E-5FC0923978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2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949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663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10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643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65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56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662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298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050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1316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85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9158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3161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709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03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70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074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4831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1969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90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6627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932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093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328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34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473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14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589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34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375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E9EFC-0716-4342-BB38-B34482084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7CCDD9-5986-470D-BC78-255D2943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720D25-F830-46A8-9990-E76F25CE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3268284-797F-4419-A3F0-918F66F7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30E6D1-C4AA-4C3F-BD7C-CC4D56D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73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A18E7B-9546-4194-9154-7B06CBE2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A48AB81-DC11-4569-A4F8-32B552C6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9B5E4F-9A1F-42AB-A87D-E5852E80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57BEBE-5933-4A99-B8D3-90C3B5DC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F2C8BE-C3DA-402C-B8CD-B671B12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84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0D60001-CC4F-40D5-8A7A-D40021145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3743E10-25E4-4EB9-BB88-B505059F0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2682C3-B6ED-40BB-A5AC-F91854A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641D6F-AADB-4C8F-82F2-914C5E7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C6EBE3-B8F5-4EE3-95D0-645F4F2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636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8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444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453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3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2AAA3A-3701-4365-9FAA-A1BA9C3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08CCD3-0038-496E-B810-7DC3620C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FC2B1D-D645-414D-9FDE-B67C41A6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C18106-C0DD-4434-BBC1-41FBD4A0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B1748-5F90-4376-96DD-DA44F538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024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FFEC1-36EB-495A-BD5C-AD4C66F5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26251-AA67-49E1-8090-D7978579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9B1B0A-5F08-48CE-8FD4-30C046B6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8FE227-AF45-4DAD-AA46-2784050D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574D27-EF37-47D2-B756-BF94216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AE9BE6-CBAB-40B7-B682-6639F7E8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8E5BB-18CB-45C2-B16D-59CA2AC1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39F3FE0-D6C5-4FB6-A7D7-62446018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BA1C3D-B8CD-4DDD-B40F-ADA4A4F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973C03-CB1D-4CC5-B053-6D15D404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5306FF-AEA8-4D7A-8ADF-A45FB33D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62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7A8537-7661-4F79-BC62-A092F58E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FC485D-D882-4287-9B86-868C335D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0C28334-7BB3-4D92-9504-795AD029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2DA3BD4-0ECC-4D25-9C2C-EADB80435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3E01AEB-F792-47B8-8DBF-8F9028A76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2112F8A-0780-489A-AEB8-2A028135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11B154-16AB-454F-B295-9A8A6523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48FA6C3-5E2E-4C9E-B402-E6BDA856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5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B438A9-4D40-4F15-BD75-E5444D18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A3137D-90F2-4DFB-A594-76408216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EA89F8-34F6-418A-8437-E235716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528A22-A7F1-4348-AB76-661F99D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81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F6457B-26B0-4DC3-9CEB-1485EE6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ABF33C-A8C1-4249-8E55-86A905A2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725C4F-D810-4A8E-ABB1-5DA5696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55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3D8323-2C22-4E31-AD20-CBB1A34A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A44C7F-5790-4CE1-9DC3-EC46CAB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25626D-EBC3-4C24-9A6C-2C267704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A89FF-11F2-4BBE-BF2D-469E0B6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C4F2D9-43FA-40F1-AC4E-BE1F3198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C273634-09AF-449B-8B13-FEA22BE7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8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827184-C101-4063-A9E5-C2CED47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C45710C-4A4A-4529-9D09-7470F8ED0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7BBEF5-C0E3-4F34-8A08-A864475DD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6E7FF5-744D-4406-80FA-7A1CCFD6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019E8F2-C839-4E3F-95F2-1730533D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4B72CD6-5975-4043-A67A-B885A37A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2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53DFE7B-4561-47A9-8B18-5A599FE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84B56D-92A6-4C81-A0C7-4160EA25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32F0E8-9697-4AE9-A3CF-2D810FF7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3933FD-AF24-4CBA-9095-EAB36D52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8E84B4-7AA1-44E5-ACBE-5F1359A2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26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74E9-89D6-488A-9D1A-91917C163630}" type="datetimeFigureOut">
              <a:rPr lang="cs-CZ" smtClean="0"/>
              <a:t>27.10.2021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1638-35F1-4D06-A62D-1A9F0580CC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48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9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chart" Target="../charts/chart12.xml"/><Relationship Id="rId4" Type="http://schemas.openxmlformats.org/officeDocument/2006/relationships/tags" Target="../tags/tag71.xml"/><Relationship Id="rId9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9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9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8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9" Type="http://schemas.openxmlformats.org/officeDocument/2006/relationships/chart" Target="../charts/char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tags" Target="../tags/tag95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tags" Target="../tags/tag100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chart" Target="../charts/chart18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chart" Target="../charts/chart1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tags" Target="../tags/tag113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1.xml"/><Relationship Id="rId3" Type="http://schemas.openxmlformats.org/officeDocument/2006/relationships/tags" Target="../tags/tag118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chart" Target="../charts/chart2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chart" Target="../charts/chart23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7" Type="http://schemas.openxmlformats.org/officeDocument/2006/relationships/chart" Target="../charts/chart24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chart" Target="../charts/chart2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chart" Target="../charts/chart26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chart" Target="../charts/chart2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8.xml"/><Relationship Id="rId3" Type="http://schemas.openxmlformats.org/officeDocument/2006/relationships/tags" Target="../tags/tag147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9.xml"/><Relationship Id="rId4" Type="http://schemas.openxmlformats.org/officeDocument/2006/relationships/tags" Target="../tags/tag14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chart" Target="../charts/chart29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7" Type="http://schemas.openxmlformats.org/officeDocument/2006/relationships/chart" Target="../charts/chart3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chart" Target="../charts/chart7.xml"/><Relationship Id="rId4" Type="http://schemas.openxmlformats.org/officeDocument/2006/relationships/tags" Target="../tags/tag40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3905251"/>
            <a:ext cx="11410950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Počet všech hospitalizovaných pacientů s COVID-19</a:t>
            </a:r>
          </a:p>
        </p:txBody>
      </p:sp>
    </p:spTree>
    <p:extLst>
      <p:ext uri="{BB962C8B-B14F-4D97-AF65-F5344CB8AC3E}">
        <p14:creationId xmlns:p14="http://schemas.microsoft.com/office/powerpoint/2010/main" val="225129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Královéhradecký kraj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83B67504-8AFE-4C26-B285-52B5B83B320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4DCB235D-0472-4F9E-BD9C-65206B6D302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8" name="Chart 11">
            <a:extLst>
              <a:ext uri="{FF2B5EF4-FFF2-40B4-BE49-F238E27FC236}">
                <a16:creationId xmlns:a16="http://schemas.microsoft.com/office/drawing/2014/main" id="{52692F77-DF7D-483D-91A2-DFEEC121B02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37127618"/>
              </p:ext>
            </p:extLst>
          </p:nvPr>
        </p:nvGraphicFramePr>
        <p:xfrm>
          <a:off x="120986" y="1465207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E3A41A4-9A93-4C4E-A656-E1E0617D7FA1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3682620"/>
              </p:ext>
            </p:extLst>
          </p:nvPr>
        </p:nvGraphicFramePr>
        <p:xfrm>
          <a:off x="5028777" y="604410"/>
          <a:ext cx="5698001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955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00815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49566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94758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80766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1198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55365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3373939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D409923A-8736-4AF7-9EF8-6F739DE760B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115511" y="2325231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C7360311-9A2D-41B6-A10C-AC90F4EBE2C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0F8D3E7E-DDD0-4EE7-9728-B6B29AE3323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89F71896-015F-4266-8A2E-DE8D8F737B1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22718" y="181420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92750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180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Pardubický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41B85D6D-997A-4EB4-B296-0ACD0CE56C6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8DFB7ED8-0316-4A6B-94CB-8AB9C1CF960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160F7EB4-18AD-49AB-849C-F0303F82301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98205110"/>
              </p:ext>
            </p:extLst>
          </p:nvPr>
        </p:nvGraphicFramePr>
        <p:xfrm>
          <a:off x="120986" y="1519795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D2EF210-89C8-4461-A91F-9C5A845674DD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90503689"/>
              </p:ext>
            </p:extLst>
          </p:nvPr>
        </p:nvGraphicFramePr>
        <p:xfrm>
          <a:off x="5061954" y="741530"/>
          <a:ext cx="5771905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303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48281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06013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56694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05066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93487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6790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61271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53596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45F92D72-01BD-40CE-8BA9-7ABE67482E0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497051" y="2343333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09B1964B-F676-4221-9611-61E86459061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139085C8-B67C-4A8C-9578-665589B9D55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3B79B047-90E4-443F-8AD9-08EA98CDEEC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497051" y="188166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1000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Kraj Vysočina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1C0A30EC-3FCA-402F-A235-5AD5508583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57A3BE4A-2553-4959-BD87-4AFFF60B5E2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8EE1AF07-7061-4D30-ACCA-B0AF2C120AB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65434751"/>
              </p:ext>
            </p:extLst>
          </p:nvPr>
        </p:nvGraphicFramePr>
        <p:xfrm>
          <a:off x="120986" y="1577427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8A18217-8F2F-49DA-944D-80EC7C81F7CE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98292081"/>
              </p:ext>
            </p:extLst>
          </p:nvPr>
        </p:nvGraphicFramePr>
        <p:xfrm>
          <a:off x="4942095" y="772213"/>
          <a:ext cx="5710691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076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36103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01707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5079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96528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8295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158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56379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0893608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DF91F26C-9BCA-47C4-9CC5-705D0EE8B14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31840" y="251536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70275451-BD3B-4E48-8EB0-F18E64509D1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09029860-0E2A-4283-ABE3-2A21C9C7085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D3BD7220-5B21-45C4-890B-FA52815B927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78620" y="205370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06027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Jihomoravský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8EC20B5E-5524-4196-BE3B-79C8B00495E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6E05A449-6968-4B4B-95F8-F76BBF8562C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FC3549B5-2A77-4DC4-96B2-2AC37349496E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01487115"/>
              </p:ext>
            </p:extLst>
          </p:nvPr>
        </p:nvGraphicFramePr>
        <p:xfrm>
          <a:off x="193311" y="1519793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5B192F32-9269-4814-BF86-D203A05E6AA3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844544181"/>
              </p:ext>
            </p:extLst>
          </p:nvPr>
        </p:nvGraphicFramePr>
        <p:xfrm>
          <a:off x="5231796" y="725517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5005993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FCFDE1EC-BACA-48D2-8FAA-68B36041BB8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402672" y="2227295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BED15170-253F-4B87-A717-5E3405353D7E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27646F03-D3FC-4489-BDB2-8F2D6367405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0F1BA117-4FBA-40D6-A10D-C7977D02B6C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309880" y="178406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78005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76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Olomoucký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1465D42B-38B4-42BC-97C2-68F25A570D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B3866A5-03A0-41F6-BB11-76B30F0A45D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3C4EE868-A420-4812-B0EB-DB9558EA019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99104812"/>
              </p:ext>
            </p:extLst>
          </p:nvPr>
        </p:nvGraphicFramePr>
        <p:xfrm>
          <a:off x="120986" y="1519793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20C813DC-C91C-4809-BAF8-AC0189E17545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35078243"/>
              </p:ext>
            </p:extLst>
          </p:nvPr>
        </p:nvGraphicFramePr>
        <p:xfrm>
          <a:off x="5339861" y="745369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2745978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2168357-AF1D-43CD-95B5-99476A32443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24639" y="2345740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12CF598E-D98A-4626-AF1B-ED05123FE40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C7ED48F4-FF47-484B-A631-95130AA30A6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687F348A-8211-4DDA-A2FD-623B63AEA6D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24639" y="1872911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42334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26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Zlínský kraj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A41AE2BC-89C6-4063-82C5-5CBB4B4DD8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D27D601-AFF9-4136-BCD7-E0FBCE597912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22A74D65-D60C-4129-8A2C-828CE41F6F4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18677367"/>
              </p:ext>
            </p:extLst>
          </p:nvPr>
        </p:nvGraphicFramePr>
        <p:xfrm>
          <a:off x="193311" y="1519795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0C92730C-2694-4853-8961-AA89E8BE40DB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58250601"/>
              </p:ext>
            </p:extLst>
          </p:nvPr>
        </p:nvGraphicFramePr>
        <p:xfrm>
          <a:off x="5124751" y="731450"/>
          <a:ext cx="5720474" cy="171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71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38049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02396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51734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97892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2898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57161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4134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21,4%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97,5%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0698226"/>
                  </a:ext>
                </a:extLst>
              </a:tr>
            </a:tbl>
          </a:graphicData>
        </a:graphic>
      </p:graphicFrame>
      <p:grpSp>
        <p:nvGrpSpPr>
          <p:cNvPr id="25" name="Skupina 24">
            <a:extLst>
              <a:ext uri="{FF2B5EF4-FFF2-40B4-BE49-F238E27FC236}">
                <a16:creationId xmlns:a16="http://schemas.microsoft.com/office/drawing/2014/main" id="{8AE12A01-425A-4FAA-BE1B-3C07CF21398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86527" y="2121915"/>
            <a:ext cx="1888984" cy="646331"/>
            <a:chOff x="10270650" y="3526984"/>
            <a:chExt cx="1888984" cy="646331"/>
          </a:xfrm>
        </p:grpSpPr>
        <p:sp>
          <p:nvSpPr>
            <p:cNvPr id="26" name="Obdélník 25">
              <a:extLst>
                <a:ext uri="{FF2B5EF4-FFF2-40B4-BE49-F238E27FC236}">
                  <a16:creationId xmlns:a16="http://schemas.microsoft.com/office/drawing/2014/main" id="{AD3C50AD-EB6B-4FFF-9A48-538470D3BA4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7" name="TextovéPole 28">
              <a:extLst>
                <a:ext uri="{FF2B5EF4-FFF2-40B4-BE49-F238E27FC236}">
                  <a16:creationId xmlns:a16="http://schemas.microsoft.com/office/drawing/2014/main" id="{AA163BFB-2F06-4BC3-BE9F-768AAFE7098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8" name="TextBox 9">
            <a:extLst>
              <a:ext uri="{FF2B5EF4-FFF2-40B4-BE49-F238E27FC236}">
                <a16:creationId xmlns:a16="http://schemas.microsoft.com/office/drawing/2014/main" id="{94F41678-F519-4863-AD97-7AEE105E93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758210" y="169834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889000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221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Moravskoslezský kraj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A53E31CE-58EF-4784-857E-7BFD1C963BA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FBDC31BE-EE68-461A-959E-F47D7B2DEBFE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7" name="Chart 11">
            <a:extLst>
              <a:ext uri="{FF2B5EF4-FFF2-40B4-BE49-F238E27FC236}">
                <a16:creationId xmlns:a16="http://schemas.microsoft.com/office/drawing/2014/main" id="{54B887CD-65BA-4F98-ABF8-C5528F4A66D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61638929"/>
              </p:ext>
            </p:extLst>
          </p:nvPr>
        </p:nvGraphicFramePr>
        <p:xfrm>
          <a:off x="193311" y="1499007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864758AD-9F54-42A6-AA21-AD019AF270C6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31271347"/>
              </p:ext>
            </p:extLst>
          </p:nvPr>
        </p:nvGraphicFramePr>
        <p:xfrm>
          <a:off x="5034254" y="705400"/>
          <a:ext cx="5833971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672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60629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1037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6268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13723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100417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41487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66231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1108504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F99677F-02FE-49FD-B9D3-EE9E46BFA01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23775" y="2426221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D6827C7A-3DEF-4F92-A528-80EEA10B085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567C12D2-717C-4FCB-88DB-0DD15121E1A2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A840C185-751F-4A93-AB06-E4E9C45F164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47608" y="196455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74683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9378"/>
            <a:ext cx="12192000" cy="1189622"/>
          </a:xfrm>
        </p:spPr>
        <p:txBody>
          <a:bodyPr>
            <a:normAutofit/>
          </a:bodyPr>
          <a:lstStyle/>
          <a:p>
            <a:r>
              <a:rPr lang="cs-CZ" b="1" dirty="0"/>
              <a:t>Epidemie COVID-19 v ČR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05251"/>
            <a:ext cx="12191999" cy="2009774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tx2"/>
                </a:solidFill>
              </a:rPr>
              <a:t>Kumulativní počet nově hospitalizovaných pacientů s COVID19</a:t>
            </a:r>
            <a:endParaRPr lang="cs-CZ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11">
            <a:extLst>
              <a:ext uri="{FF2B5EF4-FFF2-40B4-BE49-F238E27FC236}">
                <a16:creationId xmlns:a16="http://schemas.microsoft.com/office/drawing/2014/main" id="{4E8CECEA-3B52-4ACD-9554-59697980D41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4481343"/>
              </p:ext>
            </p:extLst>
          </p:nvPr>
        </p:nvGraphicFramePr>
        <p:xfrm>
          <a:off x="305652" y="1426671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Česká republika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44B08C2F-C18A-4674-8737-6CAF4EEADD3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83B3875D-E4DB-4D08-8B8C-25D441730E5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46B382E-1AB4-4280-B24B-6FDF5821A80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1C8323D-D4C9-4EB5-9A83-D6A5135C2EE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B035F574-1B0E-4E86-ACA2-FD0FB56CD94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20C10530-9E26-4D45-93E8-ECA0ECB6F08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270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Hl. m. Praha </a:t>
            </a:r>
          </a:p>
        </p:txBody>
      </p:sp>
      <p:graphicFrame>
        <p:nvGraphicFramePr>
          <p:cNvPr id="66" name="Chart 11">
            <a:extLst>
              <a:ext uri="{FF2B5EF4-FFF2-40B4-BE49-F238E27FC236}">
                <a16:creationId xmlns:a16="http://schemas.microsoft.com/office/drawing/2014/main" id="{E998496D-9785-414D-9E73-85D9A50D50B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218511"/>
              </p:ext>
            </p:extLst>
          </p:nvPr>
        </p:nvGraphicFramePr>
        <p:xfrm>
          <a:off x="265636" y="149836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7" name="TextBox 14">
            <a:extLst>
              <a:ext uri="{FF2B5EF4-FFF2-40B4-BE49-F238E27FC236}">
                <a16:creationId xmlns:a16="http://schemas.microsoft.com/office/drawing/2014/main" id="{7AC7BDF5-B998-41CB-9230-FA4E431427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68" name="TextBox 31">
            <a:extLst>
              <a:ext uri="{FF2B5EF4-FFF2-40B4-BE49-F238E27FC236}">
                <a16:creationId xmlns:a16="http://schemas.microsoft.com/office/drawing/2014/main" id="{A36A07BC-E5D3-4ADE-AEFF-D8315075E23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3128123E-A0DA-4F50-9F5F-1ED1A0E3E865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1159150"/>
              </p:ext>
            </p:extLst>
          </p:nvPr>
        </p:nvGraphicFramePr>
        <p:xfrm>
          <a:off x="1149928" y="1279701"/>
          <a:ext cx="11042071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2071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35107690-8282-4469-9CF1-284BCDEBCB5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0F236A14-2836-4F1D-A085-3AE608B9026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26E32111-AF2D-4055-A638-5113517DF29D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52660FB-6D0C-43A8-A546-519E09C56D1A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348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3"/>
            <a:ext cx="191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Česká republika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981CB6A6-72A9-473F-B599-40385C7CCD9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4475318"/>
              </p:ext>
            </p:extLst>
          </p:nvPr>
        </p:nvGraphicFramePr>
        <p:xfrm>
          <a:off x="276126" y="1519793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2312458-65A0-441F-908E-931BC7FD4AB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607946" y="2277432"/>
            <a:ext cx="1888984" cy="646331"/>
            <a:chOff x="10270650" y="3526984"/>
            <a:chExt cx="1888984" cy="646331"/>
          </a:xfrm>
        </p:grpSpPr>
        <p:sp>
          <p:nvSpPr>
            <p:cNvPr id="17" name="Obdélník 16">
              <a:extLst>
                <a:ext uri="{FF2B5EF4-FFF2-40B4-BE49-F238E27FC236}">
                  <a16:creationId xmlns:a16="http://schemas.microsoft.com/office/drawing/2014/main" id="{0DFC9795-934F-42BA-94E7-2B7FA4872E5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8" name="TextovéPole 28">
              <a:extLst>
                <a:ext uri="{FF2B5EF4-FFF2-40B4-BE49-F238E27FC236}">
                  <a16:creationId xmlns:a16="http://schemas.microsoft.com/office/drawing/2014/main" id="{0C5C1E54-12C3-4C62-B831-4C6047793E03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B9356918-9AB7-42C4-BB60-0647CB305C3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607946" y="1888299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aphicFrame>
        <p:nvGraphicFramePr>
          <p:cNvPr id="20" name="Tabulka 6">
            <a:extLst>
              <a:ext uri="{FF2B5EF4-FFF2-40B4-BE49-F238E27FC236}">
                <a16:creationId xmlns:a16="http://schemas.microsoft.com/office/drawing/2014/main" id="{712F1247-CD57-4A5E-B67F-46B606F8D7E6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756404413"/>
              </p:ext>
            </p:extLst>
          </p:nvPr>
        </p:nvGraphicFramePr>
        <p:xfrm>
          <a:off x="5422243" y="729810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36,5%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85,4%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002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7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Středočeský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E4ED3497-005E-4D28-B4DD-95E910E4664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3601148"/>
              </p:ext>
            </p:extLst>
          </p:nvPr>
        </p:nvGraphicFramePr>
        <p:xfrm>
          <a:off x="193311" y="1532244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865BE95-CE74-437A-9C9F-EDB147734F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E74E43A-43ED-4DF3-AAD7-4387BB996216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7CACD029-57E0-4A36-9480-F83A8EE8D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89810"/>
              </p:ext>
            </p:extLst>
          </p:nvPr>
        </p:nvGraphicFramePr>
        <p:xfrm>
          <a:off x="1147157" y="1275858"/>
          <a:ext cx="11011592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1592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74B29DB-4B04-4801-87F2-849EEE1D71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8F69F9C-657E-49AB-AB84-37D049AD3EF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D307E1A6-F3BE-4851-BE29-3FA94B07A866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43D0F0D1-3ED5-43B8-A68C-A62315E5B62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7803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Jihočeský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49D6916-5B73-49D0-989C-7AAB9782B4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9144831"/>
              </p:ext>
            </p:extLst>
          </p:nvPr>
        </p:nvGraphicFramePr>
        <p:xfrm>
          <a:off x="193311" y="151004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67B8D3-83E4-46A7-8BE6-E24017E2C78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1C339311-F3FC-45AA-BA93-50AF7FA9062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44DDF5A-577C-4AA7-87FC-0E64EB2ECA0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92BEC90-A1C4-49A9-AA2C-1B1BA01F39A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19C9FAC-48AA-47BC-8D50-BE6E542ACE4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88C57D03-D934-456C-B6AC-8F698BCFF12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19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Plzeňský kraj </a:t>
            </a:r>
          </a:p>
        </p:txBody>
      </p:sp>
      <p:graphicFrame>
        <p:nvGraphicFramePr>
          <p:cNvPr id="22" name="Chart 11">
            <a:extLst>
              <a:ext uri="{FF2B5EF4-FFF2-40B4-BE49-F238E27FC236}">
                <a16:creationId xmlns:a16="http://schemas.microsoft.com/office/drawing/2014/main" id="{23D880E9-87C9-499C-8E1C-7F64548C624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2559375"/>
              </p:ext>
            </p:extLst>
          </p:nvPr>
        </p:nvGraphicFramePr>
        <p:xfrm>
          <a:off x="193311" y="1519795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3" name="TextBox 14">
            <a:extLst>
              <a:ext uri="{FF2B5EF4-FFF2-40B4-BE49-F238E27FC236}">
                <a16:creationId xmlns:a16="http://schemas.microsoft.com/office/drawing/2014/main" id="{7A1B654A-5077-4428-AD2A-B0213639195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AF47D3F-A169-45DA-8EE2-DADF6BF9D7DB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A9B93CC-BC30-4AAE-8409-28EF20F384A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617183F-B343-42FD-96B4-064CF2939C3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E7738-3935-457E-A3CB-054F44F4D092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F51DEFA-B07A-47BF-9657-536279E863A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14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Karlovarský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A6C191E5-1DBC-437D-844B-3B6A8EA4784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7882744"/>
              </p:ext>
            </p:extLst>
          </p:nvPr>
        </p:nvGraphicFramePr>
        <p:xfrm>
          <a:off x="193311" y="1519795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E2D955D9-E409-437E-8523-D0D93850C2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0FB6CB7-3018-460E-880B-A99DA2B060D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B4FF0AEB-FDBF-4CF9-88E1-85595AC68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08047"/>
              </p:ext>
            </p:extLst>
          </p:nvPr>
        </p:nvGraphicFramePr>
        <p:xfrm>
          <a:off x="1145769" y="1279701"/>
          <a:ext cx="10066713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6713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17D75A54-569A-431A-A2F4-5A98DA0D288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FC5FA26A-EAE0-48BC-856A-5977D2763B2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7DA2F90-322E-46F5-A710-2DE00DA5BCB4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3C56C9DD-4E20-4B3E-976C-583FCE6B988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17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Ústecký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6D924F2-AA92-45A3-84B7-C5775C83CD6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3479778"/>
              </p:ext>
            </p:extLst>
          </p:nvPr>
        </p:nvGraphicFramePr>
        <p:xfrm>
          <a:off x="265636" y="1476797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2FB8DF6D-ADDA-437C-A69B-1A524D1180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EC7C7F78-5E46-47A8-86B3-D6F0B274EC6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C7BDB643-1478-4D03-A757-E35F305B33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A69C8A6-C329-4E81-AB45-C7E2CB98F26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F49613C-F768-43BE-851D-C37B2EA6410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026E1F50-25EE-4AB3-9549-BFFF8EC8B1B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266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Liberecký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90F9077-8C85-44A0-B0BB-D14D523B79AD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7076509"/>
              </p:ext>
            </p:extLst>
          </p:nvPr>
        </p:nvGraphicFramePr>
        <p:xfrm>
          <a:off x="193311" y="1514097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BE3E1450-4AF5-48CF-89D5-9E060A5EC22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A1DDEB2B-507F-4632-B1D4-41F842E012A8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28597A63-AB8E-44D5-99FF-DE5B5CFE84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0F7A42E-A26B-4299-80B0-8D060C1CD0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F063A-17E8-4730-885E-6AC822208B7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7649ACC3-2E84-4619-9845-667358CE0FD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45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Královéhradecký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FC55D502-39AC-4943-8479-5E7A1EB1078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6632795"/>
              </p:ext>
            </p:extLst>
          </p:nvPr>
        </p:nvGraphicFramePr>
        <p:xfrm>
          <a:off x="193311" y="1465207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106E2B65-1636-4931-8D3C-DD6DE676E7D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86D2666-71D8-4721-99A2-1F809E538FC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33BE3305-E25B-4776-950E-C7C8DD8C91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3F493052-6DE5-4B58-B3E4-BB6E06CA762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51CF4224-B1F5-4900-9E06-0E230EBF8941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0F55052-91DB-4127-9E6C-2BB3AE0FF0C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731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Pardubický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CC033B7C-26AB-4DC6-9B39-95145B680B9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6276334"/>
              </p:ext>
            </p:extLst>
          </p:nvPr>
        </p:nvGraphicFramePr>
        <p:xfrm>
          <a:off x="193311" y="1485110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D34CCD73-002D-4229-AE99-E698E154C44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84DC0D1D-9DC8-4852-AFEF-9BFFDFB92260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EA5E008-9CEC-4A73-9213-AD6E34EE0E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BE861E0-4C20-4C1F-B1D4-3A0FDE0E2F7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6D003CD9-BC16-4BE9-80AD-60AF3897A33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B33D3E9D-44DD-46A0-B6E3-CFC5381C4F7B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1246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Kraj Vysočina </a:t>
            </a:r>
          </a:p>
        </p:txBody>
      </p:sp>
      <p:graphicFrame>
        <p:nvGraphicFramePr>
          <p:cNvPr id="43" name="Chart 11">
            <a:extLst>
              <a:ext uri="{FF2B5EF4-FFF2-40B4-BE49-F238E27FC236}">
                <a16:creationId xmlns:a16="http://schemas.microsoft.com/office/drawing/2014/main" id="{277460B5-9376-4B3C-9228-43EB4B43CB1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625805"/>
              </p:ext>
            </p:extLst>
          </p:nvPr>
        </p:nvGraphicFramePr>
        <p:xfrm>
          <a:off x="276125" y="1519795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5" name="TextBox 14">
            <a:extLst>
              <a:ext uri="{FF2B5EF4-FFF2-40B4-BE49-F238E27FC236}">
                <a16:creationId xmlns:a16="http://schemas.microsoft.com/office/drawing/2014/main" id="{A3DD7205-BB53-4CA9-9B8C-DC1EA76DB5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10DBCC7E-81F8-4081-AFB7-7B947371A31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AFD4772B-5003-485F-97EF-DDC56B7956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2723E61E-9945-4A95-B1DF-513165E963D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8DE36195-B64D-4D12-AB6B-70C077967C73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FA2F9728-63C9-46FD-A094-B8BD44DAC5A6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063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Jihomoravský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116C4A62-2A58-4D54-BE91-5BF8A30703E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5432871"/>
              </p:ext>
            </p:extLst>
          </p:nvPr>
        </p:nvGraphicFramePr>
        <p:xfrm>
          <a:off x="356478" y="1499008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86490F37-2ABB-47C3-BCFC-6242166A71D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9983F39D-EB4F-4218-AFDC-3F302D447C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E56DBF0-6187-4702-BBAA-D6CD01466BA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63750" y="1611276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E4BC79C3-302F-41F4-AF1F-E6D4903DA0D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E528F536-06A4-4E34-9CA3-1DEA3B7B24D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9182710D-19F8-4DD1-A2E7-447005CE7E8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391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40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Hl. m. Praha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B12126DC-CB63-4F50-9BE3-FD79DD2C75D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E88FF69C-1BFD-4C49-8F7F-4020357ADB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46" name="Chart 11">
            <a:extLst>
              <a:ext uri="{FF2B5EF4-FFF2-40B4-BE49-F238E27FC236}">
                <a16:creationId xmlns:a16="http://schemas.microsoft.com/office/drawing/2014/main" id="{7C23ADE8-9D8A-4C0D-96DB-7D6C4DAED97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09260448"/>
              </p:ext>
            </p:extLst>
          </p:nvPr>
        </p:nvGraphicFramePr>
        <p:xfrm>
          <a:off x="193311" y="1465207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1E4A45C4-3742-4057-891F-2D9C55D9F76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74753981"/>
              </p:ext>
            </p:extLst>
          </p:nvPr>
        </p:nvGraphicFramePr>
        <p:xfrm>
          <a:off x="5010636" y="765754"/>
          <a:ext cx="5510732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669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96323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7642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31504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68637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48532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17026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40399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20,8%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9084936"/>
                  </a:ext>
                </a:extLst>
              </a:tr>
            </a:tbl>
          </a:graphicData>
        </a:graphic>
      </p:graphicFrame>
      <p:grpSp>
        <p:nvGrpSpPr>
          <p:cNvPr id="15" name="Skupina 14">
            <a:extLst>
              <a:ext uri="{FF2B5EF4-FFF2-40B4-BE49-F238E27FC236}">
                <a16:creationId xmlns:a16="http://schemas.microsoft.com/office/drawing/2014/main" id="{D574F69C-788F-4A28-B517-C6FC4A3AB31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657482" y="2343334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0371B00-A2C9-4A16-8967-76AA4902E98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19" name="TextovéPole 28">
              <a:extLst>
                <a:ext uri="{FF2B5EF4-FFF2-40B4-BE49-F238E27FC236}">
                  <a16:creationId xmlns:a16="http://schemas.microsoft.com/office/drawing/2014/main" id="{698AC084-EB79-499A-ABD3-6D44770B3AE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26CFACD-A1B8-4CC8-B1A2-354892EEE51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672755" y="1904185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5915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Olomoucký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8FDBC2A4-1FFC-40D3-BE29-1A2110955BB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5637493"/>
              </p:ext>
            </p:extLst>
          </p:nvPr>
        </p:nvGraphicFramePr>
        <p:xfrm>
          <a:off x="193311" y="1519795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A9180848-8ACE-4662-A6B8-4D1FEF9076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13E50F7-08A3-4165-90F1-A27AC818271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14" name="Tabulka 2">
            <a:extLst>
              <a:ext uri="{FF2B5EF4-FFF2-40B4-BE49-F238E27FC236}">
                <a16:creationId xmlns:a16="http://schemas.microsoft.com/office/drawing/2014/main" id="{CE7E469F-7CF9-4EFD-830C-5ABC13E324CF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97938243"/>
              </p:ext>
            </p:extLst>
          </p:nvPr>
        </p:nvGraphicFramePr>
        <p:xfrm>
          <a:off x="1147156" y="1277206"/>
          <a:ext cx="11053157" cy="323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3157">
                  <a:extLst>
                    <a:ext uri="{9D8B030D-6E8A-4147-A177-3AD203B41FA5}">
                      <a16:colId xmlns:a16="http://schemas.microsoft.com/office/drawing/2014/main" val="1327487116"/>
                    </a:ext>
                  </a:extLst>
                </a:gridCol>
              </a:tblGrid>
              <a:tr h="323422">
                <a:tc>
                  <a:txBody>
                    <a:bodyPr/>
                    <a:lstStyle/>
                    <a:p>
                      <a:pPr algn="l" fontAlgn="b"/>
                      <a:endParaRPr lang="cs-CZ" sz="1400" b="0" i="1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2228025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DF49B9B2-2C73-4E19-9539-F064006E190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DADF5C6D-F38F-44B9-8CDA-A9535183669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F97F85B3-E5FE-4B17-BBE7-AB13AD43D480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DF0D68BF-48AE-4977-8FCD-EE40A1A48359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021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Zlínský kraj </a:t>
            </a:r>
          </a:p>
        </p:txBody>
      </p:sp>
      <p:graphicFrame>
        <p:nvGraphicFramePr>
          <p:cNvPr id="42" name="Chart 11">
            <a:extLst>
              <a:ext uri="{FF2B5EF4-FFF2-40B4-BE49-F238E27FC236}">
                <a16:creationId xmlns:a16="http://schemas.microsoft.com/office/drawing/2014/main" id="{0950AD9F-B546-4431-8A00-70BDA6608DC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2986358"/>
              </p:ext>
            </p:extLst>
          </p:nvPr>
        </p:nvGraphicFramePr>
        <p:xfrm>
          <a:off x="265636" y="1465207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3" name="TextBox 14">
            <a:extLst>
              <a:ext uri="{FF2B5EF4-FFF2-40B4-BE49-F238E27FC236}">
                <a16:creationId xmlns:a16="http://schemas.microsoft.com/office/drawing/2014/main" id="{7E86086D-FE3A-4D31-821A-B1D54274924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5349A3B2-DBE1-4265-A696-1067DB77B4B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CC70C529-A27A-4C00-A686-37281144E50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B12177B9-59A8-4BD1-A921-3D912B0610B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C0C47A72-D0EE-486E-96C4-EBDE1081915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1869B936-76CB-4068-B883-6BCE60B2F160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82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Kumulativní počet všech hospitalizací od 1. 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76AD4197-14F6-4F74-A0B3-04FE1D8BD236}"/>
              </a:ext>
            </a:extLst>
          </p:cNvPr>
          <p:cNvSpPr txBox="1"/>
          <p:nvPr/>
        </p:nvSpPr>
        <p:spPr>
          <a:xfrm>
            <a:off x="276125" y="1018804"/>
            <a:ext cx="870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Moravskoslezský kraj </a:t>
            </a:r>
          </a:p>
        </p:txBody>
      </p:sp>
      <p:graphicFrame>
        <p:nvGraphicFramePr>
          <p:cNvPr id="59" name="Chart 11">
            <a:extLst>
              <a:ext uri="{FF2B5EF4-FFF2-40B4-BE49-F238E27FC236}">
                <a16:creationId xmlns:a16="http://schemas.microsoft.com/office/drawing/2014/main" id="{066FEF38-C65D-4C45-9E6B-FD56DCF6DD5F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521180"/>
              </p:ext>
            </p:extLst>
          </p:nvPr>
        </p:nvGraphicFramePr>
        <p:xfrm>
          <a:off x="276125" y="1519795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0" name="TextBox 14">
            <a:extLst>
              <a:ext uri="{FF2B5EF4-FFF2-40B4-BE49-F238E27FC236}">
                <a16:creationId xmlns:a16="http://schemas.microsoft.com/office/drawing/2014/main" id="{1CDFEF0A-0459-4DFE-8B3A-59484C30EAB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61" name="TextBox 31">
            <a:extLst>
              <a:ext uri="{FF2B5EF4-FFF2-40B4-BE49-F238E27FC236}">
                <a16:creationId xmlns:a16="http://schemas.microsoft.com/office/drawing/2014/main" id="{5DC1231B-4B30-46A0-B908-B6CD982BF205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01ECE784-C851-4302-8DC2-BA62A55EC6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379023" y="1628308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1DC46BA-64D3-4F34-A7E2-FA3D5B75D67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363750" y="2081085"/>
            <a:ext cx="1888984" cy="646331"/>
            <a:chOff x="10270650" y="3526984"/>
            <a:chExt cx="1888984" cy="646331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BD9D7414-3E77-49D9-B34C-6B4AB994B978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0" name="TextovéPole 28">
              <a:extLst>
                <a:ext uri="{FF2B5EF4-FFF2-40B4-BE49-F238E27FC236}">
                  <a16:creationId xmlns:a16="http://schemas.microsoft.com/office/drawing/2014/main" id="{6DE7B24B-466D-44CC-8D8F-3A90CA805295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3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9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Středočeský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C59ECBB6-41A1-4BA9-B10E-8433AC0C61E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9DEAAE62-1B5A-4C59-A583-32677EF54463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D845260F-76F3-4DC0-92CA-9A8A6F5F1A50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66945661"/>
              </p:ext>
            </p:extLst>
          </p:nvPr>
        </p:nvGraphicFramePr>
        <p:xfrm>
          <a:off x="193311" y="1493423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9EC1F91-D8B1-4134-9E5A-B763C8A6384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910332948"/>
              </p:ext>
            </p:extLst>
          </p:nvPr>
        </p:nvGraphicFramePr>
        <p:xfrm>
          <a:off x="5356575" y="768824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37,8%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80,5%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5499740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7D9203C-00CE-488F-AFE2-151B10A81EE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630809" y="2326945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A05E063D-556D-4195-8B7B-E7E99829EF8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315A2CC5-29C9-477B-AE89-D6932BBBCC04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6E56C21-ED03-4B0B-AF72-5EE112E06D1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630809" y="1865280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0544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5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Jihočeský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F9119BC4-926B-46AD-B41B-FF443C334A8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0D93AD84-1868-4865-B2E3-6656A0AA3511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C75B57B6-4CC4-47ED-A03F-DEB7D6B2AFF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60624244"/>
              </p:ext>
            </p:extLst>
          </p:nvPr>
        </p:nvGraphicFramePr>
        <p:xfrm>
          <a:off x="193311" y="1519795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0FBB8A3-10B1-49BB-B492-34337F83D153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85327703"/>
              </p:ext>
            </p:extLst>
          </p:nvPr>
        </p:nvGraphicFramePr>
        <p:xfrm>
          <a:off x="5339861" y="726621"/>
          <a:ext cx="540563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07541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38024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21368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30443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0907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27,6%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87,5%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6230204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750FB06A-FF29-4269-839F-28132877791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446501" y="2447442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59BE7617-5B48-4A95-94A2-444216D621AC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C5D9C138-6D7C-4164-9739-E0954BB4CE0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D9F54C3B-F2F1-4F90-AEFD-6709856A4B8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38436" y="1964510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04230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3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Plzeňský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D70139D7-F2E5-41A5-AC4E-9F0123C750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E30A9BCE-FD53-4812-8550-89923ACAB987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B33C1E1B-08DF-40E7-9EDA-3E2F9058C51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4330748"/>
              </p:ext>
            </p:extLst>
          </p:nvPr>
        </p:nvGraphicFramePr>
        <p:xfrm>
          <a:off x="193311" y="1465207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90A49959-AD94-4D61-A0EB-EE144E7E27B0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537776431"/>
              </p:ext>
            </p:extLst>
          </p:nvPr>
        </p:nvGraphicFramePr>
        <p:xfrm>
          <a:off x="4977288" y="640904"/>
          <a:ext cx="5871758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985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68146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13037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66325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18993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1010674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44347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69251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57,9%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23,7%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88,5%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5324043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327EC427-7F22-4963-954A-DAEEB8E0B74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635615" y="2409426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78666953-B1BC-4B94-BCB6-9843111172F9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075A2CCF-60B1-46EB-8014-0C52564F156D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40FB202-84FB-4E24-86EF-2CD30B712F5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509571" y="1966197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64306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76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Karlovarský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2E62DF0C-C6D3-4467-8F83-683C79B50A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842475C9-3430-4801-B2E6-E70086C59459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F2B6DDC4-A66D-4B11-B66A-3446CB89F03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04498843"/>
              </p:ext>
            </p:extLst>
          </p:nvPr>
        </p:nvGraphicFramePr>
        <p:xfrm>
          <a:off x="144520" y="1499007"/>
          <a:ext cx="11902960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A6586E05-07D4-48D3-AE04-DC7879EBDBCC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29844486"/>
              </p:ext>
            </p:extLst>
          </p:nvPr>
        </p:nvGraphicFramePr>
        <p:xfrm>
          <a:off x="4893212" y="724506"/>
          <a:ext cx="5697629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93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33505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00789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49530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794706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80702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1169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55335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66,7%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5356783"/>
                  </a:ext>
                </a:extLst>
              </a:tr>
            </a:tbl>
          </a:graphicData>
        </a:graphic>
      </p:graphicFrame>
      <p:grpSp>
        <p:nvGrpSpPr>
          <p:cNvPr id="18" name="Skupina 17">
            <a:extLst>
              <a:ext uri="{FF2B5EF4-FFF2-40B4-BE49-F238E27FC236}">
                <a16:creationId xmlns:a16="http://schemas.microsoft.com/office/drawing/2014/main" id="{A72D15D1-2B0A-47E5-9468-3A7393EA639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241159" y="2351792"/>
            <a:ext cx="1888984" cy="646331"/>
            <a:chOff x="10270650" y="3526984"/>
            <a:chExt cx="1888984" cy="646331"/>
          </a:xfrm>
        </p:grpSpPr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E23E8172-E892-43CC-A077-1EBC1D8A88F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1" name="TextovéPole 28">
              <a:extLst>
                <a:ext uri="{FF2B5EF4-FFF2-40B4-BE49-F238E27FC236}">
                  <a16:creationId xmlns:a16="http://schemas.microsoft.com/office/drawing/2014/main" id="{C48ACD00-AF43-429E-9148-CE62F7ED922C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D4A2F02-B24D-4E25-8598-021DA2CA1B9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41159" y="1832263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33145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>
            <p:custDataLst>
              <p:tags r:id="rId1"/>
            </p:custDataLst>
          </p:nvPr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6126" y="1018804"/>
            <a:ext cx="1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Ústecký kraj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FBA101FA-B76B-483A-800B-E717409FC3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BF1FA180-0E5A-4B38-BF3F-DFB1C02570DA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4" name="Chart 11">
            <a:extLst>
              <a:ext uri="{FF2B5EF4-FFF2-40B4-BE49-F238E27FC236}">
                <a16:creationId xmlns:a16="http://schemas.microsoft.com/office/drawing/2014/main" id="{2B5B8727-0E3C-4968-B333-F295467EC16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96049558"/>
              </p:ext>
            </p:extLst>
          </p:nvPr>
        </p:nvGraphicFramePr>
        <p:xfrm>
          <a:off x="193311" y="1519795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6158F830-2683-4DA5-8FA7-14E48805DBAC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89032939"/>
              </p:ext>
            </p:extLst>
          </p:nvPr>
        </p:nvGraphicFramePr>
        <p:xfrm>
          <a:off x="5011891" y="750523"/>
          <a:ext cx="5788716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111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51626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07196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58315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07411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96380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8063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62614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1313308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7986768D-9548-4703-B0E8-BF479D2205A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004417" y="220957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D749DF37-9807-454A-A089-FCDF1C853EEF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10B7A04E-FBD0-4AA4-A209-CA9395B5E1B1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EA091E96-B33E-4182-9B59-310513F2D63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728745" y="1786010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259493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Vývoj celkového počtu hospitalizací od 1.6. 2021</a:t>
            </a:r>
            <a:endParaRPr lang="cs-CZ" sz="2400" dirty="0">
              <a:solidFill>
                <a:schemeClr val="tx2"/>
              </a:solidFill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6126" y="1018804"/>
            <a:ext cx="16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i="1" dirty="0"/>
              <a:t>Liberecký kraj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AC0B4195-E499-4EAD-9168-A66E81D0027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16200000">
            <a:off x="-510469" y="3487362"/>
            <a:ext cx="16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Počet pacientů </a:t>
            </a: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id="{C45C9AA8-80AD-402D-A245-E8AC18E0969C}"/>
              </a:ext>
            </a:extLst>
          </p:cNvPr>
          <p:cNvSpPr txBox="1"/>
          <p:nvPr/>
        </p:nvSpPr>
        <p:spPr>
          <a:xfrm>
            <a:off x="338603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</a:t>
            </a:r>
          </a:p>
        </p:txBody>
      </p:sp>
      <p:graphicFrame>
        <p:nvGraphicFramePr>
          <p:cNvPr id="33" name="Chart 11">
            <a:extLst>
              <a:ext uri="{FF2B5EF4-FFF2-40B4-BE49-F238E27FC236}">
                <a16:creationId xmlns:a16="http://schemas.microsoft.com/office/drawing/2014/main" id="{ED58F901-FACD-44BF-A427-21B383CA4CA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0677139"/>
              </p:ext>
            </p:extLst>
          </p:nvPr>
        </p:nvGraphicFramePr>
        <p:xfrm>
          <a:off x="193311" y="1519795"/>
          <a:ext cx="11805378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3" name="Tabulka 6">
            <a:extLst>
              <a:ext uri="{FF2B5EF4-FFF2-40B4-BE49-F238E27FC236}">
                <a16:creationId xmlns:a16="http://schemas.microsoft.com/office/drawing/2014/main" id="{F18C5637-8ECD-4FAC-968E-1173D99F713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12499787"/>
              </p:ext>
            </p:extLst>
          </p:nvPr>
        </p:nvGraphicFramePr>
        <p:xfrm>
          <a:off x="5039040" y="720665"/>
          <a:ext cx="5742679" cy="172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420">
                  <a:extLst>
                    <a:ext uri="{9D8B030D-6E8A-4147-A177-3AD203B41FA5}">
                      <a16:colId xmlns:a16="http://schemas.microsoft.com/office/drawing/2014/main" val="706735823"/>
                    </a:ext>
                  </a:extLst>
                </a:gridCol>
                <a:gridCol w="1142467">
                  <a:extLst>
                    <a:ext uri="{9D8B030D-6E8A-4147-A177-3AD203B41FA5}">
                      <a16:colId xmlns:a16="http://schemas.microsoft.com/office/drawing/2014/main" val="1388993239"/>
                    </a:ext>
                  </a:extLst>
                </a:gridCol>
                <a:gridCol w="403957">
                  <a:extLst>
                    <a:ext uri="{9D8B030D-6E8A-4147-A177-3AD203B41FA5}">
                      <a16:colId xmlns:a16="http://schemas.microsoft.com/office/drawing/2014/main" val="2321874019"/>
                    </a:ext>
                  </a:extLst>
                </a:gridCol>
                <a:gridCol w="553875">
                  <a:extLst>
                    <a:ext uri="{9D8B030D-6E8A-4147-A177-3AD203B41FA5}">
                      <a16:colId xmlns:a16="http://schemas.microsoft.com/office/drawing/2014/main" val="2031877599"/>
                    </a:ext>
                  </a:extLst>
                </a:gridCol>
                <a:gridCol w="800990">
                  <a:extLst>
                    <a:ext uri="{9D8B030D-6E8A-4147-A177-3AD203B41FA5}">
                      <a16:colId xmlns:a16="http://schemas.microsoft.com/office/drawing/2014/main" val="3625766292"/>
                    </a:ext>
                  </a:extLst>
                </a:gridCol>
                <a:gridCol w="988456">
                  <a:extLst>
                    <a:ext uri="{9D8B030D-6E8A-4147-A177-3AD203B41FA5}">
                      <a16:colId xmlns:a16="http://schemas.microsoft.com/office/drawing/2014/main" val="1994116185"/>
                    </a:ext>
                  </a:extLst>
                </a:gridCol>
                <a:gridCol w="434579">
                  <a:extLst>
                    <a:ext uri="{9D8B030D-6E8A-4147-A177-3AD203B41FA5}">
                      <a16:colId xmlns:a16="http://schemas.microsoft.com/office/drawing/2014/main" val="1242697102"/>
                    </a:ext>
                  </a:extLst>
                </a:gridCol>
                <a:gridCol w="458935">
                  <a:extLst>
                    <a:ext uri="{9D8B030D-6E8A-4147-A177-3AD203B41FA5}">
                      <a16:colId xmlns:a16="http://schemas.microsoft.com/office/drawing/2014/main" val="1618786126"/>
                    </a:ext>
                  </a:extLst>
                </a:gridCol>
              </a:tblGrid>
              <a:tr h="1843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Měsíce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Celkem nově hospitalizovaných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cs-CZ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267966"/>
                  </a:ext>
                </a:extLst>
              </a:tr>
              <a:tr h="10357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 toho pozitivní &gt; 14 dní po dokončeném očkování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50650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65 +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Červenec a Srpen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Září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Říjen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41,0%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6233189"/>
                  </a:ext>
                </a:extLst>
              </a:tr>
            </a:tbl>
          </a:graphicData>
        </a:graphic>
      </p:graphicFrame>
      <p:grpSp>
        <p:nvGrpSpPr>
          <p:cNvPr id="23" name="Skupina 22">
            <a:extLst>
              <a:ext uri="{FF2B5EF4-FFF2-40B4-BE49-F238E27FC236}">
                <a16:creationId xmlns:a16="http://schemas.microsoft.com/office/drawing/2014/main" id="{E138B607-AF8B-4F3E-8E0D-2A3EA931490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764797" y="2209576"/>
            <a:ext cx="1888984" cy="646331"/>
            <a:chOff x="10270650" y="3526984"/>
            <a:chExt cx="1888984" cy="646331"/>
          </a:xfrm>
        </p:grpSpPr>
        <p:sp>
          <p:nvSpPr>
            <p:cNvPr id="24" name="Obdélník 23">
              <a:extLst>
                <a:ext uri="{FF2B5EF4-FFF2-40B4-BE49-F238E27FC236}">
                  <a16:creationId xmlns:a16="http://schemas.microsoft.com/office/drawing/2014/main" id="{BE5A5079-E8B4-4394-9251-D19B9A45C7E7}"/>
                </a:ext>
              </a:extLst>
            </p:cNvPr>
            <p:cNvSpPr/>
            <p:nvPr/>
          </p:nvSpPr>
          <p:spPr>
            <a:xfrm>
              <a:off x="10270650" y="3620519"/>
              <a:ext cx="360000" cy="130628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cs-CZ"/>
            </a:p>
          </p:txBody>
        </p:sp>
        <p:sp>
          <p:nvSpPr>
            <p:cNvPr id="25" name="TextovéPole 28">
              <a:extLst>
                <a:ext uri="{FF2B5EF4-FFF2-40B4-BE49-F238E27FC236}">
                  <a16:creationId xmlns:a16="http://schemas.microsoft.com/office/drawing/2014/main" id="{C6F23CAE-6E45-45BB-BF94-1DB6BC10CBE7}"/>
                </a:ext>
              </a:extLst>
            </p:cNvPr>
            <p:cNvSpPr txBox="1"/>
            <p:nvPr/>
          </p:nvSpPr>
          <p:spPr>
            <a:xfrm>
              <a:off x="10630650" y="3526984"/>
              <a:ext cx="15289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cs-CZ" sz="1400" dirty="0"/>
                <a:t>Reálné počty hospitalizací</a:t>
              </a:r>
            </a:p>
            <a:p>
              <a:endParaRPr lang="cs-CZ" sz="800" dirty="0"/>
            </a:p>
          </p:txBody>
        </p: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03FBF508-E5D0-4B24-93D2-B8886A0631E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694230" y="1802050"/>
            <a:ext cx="187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i="1" dirty="0"/>
              <a:t>Pacienti hospitalizovaní v nemocnicích regionu</a:t>
            </a:r>
          </a:p>
        </p:txBody>
      </p:sp>
    </p:spTree>
    <p:extLst>
      <p:ext uri="{BB962C8B-B14F-4D97-AF65-F5344CB8AC3E}">
        <p14:creationId xmlns:p14="http://schemas.microsoft.com/office/powerpoint/2010/main" val="1276069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  <p:tag name="SLIDEFAB_SHAPECONDITIONMETACTIONDELETE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  <p:tag name="SLIDEFAB_SHAPECONDITIONMETACTIONDELETE" val="Fals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KIP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KIP03" id="{3B2E77E7-3A16-4B32-A7F5-08967F30F02F}" vid="{206E0270-D0A4-4D15-ABB7-D7AD000546A2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1677</Words>
  <Application>Microsoft Office PowerPoint</Application>
  <PresentationFormat>Širokoúhlá obrazovka</PresentationFormat>
  <Paragraphs>769</Paragraphs>
  <Slides>32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KKIP03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Epidemie COVID-19 v ČR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Prediktivní model epidemie COVID-19 v ČR</dc:title>
  <dc:creator>Benešová Klára Mgr.</dc:creator>
  <cp:lastModifiedBy>Dušek Ladislav prof. RNDr. Ph.D.</cp:lastModifiedBy>
  <cp:revision>300</cp:revision>
  <dcterms:created xsi:type="dcterms:W3CDTF">2021-03-07T17:05:03Z</dcterms:created>
  <dcterms:modified xsi:type="dcterms:W3CDTF">2021-10-27T16:46:05Z</dcterms:modified>
</cp:coreProperties>
</file>