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27. </a:t>
            </a:r>
            <a:r>
              <a:rPr lang="cs-CZ" b="1" dirty="0" smtClean="0"/>
              <a:t>října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27.10.2021 </a:t>
            </a:r>
            <a:r>
              <a:rPr lang="cs-CZ" b="1" dirty="0" smtClean="0"/>
              <a:t>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181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62963"/>
              </p:ext>
            </p:extLst>
          </p:nvPr>
        </p:nvGraphicFramePr>
        <p:xfrm>
          <a:off x="332818" y="1108363"/>
          <a:ext cx="8755763" cy="5213208"/>
        </p:xfrm>
        <a:graphic>
          <a:graphicData uri="http://schemas.openxmlformats.org/drawingml/2006/table">
            <a:tbl>
              <a:tblPr/>
              <a:tblGrid>
                <a:gridCol w="2332606">
                  <a:extLst>
                    <a:ext uri="{9D8B030D-6E8A-4147-A177-3AD203B41FA5}">
                      <a16:colId xmlns:a16="http://schemas.microsoft.com/office/drawing/2014/main" val="150952655"/>
                    </a:ext>
                  </a:extLst>
                </a:gridCol>
                <a:gridCol w="1328504">
                  <a:extLst>
                    <a:ext uri="{9D8B030D-6E8A-4147-A177-3AD203B41FA5}">
                      <a16:colId xmlns:a16="http://schemas.microsoft.com/office/drawing/2014/main" val="854931752"/>
                    </a:ext>
                  </a:extLst>
                </a:gridCol>
                <a:gridCol w="1313055">
                  <a:extLst>
                    <a:ext uri="{9D8B030D-6E8A-4147-A177-3AD203B41FA5}">
                      <a16:colId xmlns:a16="http://schemas.microsoft.com/office/drawing/2014/main" val="1879799688"/>
                    </a:ext>
                  </a:extLst>
                </a:gridCol>
                <a:gridCol w="1313055">
                  <a:extLst>
                    <a:ext uri="{9D8B030D-6E8A-4147-A177-3AD203B41FA5}">
                      <a16:colId xmlns:a16="http://schemas.microsoft.com/office/drawing/2014/main" val="3617997496"/>
                    </a:ext>
                  </a:extLst>
                </a:gridCol>
                <a:gridCol w="1374846">
                  <a:extLst>
                    <a:ext uri="{9D8B030D-6E8A-4147-A177-3AD203B41FA5}">
                      <a16:colId xmlns:a16="http://schemas.microsoft.com/office/drawing/2014/main" val="2631453914"/>
                    </a:ext>
                  </a:extLst>
                </a:gridCol>
                <a:gridCol w="1093697">
                  <a:extLst>
                    <a:ext uri="{9D8B030D-6E8A-4147-A177-3AD203B41FA5}">
                      <a16:colId xmlns:a16="http://schemas.microsoft.com/office/drawing/2014/main" val="643888596"/>
                    </a:ext>
                  </a:extLst>
                </a:gridCol>
              </a:tblGrid>
              <a:tr h="2093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30033"/>
                  </a:ext>
                </a:extLst>
              </a:tr>
              <a:tr h="20932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27.10. 2021, 13:30h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99596"/>
                  </a:ext>
                </a:extLst>
              </a:tr>
              <a:tr h="17343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484041"/>
                  </a:ext>
                </a:extLst>
              </a:tr>
              <a:tr h="1854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5535"/>
                  </a:ext>
                </a:extLst>
              </a:tr>
              <a:tr h="7236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3436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49399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2448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80920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30012"/>
                  </a:ext>
                </a:extLst>
              </a:tr>
              <a:tr h="1868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89678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94484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8670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46891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20316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32938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63052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7649"/>
                  </a:ext>
                </a:extLst>
              </a:tr>
              <a:tr h="1794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671416"/>
                  </a:ext>
                </a:extLst>
              </a:tr>
              <a:tr h="20184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95744"/>
                  </a:ext>
                </a:extLst>
              </a:tr>
              <a:tr h="2167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66875"/>
                  </a:ext>
                </a:extLst>
              </a:tr>
              <a:tr h="2541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4675"/>
                  </a:ext>
                </a:extLst>
              </a:tr>
              <a:tr h="17343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91808"/>
                  </a:ext>
                </a:extLst>
              </a:tr>
              <a:tr h="2018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320563"/>
                  </a:ext>
                </a:extLst>
              </a:tr>
              <a:tr h="17942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6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1"/>
              </p:ext>
            </p:extLst>
          </p:nvPr>
        </p:nvGraphicFramePr>
        <p:xfrm>
          <a:off x="332818" y="1034475"/>
          <a:ext cx="9885238" cy="5329382"/>
        </p:xfrm>
        <a:graphic>
          <a:graphicData uri="http://schemas.openxmlformats.org/drawingml/2006/table">
            <a:tbl>
              <a:tblPr/>
              <a:tblGrid>
                <a:gridCol w="2633507">
                  <a:extLst>
                    <a:ext uri="{9D8B030D-6E8A-4147-A177-3AD203B41FA5}">
                      <a16:colId xmlns:a16="http://schemas.microsoft.com/office/drawing/2014/main" val="1796412232"/>
                    </a:ext>
                  </a:extLst>
                </a:gridCol>
                <a:gridCol w="1499878">
                  <a:extLst>
                    <a:ext uri="{9D8B030D-6E8A-4147-A177-3AD203B41FA5}">
                      <a16:colId xmlns:a16="http://schemas.microsoft.com/office/drawing/2014/main" val="1294032593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2880159112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971707743"/>
                    </a:ext>
                  </a:extLst>
                </a:gridCol>
                <a:gridCol w="1552199">
                  <a:extLst>
                    <a:ext uri="{9D8B030D-6E8A-4147-A177-3AD203B41FA5}">
                      <a16:colId xmlns:a16="http://schemas.microsoft.com/office/drawing/2014/main" val="119268372"/>
                    </a:ext>
                  </a:extLst>
                </a:gridCol>
                <a:gridCol w="1234782">
                  <a:extLst>
                    <a:ext uri="{9D8B030D-6E8A-4147-A177-3AD203B41FA5}">
                      <a16:colId xmlns:a16="http://schemas.microsoft.com/office/drawing/2014/main" val="3739757608"/>
                    </a:ext>
                  </a:extLst>
                </a:gridCol>
              </a:tblGrid>
              <a:tr h="21278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31019"/>
                  </a:ext>
                </a:extLst>
              </a:tr>
              <a:tr h="22568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27.10.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13:30h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1790"/>
                  </a:ext>
                </a:extLst>
              </a:tr>
              <a:tr h="19989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364180"/>
                  </a:ext>
                </a:extLst>
              </a:tr>
              <a:tr h="199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81560"/>
                  </a:ext>
                </a:extLst>
              </a:tr>
              <a:tr h="78022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87816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55612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04783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78508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19377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45860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88012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56654"/>
                  </a:ext>
                </a:extLst>
              </a:tr>
              <a:tr h="2015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86068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08227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611153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1952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04389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63675"/>
                  </a:ext>
                </a:extLst>
              </a:tr>
              <a:tr h="1998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54543"/>
                  </a:ext>
                </a:extLst>
              </a:tr>
              <a:tr h="1998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65692"/>
                  </a:ext>
                </a:extLst>
              </a:tr>
              <a:tr h="19435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3800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58040"/>
                  </a:ext>
                </a:extLst>
              </a:tr>
              <a:tr h="19435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48458"/>
                  </a:ext>
                </a:extLst>
              </a:tr>
              <a:tr h="19435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27.10.2021 </a:t>
            </a:r>
            <a:r>
              <a:rPr lang="cs-CZ" b="1" dirty="0" smtClean="0"/>
              <a:t>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965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95997"/>
              </p:ext>
            </p:extLst>
          </p:nvPr>
        </p:nvGraphicFramePr>
        <p:xfrm>
          <a:off x="332819" y="988296"/>
          <a:ext cx="9300709" cy="5412509"/>
        </p:xfrm>
        <a:graphic>
          <a:graphicData uri="http://schemas.openxmlformats.org/drawingml/2006/table">
            <a:tbl>
              <a:tblPr/>
              <a:tblGrid>
                <a:gridCol w="2139560">
                  <a:extLst>
                    <a:ext uri="{9D8B030D-6E8A-4147-A177-3AD203B41FA5}">
                      <a16:colId xmlns:a16="http://schemas.microsoft.com/office/drawing/2014/main" val="3846337290"/>
                    </a:ext>
                  </a:extLst>
                </a:gridCol>
                <a:gridCol w="1218558">
                  <a:extLst>
                    <a:ext uri="{9D8B030D-6E8A-4147-A177-3AD203B41FA5}">
                      <a16:colId xmlns:a16="http://schemas.microsoft.com/office/drawing/2014/main" val="15282055"/>
                    </a:ext>
                  </a:extLst>
                </a:gridCol>
                <a:gridCol w="1204387">
                  <a:extLst>
                    <a:ext uri="{9D8B030D-6E8A-4147-A177-3AD203B41FA5}">
                      <a16:colId xmlns:a16="http://schemas.microsoft.com/office/drawing/2014/main" val="1267263400"/>
                    </a:ext>
                  </a:extLst>
                </a:gridCol>
                <a:gridCol w="1204387">
                  <a:extLst>
                    <a:ext uri="{9D8B030D-6E8A-4147-A177-3AD203B41FA5}">
                      <a16:colId xmlns:a16="http://schemas.microsoft.com/office/drawing/2014/main" val="4170235309"/>
                    </a:ext>
                  </a:extLst>
                </a:gridCol>
                <a:gridCol w="1261065">
                  <a:extLst>
                    <a:ext uri="{9D8B030D-6E8A-4147-A177-3AD203B41FA5}">
                      <a16:colId xmlns:a16="http://schemas.microsoft.com/office/drawing/2014/main" val="2506978743"/>
                    </a:ext>
                  </a:extLst>
                </a:gridCol>
                <a:gridCol w="1261065">
                  <a:extLst>
                    <a:ext uri="{9D8B030D-6E8A-4147-A177-3AD203B41FA5}">
                      <a16:colId xmlns:a16="http://schemas.microsoft.com/office/drawing/2014/main" val="2982810713"/>
                    </a:ext>
                  </a:extLst>
                </a:gridCol>
                <a:gridCol w="1011687">
                  <a:extLst>
                    <a:ext uri="{9D8B030D-6E8A-4147-A177-3AD203B41FA5}">
                      <a16:colId xmlns:a16="http://schemas.microsoft.com/office/drawing/2014/main" val="4035652507"/>
                    </a:ext>
                  </a:extLst>
                </a:gridCol>
              </a:tblGrid>
              <a:tr h="2288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90930"/>
                  </a:ext>
                </a:extLst>
              </a:tr>
              <a:tr h="22887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13:30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72802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928936"/>
                  </a:ext>
                </a:extLst>
              </a:tr>
              <a:tr h="228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93935"/>
                  </a:ext>
                </a:extLst>
              </a:tr>
              <a:tr h="5950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53307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0959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0203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63938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99466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76137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39995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65039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76010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70155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87404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54567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27972"/>
                  </a:ext>
                </a:extLst>
              </a:tr>
              <a:tr h="1961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8358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36414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23 098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49758"/>
                  </a:ext>
                </a:extLst>
              </a:tr>
              <a:tr h="196180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89546"/>
                  </a:ext>
                </a:extLst>
              </a:tr>
              <a:tr h="19549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13969"/>
                  </a:ext>
                </a:extLst>
              </a:tr>
              <a:tr h="38444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76866"/>
                  </a:ext>
                </a:extLst>
              </a:tr>
              <a:tr h="19618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99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Ve dnech od </a:t>
            </a:r>
            <a:r>
              <a:rPr lang="cs-CZ" b="1" dirty="0" smtClean="0"/>
              <a:t>25.10</a:t>
            </a:r>
            <a:r>
              <a:rPr lang="cs-CZ" b="1" dirty="0" smtClean="0"/>
              <a:t>. do </a:t>
            </a:r>
            <a:r>
              <a:rPr lang="cs-CZ" b="1" dirty="0" smtClean="0"/>
              <a:t>27.10</a:t>
            </a:r>
            <a:r>
              <a:rPr lang="cs-CZ" dirty="0" smtClean="0"/>
              <a:t>.</a:t>
            </a:r>
            <a:r>
              <a:rPr lang="cs-CZ" b="1" dirty="0" smtClean="0"/>
              <a:t>2021</a:t>
            </a:r>
            <a:r>
              <a:rPr lang="cs-CZ" b="1" dirty="0" smtClean="0"/>
              <a:t>,</a:t>
            </a:r>
            <a:r>
              <a:rPr lang="cs-CZ" dirty="0" smtClean="0"/>
              <a:t> Nebyl požadavek na </a:t>
            </a:r>
            <a:r>
              <a:rPr lang="cs-CZ" dirty="0" smtClean="0"/>
              <a:t>překlad pacientů.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17747</TotalTime>
  <Words>699</Words>
  <Application>Microsoft Office PowerPoint</Application>
  <PresentationFormat>Širokoúhlá obrazovka</PresentationFormat>
  <Paragraphs>361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1325</cp:revision>
  <cp:lastPrinted>2020-10-20T04:21:56Z</cp:lastPrinted>
  <dcterms:created xsi:type="dcterms:W3CDTF">2020-07-15T10:33:32Z</dcterms:created>
  <dcterms:modified xsi:type="dcterms:W3CDTF">2021-10-27T11:57:22Z</dcterms:modified>
</cp:coreProperties>
</file>