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</a:t>
            </a:r>
            <a:r>
              <a:rPr lang="cs-CZ" b="1" dirty="0" smtClean="0"/>
              <a:t>. </a:t>
            </a:r>
            <a:r>
              <a:rPr lang="cs-CZ" b="1" dirty="0" smtClean="0"/>
              <a:t>listopadu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1.11.2021 00:31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878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05425"/>
              </p:ext>
            </p:extLst>
          </p:nvPr>
        </p:nvGraphicFramePr>
        <p:xfrm>
          <a:off x="332818" y="979660"/>
          <a:ext cx="9690412" cy="5388015"/>
        </p:xfrm>
        <a:graphic>
          <a:graphicData uri="http://schemas.openxmlformats.org/drawingml/2006/table">
            <a:tbl>
              <a:tblPr/>
              <a:tblGrid>
                <a:gridCol w="2150176">
                  <a:extLst>
                    <a:ext uri="{9D8B030D-6E8A-4147-A177-3AD203B41FA5}">
                      <a16:colId xmlns:a16="http://schemas.microsoft.com/office/drawing/2014/main" val="2226184356"/>
                    </a:ext>
                  </a:extLst>
                </a:gridCol>
                <a:gridCol w="1316434">
                  <a:extLst>
                    <a:ext uri="{9D8B030D-6E8A-4147-A177-3AD203B41FA5}">
                      <a16:colId xmlns:a16="http://schemas.microsoft.com/office/drawing/2014/main" val="3957815831"/>
                    </a:ext>
                  </a:extLst>
                </a:gridCol>
                <a:gridCol w="1217701">
                  <a:extLst>
                    <a:ext uri="{9D8B030D-6E8A-4147-A177-3AD203B41FA5}">
                      <a16:colId xmlns:a16="http://schemas.microsoft.com/office/drawing/2014/main" val="2334820134"/>
                    </a:ext>
                  </a:extLst>
                </a:gridCol>
                <a:gridCol w="1214043">
                  <a:extLst>
                    <a:ext uri="{9D8B030D-6E8A-4147-A177-3AD203B41FA5}">
                      <a16:colId xmlns:a16="http://schemas.microsoft.com/office/drawing/2014/main" val="3247808775"/>
                    </a:ext>
                  </a:extLst>
                </a:gridCol>
                <a:gridCol w="1257925">
                  <a:extLst>
                    <a:ext uri="{9D8B030D-6E8A-4147-A177-3AD203B41FA5}">
                      <a16:colId xmlns:a16="http://schemas.microsoft.com/office/drawing/2014/main" val="12903228"/>
                    </a:ext>
                  </a:extLst>
                </a:gridCol>
                <a:gridCol w="1261581">
                  <a:extLst>
                    <a:ext uri="{9D8B030D-6E8A-4147-A177-3AD203B41FA5}">
                      <a16:colId xmlns:a16="http://schemas.microsoft.com/office/drawing/2014/main" val="172575979"/>
                    </a:ext>
                  </a:extLst>
                </a:gridCol>
                <a:gridCol w="1272552">
                  <a:extLst>
                    <a:ext uri="{9D8B030D-6E8A-4147-A177-3AD203B41FA5}">
                      <a16:colId xmlns:a16="http://schemas.microsoft.com/office/drawing/2014/main" val="522129581"/>
                    </a:ext>
                  </a:extLst>
                </a:gridCol>
              </a:tblGrid>
              <a:tr h="19491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705826"/>
                  </a:ext>
                </a:extLst>
              </a:tr>
              <a:tr h="19491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1.11. 2021, 13:00h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73483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19882"/>
                  </a:ext>
                </a:extLst>
              </a:tr>
              <a:tr h="194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46671"/>
                  </a:ext>
                </a:extLst>
              </a:tr>
              <a:tr h="67003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987135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75870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31389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90095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3290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8647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26875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33625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650603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6611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331971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49618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18376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012420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669304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081" marR="6081" marT="6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29223"/>
                  </a:ext>
                </a:extLst>
              </a:tr>
              <a:tr h="22555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38270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415480"/>
                  </a:ext>
                </a:extLst>
              </a:tr>
              <a:tr h="19491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26042"/>
                  </a:ext>
                </a:extLst>
              </a:tr>
              <a:tr h="19491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38x</a:t>
                      </a: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1" marR="6081" marT="60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91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966003" y="2666765"/>
            <a:ext cx="2923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 smtClean="0"/>
              <a:t>*</a:t>
            </a:r>
            <a:r>
              <a:rPr lang="cs-CZ" b="1" dirty="0" smtClean="0"/>
              <a:t>Bez intenzivní péče na infekčním oddělením,</a:t>
            </a:r>
          </a:p>
          <a:p>
            <a:pPr algn="ctr"/>
            <a:r>
              <a:rPr lang="cs-CZ" b="1" dirty="0" smtClean="0"/>
              <a:t>vyčleněny </a:t>
            </a:r>
            <a:r>
              <a:rPr lang="cs-CZ" b="1" dirty="0" smtClean="0"/>
              <a:t>izolační boxy</a:t>
            </a:r>
          </a:p>
          <a:p>
            <a:pPr algn="ctr"/>
            <a:r>
              <a:rPr lang="cs-CZ" b="1" dirty="0" smtClean="0"/>
              <a:t>na ARO</a:t>
            </a:r>
          </a:p>
          <a:p>
            <a:pPr algn="ctr"/>
            <a:r>
              <a:rPr lang="cs-CZ" b="1" dirty="0" smtClean="0"/>
              <a:t>(bude aktualizováno) 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58792"/>
              </p:ext>
            </p:extLst>
          </p:nvPr>
        </p:nvGraphicFramePr>
        <p:xfrm>
          <a:off x="262480" y="1002320"/>
          <a:ext cx="9751956" cy="5324940"/>
        </p:xfrm>
        <a:graphic>
          <a:graphicData uri="http://schemas.openxmlformats.org/drawingml/2006/table">
            <a:tbl>
              <a:tblPr/>
              <a:tblGrid>
                <a:gridCol w="2163831">
                  <a:extLst>
                    <a:ext uri="{9D8B030D-6E8A-4147-A177-3AD203B41FA5}">
                      <a16:colId xmlns:a16="http://schemas.microsoft.com/office/drawing/2014/main" val="483764772"/>
                    </a:ext>
                  </a:extLst>
                </a:gridCol>
                <a:gridCol w="1324796">
                  <a:extLst>
                    <a:ext uri="{9D8B030D-6E8A-4147-A177-3AD203B41FA5}">
                      <a16:colId xmlns:a16="http://schemas.microsoft.com/office/drawing/2014/main" val="1069917146"/>
                    </a:ext>
                  </a:extLst>
                </a:gridCol>
                <a:gridCol w="1225434">
                  <a:extLst>
                    <a:ext uri="{9D8B030D-6E8A-4147-A177-3AD203B41FA5}">
                      <a16:colId xmlns:a16="http://schemas.microsoft.com/office/drawing/2014/main" val="1565999098"/>
                    </a:ext>
                  </a:extLst>
                </a:gridCol>
                <a:gridCol w="1221754">
                  <a:extLst>
                    <a:ext uri="{9D8B030D-6E8A-4147-A177-3AD203B41FA5}">
                      <a16:colId xmlns:a16="http://schemas.microsoft.com/office/drawing/2014/main" val="748715897"/>
                    </a:ext>
                  </a:extLst>
                </a:gridCol>
                <a:gridCol w="1265915">
                  <a:extLst>
                    <a:ext uri="{9D8B030D-6E8A-4147-A177-3AD203B41FA5}">
                      <a16:colId xmlns:a16="http://schemas.microsoft.com/office/drawing/2014/main" val="1170280416"/>
                    </a:ext>
                  </a:extLst>
                </a:gridCol>
                <a:gridCol w="1269594">
                  <a:extLst>
                    <a:ext uri="{9D8B030D-6E8A-4147-A177-3AD203B41FA5}">
                      <a16:colId xmlns:a16="http://schemas.microsoft.com/office/drawing/2014/main" val="1892033711"/>
                    </a:ext>
                  </a:extLst>
                </a:gridCol>
                <a:gridCol w="1280632">
                  <a:extLst>
                    <a:ext uri="{9D8B030D-6E8A-4147-A177-3AD203B41FA5}">
                      <a16:colId xmlns:a16="http://schemas.microsoft.com/office/drawing/2014/main" val="271651959"/>
                    </a:ext>
                  </a:extLst>
                </a:gridCol>
              </a:tblGrid>
              <a:tr h="1864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13713"/>
                  </a:ext>
                </a:extLst>
              </a:tr>
              <a:tr h="18647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1.11. 2021, 13:00h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7705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786141"/>
                  </a:ext>
                </a:extLst>
              </a:tr>
              <a:tr h="1864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9047"/>
                  </a:ext>
                </a:extLst>
              </a:tr>
              <a:tr h="62597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1157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1190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27375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938237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7263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948606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5619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42026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81920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2647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4524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69182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85204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77841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5123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83" marR="6183" marT="6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41815"/>
                  </a:ext>
                </a:extLst>
              </a:tr>
              <a:tr h="18647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44342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8233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317075"/>
                  </a:ext>
                </a:extLst>
              </a:tr>
              <a:tr h="18647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38x</a:t>
                      </a: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3" marR="6183" marT="6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95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1.11.2021 00:31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625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33344"/>
              </p:ext>
            </p:extLst>
          </p:nvPr>
        </p:nvGraphicFramePr>
        <p:xfrm>
          <a:off x="207373" y="1070408"/>
          <a:ext cx="9323488" cy="5304192"/>
        </p:xfrm>
        <a:graphic>
          <a:graphicData uri="http://schemas.openxmlformats.org/drawingml/2006/table">
            <a:tbl>
              <a:tblPr/>
              <a:tblGrid>
                <a:gridCol w="2066420">
                  <a:extLst>
                    <a:ext uri="{9D8B030D-6E8A-4147-A177-3AD203B41FA5}">
                      <a16:colId xmlns:a16="http://schemas.microsoft.com/office/drawing/2014/main" val="1648831810"/>
                    </a:ext>
                  </a:extLst>
                </a:gridCol>
                <a:gridCol w="1265155">
                  <a:extLst>
                    <a:ext uri="{9D8B030D-6E8A-4147-A177-3AD203B41FA5}">
                      <a16:colId xmlns:a16="http://schemas.microsoft.com/office/drawing/2014/main" val="1640188555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val="2634619405"/>
                    </a:ext>
                  </a:extLst>
                </a:gridCol>
                <a:gridCol w="1166754">
                  <a:extLst>
                    <a:ext uri="{9D8B030D-6E8A-4147-A177-3AD203B41FA5}">
                      <a16:colId xmlns:a16="http://schemas.microsoft.com/office/drawing/2014/main" val="3679589238"/>
                    </a:ext>
                  </a:extLst>
                </a:gridCol>
                <a:gridCol w="1208927">
                  <a:extLst>
                    <a:ext uri="{9D8B030D-6E8A-4147-A177-3AD203B41FA5}">
                      <a16:colId xmlns:a16="http://schemas.microsoft.com/office/drawing/2014/main" val="956165796"/>
                    </a:ext>
                  </a:extLst>
                </a:gridCol>
                <a:gridCol w="1222982">
                  <a:extLst>
                    <a:ext uri="{9D8B030D-6E8A-4147-A177-3AD203B41FA5}">
                      <a16:colId xmlns:a16="http://schemas.microsoft.com/office/drawing/2014/main" val="2253437787"/>
                    </a:ext>
                  </a:extLst>
                </a:gridCol>
                <a:gridCol w="1222982">
                  <a:extLst>
                    <a:ext uri="{9D8B030D-6E8A-4147-A177-3AD203B41FA5}">
                      <a16:colId xmlns:a16="http://schemas.microsoft.com/office/drawing/2014/main" val="2748013645"/>
                    </a:ext>
                  </a:extLst>
                </a:gridCol>
              </a:tblGrid>
              <a:tr h="17859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73116"/>
                  </a:ext>
                </a:extLst>
              </a:tr>
              <a:tr h="17859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1.11. 2021, 13:00 h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718346"/>
                  </a:ext>
                </a:extLst>
              </a:tr>
              <a:tr h="16583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12918"/>
                  </a:ext>
                </a:extLst>
              </a:tr>
              <a:tr h="1785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440"/>
                  </a:ext>
                </a:extLst>
              </a:tr>
              <a:tr h="4847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33398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869738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65528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30389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76795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7830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5583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17465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58559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04738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629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728557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22264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7702"/>
                  </a:ext>
                </a:extLst>
              </a:tr>
              <a:tr h="165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268922"/>
                  </a:ext>
                </a:extLst>
              </a:tr>
              <a:tr h="165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23 107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6139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378" marR="6378" marT="63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78" marR="6378" marT="6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18697"/>
                  </a:ext>
                </a:extLst>
              </a:tr>
              <a:tr h="159460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72771"/>
                  </a:ext>
                </a:extLst>
              </a:tr>
              <a:tr h="14925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934224"/>
                  </a:ext>
                </a:extLst>
              </a:tr>
              <a:tr h="12746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47478"/>
                  </a:ext>
                </a:extLst>
              </a:tr>
              <a:tr h="15946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38x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3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Požadavky na překlady pacientů:</a:t>
            </a:r>
          </a:p>
          <a:p>
            <a:pPr marL="0" indent="0">
              <a:buNone/>
            </a:pPr>
            <a:endParaRPr lang="cs-CZ" sz="2000" b="1" dirty="0" smtClean="0"/>
          </a:p>
          <a:p>
            <a:pPr marL="0" indent="0">
              <a:buNone/>
            </a:pPr>
            <a:r>
              <a:rPr lang="cs-CZ" sz="2000" b="1" dirty="0" smtClean="0"/>
              <a:t>31.10.2021</a:t>
            </a:r>
            <a:r>
              <a:rPr lang="cs-CZ" sz="2000" dirty="0" smtClean="0"/>
              <a:t>, </a:t>
            </a:r>
            <a:r>
              <a:rPr lang="cs-CZ" sz="1800" dirty="0" smtClean="0"/>
              <a:t>překlad 1x UPV pacientky z Thomayerovi </a:t>
            </a:r>
            <a:r>
              <a:rPr lang="cs-CZ" sz="1800" dirty="0"/>
              <a:t>nemocnice (PHA</a:t>
            </a:r>
            <a:r>
              <a:rPr lang="cs-CZ" sz="1800" dirty="0" smtClean="0"/>
              <a:t>) na </a:t>
            </a:r>
            <a:r>
              <a:rPr lang="cs-CZ" sz="1800" dirty="0"/>
              <a:t>ARO Kolín (STČ)</a:t>
            </a:r>
            <a:r>
              <a:rPr lang="cs-CZ" sz="1800" dirty="0" smtClean="0"/>
              <a:t> 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17951</TotalTime>
  <Words>707</Words>
  <Application>Microsoft Office PowerPoint</Application>
  <PresentationFormat>Širokoúhlá obrazovka</PresentationFormat>
  <Paragraphs>369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1346</cp:revision>
  <cp:lastPrinted>2020-10-20T04:21:56Z</cp:lastPrinted>
  <dcterms:created xsi:type="dcterms:W3CDTF">2020-07-15T10:33:32Z</dcterms:created>
  <dcterms:modified xsi:type="dcterms:W3CDTF">2021-11-01T12:29:26Z</dcterms:modified>
</cp:coreProperties>
</file>