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0"/>
  </p:notesMasterIdLst>
  <p:handoutMasterIdLst>
    <p:handoutMasterId r:id="rId11"/>
  </p:handoutMasterIdLst>
  <p:sldIdLst>
    <p:sldId id="1277" r:id="rId3"/>
    <p:sldId id="1293" r:id="rId4"/>
    <p:sldId id="1294" r:id="rId5"/>
    <p:sldId id="1296" r:id="rId6"/>
    <p:sldId id="1299" r:id="rId7"/>
    <p:sldId id="1298" r:id="rId8"/>
    <p:sldId id="1300" r:id="rId9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299"/>
            <p14:sldId id="1298"/>
            <p14:sldId id="1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62</c:v>
                </c:pt>
                <c:pt idx="1">
                  <c:v>64</c:v>
                </c:pt>
                <c:pt idx="2">
                  <c:v>63</c:v>
                </c:pt>
                <c:pt idx="3">
                  <c:v>60</c:v>
                </c:pt>
                <c:pt idx="4">
                  <c:v>68</c:v>
                </c:pt>
                <c:pt idx="5">
                  <c:v>91</c:v>
                </c:pt>
                <c:pt idx="6">
                  <c:v>96</c:v>
                </c:pt>
                <c:pt idx="7">
                  <c:v>101</c:v>
                </c:pt>
                <c:pt idx="8">
                  <c:v>112</c:v>
                </c:pt>
                <c:pt idx="9">
                  <c:v>116</c:v>
                </c:pt>
                <c:pt idx="10">
                  <c:v>114</c:v>
                </c:pt>
                <c:pt idx="11">
                  <c:v>126</c:v>
                </c:pt>
                <c:pt idx="12">
                  <c:v>156</c:v>
                </c:pt>
                <c:pt idx="13">
                  <c:v>162</c:v>
                </c:pt>
                <c:pt idx="14">
                  <c:v>167</c:v>
                </c:pt>
                <c:pt idx="15">
                  <c:v>165</c:v>
                </c:pt>
                <c:pt idx="16">
                  <c:v>180</c:v>
                </c:pt>
                <c:pt idx="17">
                  <c:v>158</c:v>
                </c:pt>
                <c:pt idx="18">
                  <c:v>161</c:v>
                </c:pt>
                <c:pt idx="19">
                  <c:v>180</c:v>
                </c:pt>
                <c:pt idx="20">
                  <c:v>176</c:v>
                </c:pt>
                <c:pt idx="21">
                  <c:v>178</c:v>
                </c:pt>
                <c:pt idx="22">
                  <c:v>180</c:v>
                </c:pt>
                <c:pt idx="23">
                  <c:v>186</c:v>
                </c:pt>
                <c:pt idx="24">
                  <c:v>187</c:v>
                </c:pt>
                <c:pt idx="25">
                  <c:v>196</c:v>
                </c:pt>
                <c:pt idx="26">
                  <c:v>228</c:v>
                </c:pt>
                <c:pt idx="27">
                  <c:v>225</c:v>
                </c:pt>
                <c:pt idx="28">
                  <c:v>252</c:v>
                </c:pt>
                <c:pt idx="29">
                  <c:v>249</c:v>
                </c:pt>
                <c:pt idx="30">
                  <c:v>240</c:v>
                </c:pt>
                <c:pt idx="31">
                  <c:v>229</c:v>
                </c:pt>
                <c:pt idx="32">
                  <c:v>242</c:v>
                </c:pt>
                <c:pt idx="33">
                  <c:v>294</c:v>
                </c:pt>
                <c:pt idx="34">
                  <c:v>296</c:v>
                </c:pt>
                <c:pt idx="35">
                  <c:v>319</c:v>
                </c:pt>
                <c:pt idx="36">
                  <c:v>311</c:v>
                </c:pt>
                <c:pt idx="37">
                  <c:v>337</c:v>
                </c:pt>
                <c:pt idx="38">
                  <c:v>328</c:v>
                </c:pt>
                <c:pt idx="39">
                  <c:v>345</c:v>
                </c:pt>
                <c:pt idx="40">
                  <c:v>420</c:v>
                </c:pt>
                <c:pt idx="41">
                  <c:v>438</c:v>
                </c:pt>
                <c:pt idx="42">
                  <c:v>463</c:v>
                </c:pt>
                <c:pt idx="43">
                  <c:v>487</c:v>
                </c:pt>
                <c:pt idx="44">
                  <c:v>516</c:v>
                </c:pt>
                <c:pt idx="45">
                  <c:v>508</c:v>
                </c:pt>
                <c:pt idx="46">
                  <c:v>532</c:v>
                </c:pt>
                <c:pt idx="47">
                  <c:v>653</c:v>
                </c:pt>
                <c:pt idx="48">
                  <c:v>716</c:v>
                </c:pt>
                <c:pt idx="49">
                  <c:v>785</c:v>
                </c:pt>
                <c:pt idx="50">
                  <c:v>828</c:v>
                </c:pt>
                <c:pt idx="51">
                  <c:v>904</c:v>
                </c:pt>
                <c:pt idx="52">
                  <c:v>915</c:v>
                </c:pt>
                <c:pt idx="53">
                  <c:v>975</c:v>
                </c:pt>
                <c:pt idx="54">
                  <c:v>1153</c:v>
                </c:pt>
                <c:pt idx="55">
                  <c:v>1268</c:v>
                </c:pt>
                <c:pt idx="56">
                  <c:v>1365</c:v>
                </c:pt>
                <c:pt idx="57">
                  <c:v>1360</c:v>
                </c:pt>
                <c:pt idx="58">
                  <c:v>1529</c:v>
                </c:pt>
                <c:pt idx="59">
                  <c:v>1543</c:v>
                </c:pt>
                <c:pt idx="60">
                  <c:v>1670</c:v>
                </c:pt>
                <c:pt idx="61">
                  <c:v>1982</c:v>
                </c:pt>
                <c:pt idx="62">
                  <c:v>2058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299.0102070550962</c:v>
                </c:pt>
                <c:pt idx="50">
                  <c:v>300.04967971226552</c:v>
                </c:pt>
                <c:pt idx="51">
                  <c:v>300.93125675521037</c:v>
                </c:pt>
                <c:pt idx="52">
                  <c:v>301.6800788969137</c:v>
                </c:pt>
                <c:pt idx="53">
                  <c:v>302.31889086426099</c:v>
                </c:pt>
                <c:pt idx="54">
                  <c:v>302.86536250535784</c:v>
                </c:pt>
                <c:pt idx="55">
                  <c:v>303.33290662105446</c:v>
                </c:pt>
                <c:pt idx="56">
                  <c:v>303.73279179141036</c:v>
                </c:pt>
                <c:pt idx="57">
                  <c:v>304.07349306182334</c:v>
                </c:pt>
                <c:pt idx="58">
                  <c:v>304.36376978190702</c:v>
                </c:pt>
                <c:pt idx="59">
                  <c:v>304.61108489793344</c:v>
                </c:pt>
                <c:pt idx="60">
                  <c:v>304.82179682342826</c:v>
                </c:pt>
                <c:pt idx="61">
                  <c:v>305.0013229124886</c:v>
                </c:pt>
                <c:pt idx="62">
                  <c:v>305.15427873868407</c:v>
                </c:pt>
                <c:pt idx="63">
                  <c:v>305.2845967603688</c:v>
                </c:pt>
                <c:pt idx="64">
                  <c:v>305.39562742326177</c:v>
                </c:pt>
                <c:pt idx="65">
                  <c:v>305.490225299619</c:v>
                </c:pt>
                <c:pt idx="66">
                  <c:v>305.57082247861558</c:v>
                </c:pt>
                <c:pt idx="67">
                  <c:v>305.63949109478699</c:v>
                </c:pt>
                <c:pt idx="68">
                  <c:v>305.69799660212112</c:v>
                </c:pt>
                <c:pt idx="69">
                  <c:v>305.74784316346552</c:v>
                </c:pt>
                <c:pt idx="70">
                  <c:v>305.7903123222008</c:v>
                </c:pt>
                <c:pt idx="71">
                  <c:v>305.82649595041983</c:v>
                </c:pt>
                <c:pt idx="72">
                  <c:v>305.85732432070267</c:v>
                </c:pt>
                <c:pt idx="73">
                  <c:v>305.88359002320612</c:v>
                </c:pt>
                <c:pt idx="74">
                  <c:v>305.90596834297037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367.89825866734782</c:v>
                </c:pt>
                <c:pt idx="50">
                  <c:v>376.26277110258656</c:v>
                </c:pt>
                <c:pt idx="51">
                  <c:v>384.69461763221273</c:v>
                </c:pt>
                <c:pt idx="52">
                  <c:v>393.20365804253322</c:v>
                </c:pt>
                <c:pt idx="53">
                  <c:v>401.79758002260263</c:v>
                </c:pt>
                <c:pt idx="54">
                  <c:v>410.48249692032471</c:v>
                </c:pt>
                <c:pt idx="55">
                  <c:v>419.26248568004587</c:v>
                </c:pt>
                <c:pt idx="56">
                  <c:v>428.14055613985568</c:v>
                </c:pt>
                <c:pt idx="57">
                  <c:v>437.11919200648487</c:v>
                </c:pt>
                <c:pt idx="58">
                  <c:v>446.19953242397321</c:v>
                </c:pt>
                <c:pt idx="59">
                  <c:v>455.38272943989443</c:v>
                </c:pt>
                <c:pt idx="60">
                  <c:v>464.66994815151963</c:v>
                </c:pt>
                <c:pt idx="61">
                  <c:v>474.06236685363638</c:v>
                </c:pt>
                <c:pt idx="62">
                  <c:v>483.56117718804217</c:v>
                </c:pt>
                <c:pt idx="63">
                  <c:v>493.16758429473128</c:v>
                </c:pt>
                <c:pt idx="64">
                  <c:v>502.88280696479421</c:v>
                </c:pt>
                <c:pt idx="65">
                  <c:v>512.70807779504901</c:v>
                </c:pt>
                <c:pt idx="66">
                  <c:v>522.64464334442414</c:v>
                </c:pt>
                <c:pt idx="67">
                  <c:v>532.69376429211286</c:v>
                </c:pt>
                <c:pt idx="68">
                  <c:v>542.85671559751904</c:v>
                </c:pt>
                <c:pt idx="69">
                  <c:v>553.13478666201479</c:v>
                </c:pt>
                <c:pt idx="70">
                  <c:v>563.52928149253023</c:v>
                </c:pt>
                <c:pt idx="71">
                  <c:v>574.04151886699651</c:v>
                </c:pt>
                <c:pt idx="72">
                  <c:v>584.6728325016627</c:v>
                </c:pt>
                <c:pt idx="73">
                  <c:v>595.42457122030794</c:v>
                </c:pt>
                <c:pt idx="74">
                  <c:v>606.29809912537053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465.69450591495428</c:v>
                </c:pt>
                <c:pt idx="50">
                  <c:v>485.29598178218561</c:v>
                </c:pt>
                <c:pt idx="51">
                  <c:v>505.59020295496089</c:v>
                </c:pt>
                <c:pt idx="52">
                  <c:v>526.59652234094006</c:v>
                </c:pt>
                <c:pt idx="53">
                  <c:v>548.33470294630422</c:v>
                </c:pt>
                <c:pt idx="54">
                  <c:v>570.82481223542061</c:v>
                </c:pt>
                <c:pt idx="55">
                  <c:v>594.08700689511943</c:v>
                </c:pt>
                <c:pt idx="56">
                  <c:v>618.14151501278252</c:v>
                </c:pt>
                <c:pt idx="57">
                  <c:v>643.00864757063187</c:v>
                </c:pt>
                <c:pt idx="58">
                  <c:v>668.71585715583149</c:v>
                </c:pt>
                <c:pt idx="59">
                  <c:v>695.29152377601758</c:v>
                </c:pt>
                <c:pt idx="60">
                  <c:v>722.76498618999699</c:v>
                </c:pt>
                <c:pt idx="61">
                  <c:v>751.16657429687905</c:v>
                </c:pt>
                <c:pt idx="62">
                  <c:v>780.52764261939717</c:v>
                </c:pt>
                <c:pt idx="63">
                  <c:v>810.88060491838519</c:v>
                </c:pt>
                <c:pt idx="64">
                  <c:v>842.25896997662142</c:v>
                </c:pt>
                <c:pt idx="65">
                  <c:v>874.69737859154486</c:v>
                </c:pt>
                <c:pt idx="66">
                  <c:v>908.23164181768266</c:v>
                </c:pt>
                <c:pt idx="67">
                  <c:v>942.89878050100708</c:v>
                </c:pt>
                <c:pt idx="68">
                  <c:v>978.73706614886692</c:v>
                </c:pt>
                <c:pt idx="69">
                  <c:v>1015.7860631806125</c:v>
                </c:pt>
                <c:pt idx="70">
                  <c:v>1054.0866726055574</c:v>
                </c:pt>
                <c:pt idx="71">
                  <c:v>1093.6811771764972</c:v>
                </c:pt>
                <c:pt idx="72">
                  <c:v>1134.6132880686314</c:v>
                </c:pt>
                <c:pt idx="73">
                  <c:v>1176.9281931354233</c:v>
                </c:pt>
                <c:pt idx="74">
                  <c:v>1220.6726067946684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761.99317087666952</c:v>
                </c:pt>
                <c:pt idx="50">
                  <c:v>821.97580033493875</c:v>
                </c:pt>
                <c:pt idx="51">
                  <c:v>886.32891506367014</c:v>
                </c:pt>
                <c:pt idx="52">
                  <c:v>957.029713986861</c:v>
                </c:pt>
                <c:pt idx="53">
                  <c:v>1035.5638648695319</c:v>
                </c:pt>
                <c:pt idx="54">
                  <c:v>1121.985124085563</c:v>
                </c:pt>
                <c:pt idx="55">
                  <c:v>1215.1282252083911</c:v>
                </c:pt>
                <c:pt idx="56">
                  <c:v>1315.5749741198299</c:v>
                </c:pt>
                <c:pt idx="57">
                  <c:v>1427.3431691532096</c:v>
                </c:pt>
                <c:pt idx="58">
                  <c:v>1548.7455518993343</c:v>
                </c:pt>
                <c:pt idx="59">
                  <c:v>1680.7875901009847</c:v>
                </c:pt>
                <c:pt idx="60">
                  <c:v>1823.8325860428449</c:v>
                </c:pt>
                <c:pt idx="61">
                  <c:v>1976.6765960615921</c:v>
                </c:pt>
                <c:pt idx="62">
                  <c:v>2136.2081560838092</c:v>
                </c:pt>
                <c:pt idx="63">
                  <c:v>2297.1496042405743</c:v>
                </c:pt>
                <c:pt idx="64">
                  <c:v>2458.2768513374153</c:v>
                </c:pt>
                <c:pt idx="65">
                  <c:v>2620.8080727912429</c:v>
                </c:pt>
                <c:pt idx="66">
                  <c:v>2781.2865958437333</c:v>
                </c:pt>
                <c:pt idx="67">
                  <c:v>2938.0555242097289</c:v>
                </c:pt>
                <c:pt idx="68">
                  <c:v>3091.3816487350678</c:v>
                </c:pt>
                <c:pt idx="69">
                  <c:v>3240.686736023305</c:v>
                </c:pt>
                <c:pt idx="70">
                  <c:v>3385.2864164972461</c:v>
                </c:pt>
                <c:pt idx="71">
                  <c:v>3525.5279725535829</c:v>
                </c:pt>
                <c:pt idx="72">
                  <c:v>3661.0242454996919</c:v>
                </c:pt>
                <c:pt idx="73">
                  <c:v>3790.8432883474497</c:v>
                </c:pt>
                <c:pt idx="74">
                  <c:v>3915.6438889167116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12</c:v>
                </c:pt>
                <c:pt idx="1">
                  <c:v>13</c:v>
                </c:pt>
                <c:pt idx="2">
                  <c:v>14</c:v>
                </c:pt>
                <c:pt idx="3">
                  <c:v>16</c:v>
                </c:pt>
                <c:pt idx="4">
                  <c:v>16</c:v>
                </c:pt>
                <c:pt idx="5">
                  <c:v>23</c:v>
                </c:pt>
                <c:pt idx="6">
                  <c:v>26</c:v>
                </c:pt>
                <c:pt idx="7">
                  <c:v>24</c:v>
                </c:pt>
                <c:pt idx="8">
                  <c:v>22</c:v>
                </c:pt>
                <c:pt idx="9">
                  <c:v>24</c:v>
                </c:pt>
                <c:pt idx="10">
                  <c:v>27</c:v>
                </c:pt>
                <c:pt idx="11">
                  <c:v>31</c:v>
                </c:pt>
                <c:pt idx="12">
                  <c:v>35</c:v>
                </c:pt>
                <c:pt idx="13">
                  <c:v>41</c:v>
                </c:pt>
                <c:pt idx="14">
                  <c:v>38</c:v>
                </c:pt>
                <c:pt idx="15">
                  <c:v>43</c:v>
                </c:pt>
                <c:pt idx="16">
                  <c:v>45</c:v>
                </c:pt>
                <c:pt idx="17">
                  <c:v>42</c:v>
                </c:pt>
                <c:pt idx="18">
                  <c:v>39</c:v>
                </c:pt>
                <c:pt idx="19">
                  <c:v>41</c:v>
                </c:pt>
                <c:pt idx="20">
                  <c:v>39</c:v>
                </c:pt>
                <c:pt idx="21">
                  <c:v>37</c:v>
                </c:pt>
                <c:pt idx="22">
                  <c:v>38</c:v>
                </c:pt>
                <c:pt idx="23">
                  <c:v>42</c:v>
                </c:pt>
                <c:pt idx="24">
                  <c:v>46</c:v>
                </c:pt>
                <c:pt idx="25">
                  <c:v>45</c:v>
                </c:pt>
                <c:pt idx="26">
                  <c:v>49</c:v>
                </c:pt>
                <c:pt idx="27">
                  <c:v>53</c:v>
                </c:pt>
                <c:pt idx="28">
                  <c:v>51</c:v>
                </c:pt>
                <c:pt idx="29">
                  <c:v>50</c:v>
                </c:pt>
                <c:pt idx="30">
                  <c:v>45</c:v>
                </c:pt>
                <c:pt idx="31">
                  <c:v>43</c:v>
                </c:pt>
                <c:pt idx="32">
                  <c:v>50</c:v>
                </c:pt>
                <c:pt idx="33">
                  <c:v>56</c:v>
                </c:pt>
                <c:pt idx="34">
                  <c:v>70</c:v>
                </c:pt>
                <c:pt idx="35">
                  <c:v>84</c:v>
                </c:pt>
                <c:pt idx="36">
                  <c:v>74</c:v>
                </c:pt>
                <c:pt idx="37">
                  <c:v>77</c:v>
                </c:pt>
                <c:pt idx="38">
                  <c:v>76</c:v>
                </c:pt>
                <c:pt idx="39">
                  <c:v>76</c:v>
                </c:pt>
                <c:pt idx="40">
                  <c:v>98</c:v>
                </c:pt>
                <c:pt idx="41">
                  <c:v>111</c:v>
                </c:pt>
                <c:pt idx="42">
                  <c:v>112</c:v>
                </c:pt>
                <c:pt idx="43">
                  <c:v>114</c:v>
                </c:pt>
                <c:pt idx="44">
                  <c:v>113</c:v>
                </c:pt>
                <c:pt idx="45">
                  <c:v>109</c:v>
                </c:pt>
                <c:pt idx="46">
                  <c:v>113</c:v>
                </c:pt>
                <c:pt idx="47">
                  <c:v>130</c:v>
                </c:pt>
                <c:pt idx="48">
                  <c:v>143</c:v>
                </c:pt>
                <c:pt idx="49">
                  <c:v>136</c:v>
                </c:pt>
                <c:pt idx="50">
                  <c:v>140</c:v>
                </c:pt>
                <c:pt idx="51">
                  <c:v>149</c:v>
                </c:pt>
                <c:pt idx="52">
                  <c:v>149</c:v>
                </c:pt>
                <c:pt idx="53">
                  <c:v>160</c:v>
                </c:pt>
                <c:pt idx="54">
                  <c:v>169</c:v>
                </c:pt>
                <c:pt idx="55">
                  <c:v>192</c:v>
                </c:pt>
                <c:pt idx="56">
                  <c:v>208</c:v>
                </c:pt>
                <c:pt idx="57">
                  <c:v>202</c:v>
                </c:pt>
                <c:pt idx="58">
                  <c:v>230</c:v>
                </c:pt>
                <c:pt idx="59">
                  <c:v>235</c:v>
                </c:pt>
                <c:pt idx="60">
                  <c:v>260</c:v>
                </c:pt>
                <c:pt idx="61">
                  <c:v>301</c:v>
                </c:pt>
                <c:pt idx="62">
                  <c:v>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63.013535765110404</c:v>
                </c:pt>
                <c:pt idx="50">
                  <c:v>63.238591550741219</c:v>
                </c:pt>
                <c:pt idx="51">
                  <c:v>63.429461423676926</c:v>
                </c:pt>
                <c:pt idx="52">
                  <c:v>63.591588589058759</c:v>
                </c:pt>
                <c:pt idx="53">
                  <c:v>63.729897498090793</c:v>
                </c:pt>
                <c:pt idx="54">
                  <c:v>63.848213842117516</c:v>
                </c:pt>
                <c:pt idx="55">
                  <c:v>63.949441620981574</c:v>
                </c:pt>
                <c:pt idx="56">
                  <c:v>64.036020590188542</c:v>
                </c:pt>
                <c:pt idx="57">
                  <c:v>64.109785678235227</c:v>
                </c:pt>
                <c:pt idx="58">
                  <c:v>64.172633368203989</c:v>
                </c:pt>
                <c:pt idx="59">
                  <c:v>64.226179459437688</c:v>
                </c:pt>
                <c:pt idx="60">
                  <c:v>64.271800609361136</c:v>
                </c:pt>
                <c:pt idx="61">
                  <c:v>64.310669727020056</c:v>
                </c:pt>
                <c:pt idx="62">
                  <c:v>64.343786128297054</c:v>
                </c:pt>
                <c:pt idx="63">
                  <c:v>64.37200122808818</c:v>
                </c:pt>
                <c:pt idx="64">
                  <c:v>64.396040429979848</c:v>
                </c:pt>
                <c:pt idx="65">
                  <c:v>64.416521776204618</c:v>
                </c:pt>
                <c:pt idx="66">
                  <c:v>64.433971837361781</c:v>
                </c:pt>
                <c:pt idx="67">
                  <c:v>64.448839250423745</c:v>
                </c:pt>
                <c:pt idx="68">
                  <c:v>64.461506253087194</c:v>
                </c:pt>
                <c:pt idx="69">
                  <c:v>64.472298511014458</c:v>
                </c:pt>
                <c:pt idx="70">
                  <c:v>64.481493490621176</c:v>
                </c:pt>
                <c:pt idx="71">
                  <c:v>64.489327592672652</c:v>
                </c:pt>
                <c:pt idx="72">
                  <c:v>64.496002230091975</c:v>
                </c:pt>
                <c:pt idx="73">
                  <c:v>64.501689006238962</c:v>
                </c:pt>
                <c:pt idx="74">
                  <c:v>64.506534126792232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77.92845870150758</c:v>
                </c:pt>
                <c:pt idx="50">
                  <c:v>79.739455753279827</c:v>
                </c:pt>
                <c:pt idx="51">
                  <c:v>81.565031281366572</c:v>
                </c:pt>
                <c:pt idx="52">
                  <c:v>83.407320023933465</c:v>
                </c:pt>
                <c:pt idx="53">
                  <c:v>85.267986439288251</c:v>
                </c:pt>
                <c:pt idx="54">
                  <c:v>87.148354125801561</c:v>
                </c:pt>
                <c:pt idx="55">
                  <c:v>89.049305780970514</c:v>
                </c:pt>
                <c:pt idx="56">
                  <c:v>90.971493063567678</c:v>
                </c:pt>
                <c:pt idx="57">
                  <c:v>92.915453719887509</c:v>
                </c:pt>
                <c:pt idx="58">
                  <c:v>94.881434385524557</c:v>
                </c:pt>
                <c:pt idx="59">
                  <c:v>96.869684489812045</c:v>
                </c:pt>
                <c:pt idx="60">
                  <c:v>98.880456287467666</c:v>
                </c:pt>
                <c:pt idx="61">
                  <c:v>100.91400489059782</c:v>
                </c:pt>
                <c:pt idx="62">
                  <c:v>102.9705883010644</c:v>
                </c:pt>
                <c:pt idx="63">
                  <c:v>105.05046744321815</c:v>
                </c:pt>
                <c:pt idx="64">
                  <c:v>107.15390619700293</c:v>
                </c:pt>
                <c:pt idx="65">
                  <c:v>109.28117143143479</c:v>
                </c:pt>
                <c:pt idx="66">
                  <c:v>111.43253303846043</c:v>
                </c:pt>
                <c:pt idx="67">
                  <c:v>113.60826396719914</c:v>
                </c:pt>
                <c:pt idx="68">
                  <c:v>115.80864025857251</c:v>
                </c:pt>
                <c:pt idx="69">
                  <c:v>118.03394108032661</c:v>
                </c:pt>
                <c:pt idx="70">
                  <c:v>120.28444876245071</c:v>
                </c:pt>
                <c:pt idx="71">
                  <c:v>122.56044883299722</c:v>
                </c:pt>
                <c:pt idx="72">
                  <c:v>124.86223005430749</c:v>
                </c:pt>
                <c:pt idx="73">
                  <c:v>127.19008445964781</c:v>
                </c:pt>
                <c:pt idx="74">
                  <c:v>129.54430739026051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99.102282855760137</c:v>
                </c:pt>
                <c:pt idx="50">
                  <c:v>103.34619011046043</c:v>
                </c:pt>
                <c:pt idx="51">
                  <c:v>107.74008335844871</c:v>
                </c:pt>
                <c:pt idx="52">
                  <c:v>112.28815268958219</c:v>
                </c:pt>
                <c:pt idx="53">
                  <c:v>116.99467698397557</c:v>
                </c:pt>
                <c:pt idx="54">
                  <c:v>121.86400103985673</c:v>
                </c:pt>
                <c:pt idx="55">
                  <c:v>126.90048897297123</c:v>
                </c:pt>
                <c:pt idx="56">
                  <c:v>132.10852035796799</c:v>
                </c:pt>
                <c:pt idx="57">
                  <c:v>137.49249271702266</c:v>
                </c:pt>
                <c:pt idx="58">
                  <c:v>143.05834979817823</c:v>
                </c:pt>
                <c:pt idx="59">
                  <c:v>148.81223614489213</c:v>
                </c:pt>
                <c:pt idx="60">
                  <c:v>154.76050387943246</c:v>
                </c:pt>
                <c:pt idx="61">
                  <c:v>160.9097197154353</c:v>
                </c:pt>
                <c:pt idx="62">
                  <c:v>167.26667220736448</c:v>
                </c:pt>
                <c:pt idx="63">
                  <c:v>173.83837924487722</c:v>
                </c:pt>
                <c:pt idx="64">
                  <c:v>180.63209580036906</c:v>
                </c:pt>
                <c:pt idx="65">
                  <c:v>187.65532193825126</c:v>
                </c:pt>
                <c:pt idx="66">
                  <c:v>194.91581109480259</c:v>
                </c:pt>
                <c:pt idx="67">
                  <c:v>202.42157863773625</c:v>
                </c:pt>
                <c:pt idx="68">
                  <c:v>210.1809107149314</c:v>
                </c:pt>
                <c:pt idx="69">
                  <c:v>218.20237340209817</c:v>
                </c:pt>
                <c:pt idx="70">
                  <c:v>226.49482215947469</c:v>
                </c:pt>
                <c:pt idx="71">
                  <c:v>235.06741160799626</c:v>
                </c:pt>
                <c:pt idx="72">
                  <c:v>243.92960563572916</c:v>
                </c:pt>
                <c:pt idx="73">
                  <c:v>253.09118784572632</c:v>
                </c:pt>
                <c:pt idx="74">
                  <c:v>262.562272356839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148.60536267506225</c:v>
                </c:pt>
                <c:pt idx="50">
                  <c:v>162.15505356669482</c:v>
                </c:pt>
                <c:pt idx="51">
                  <c:v>176.89057358412362</c:v>
                </c:pt>
                <c:pt idx="52">
                  <c:v>193.86221563992714</c:v>
                </c:pt>
                <c:pt idx="53">
                  <c:v>212.05095839544327</c:v>
                </c:pt>
                <c:pt idx="54">
                  <c:v>231.25377899268108</c:v>
                </c:pt>
                <c:pt idx="55">
                  <c:v>252.13620000782822</c:v>
                </c:pt>
                <c:pt idx="56">
                  <c:v>275.50881486402591</c:v>
                </c:pt>
                <c:pt idx="57">
                  <c:v>300.70709479140015</c:v>
                </c:pt>
                <c:pt idx="58">
                  <c:v>328.33328512922179</c:v>
                </c:pt>
                <c:pt idx="59">
                  <c:v>357.57064110531019</c:v>
                </c:pt>
                <c:pt idx="60">
                  <c:v>389.34556922622573</c:v>
                </c:pt>
                <c:pt idx="61">
                  <c:v>422.81166775439448</c:v>
                </c:pt>
                <c:pt idx="62">
                  <c:v>457.67944972688412</c:v>
                </c:pt>
                <c:pt idx="63">
                  <c:v>494.14781283013025</c:v>
                </c:pt>
                <c:pt idx="64">
                  <c:v>530.68328138338791</c:v>
                </c:pt>
                <c:pt idx="65">
                  <c:v>567.90589254645135</c:v>
                </c:pt>
                <c:pt idx="66">
                  <c:v>604.50024234800242</c:v>
                </c:pt>
                <c:pt idx="67">
                  <c:v>641.14990093332904</c:v>
                </c:pt>
                <c:pt idx="68">
                  <c:v>677.17251498938504</c:v>
                </c:pt>
                <c:pt idx="69">
                  <c:v>712.86766703730848</c:v>
                </c:pt>
                <c:pt idx="70">
                  <c:v>747.68775720968927</c:v>
                </c:pt>
                <c:pt idx="71">
                  <c:v>781.33775236237955</c:v>
                </c:pt>
                <c:pt idx="72">
                  <c:v>814.22112885678837</c:v>
                </c:pt>
                <c:pt idx="73">
                  <c:v>845.98228690641599</c:v>
                </c:pt>
                <c:pt idx="74">
                  <c:v>876.5059122340532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04.11.2021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04.11.2021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681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NUL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7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672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10" Type="http://schemas.openxmlformats.org/officeDocument/2006/relationships/chart" Target="../charts/chart2.xml"/><Relationship Id="rId4" Type="http://schemas.openxmlformats.org/officeDocument/2006/relationships/tags" Target="../tags/tag11.xml"/><Relationship Id="rId9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4. listopadu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66003" y="2798855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 k </a:t>
            </a:r>
          </a:p>
          <a:p>
            <a:pPr algn="ctr"/>
            <a:r>
              <a:rPr lang="cs-CZ" b="1" dirty="0" smtClean="0"/>
              <a:t>4.11.2021 00:38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328</a:t>
            </a:r>
          </a:p>
          <a:p>
            <a:pPr algn="ctr"/>
            <a:endParaRPr lang="cs-CZ" sz="2000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38199"/>
              </p:ext>
            </p:extLst>
          </p:nvPr>
        </p:nvGraphicFramePr>
        <p:xfrm>
          <a:off x="159500" y="1041893"/>
          <a:ext cx="9670300" cy="5317321"/>
        </p:xfrm>
        <a:graphic>
          <a:graphicData uri="http://schemas.openxmlformats.org/drawingml/2006/table">
            <a:tbl>
              <a:tblPr/>
              <a:tblGrid>
                <a:gridCol w="2145711">
                  <a:extLst>
                    <a:ext uri="{9D8B030D-6E8A-4147-A177-3AD203B41FA5}">
                      <a16:colId xmlns:a16="http://schemas.microsoft.com/office/drawing/2014/main" val="3599393783"/>
                    </a:ext>
                  </a:extLst>
                </a:gridCol>
                <a:gridCol w="1313701">
                  <a:extLst>
                    <a:ext uri="{9D8B030D-6E8A-4147-A177-3AD203B41FA5}">
                      <a16:colId xmlns:a16="http://schemas.microsoft.com/office/drawing/2014/main" val="4275390775"/>
                    </a:ext>
                  </a:extLst>
                </a:gridCol>
                <a:gridCol w="1215175">
                  <a:extLst>
                    <a:ext uri="{9D8B030D-6E8A-4147-A177-3AD203B41FA5}">
                      <a16:colId xmlns:a16="http://schemas.microsoft.com/office/drawing/2014/main" val="3143292968"/>
                    </a:ext>
                  </a:extLst>
                </a:gridCol>
                <a:gridCol w="1211524">
                  <a:extLst>
                    <a:ext uri="{9D8B030D-6E8A-4147-A177-3AD203B41FA5}">
                      <a16:colId xmlns:a16="http://schemas.microsoft.com/office/drawing/2014/main" val="2401414029"/>
                    </a:ext>
                  </a:extLst>
                </a:gridCol>
                <a:gridCol w="1255315">
                  <a:extLst>
                    <a:ext uri="{9D8B030D-6E8A-4147-A177-3AD203B41FA5}">
                      <a16:colId xmlns:a16="http://schemas.microsoft.com/office/drawing/2014/main" val="4245068698"/>
                    </a:ext>
                  </a:extLst>
                </a:gridCol>
                <a:gridCol w="1258964">
                  <a:extLst>
                    <a:ext uri="{9D8B030D-6E8A-4147-A177-3AD203B41FA5}">
                      <a16:colId xmlns:a16="http://schemas.microsoft.com/office/drawing/2014/main" val="2416483783"/>
                    </a:ext>
                  </a:extLst>
                </a:gridCol>
                <a:gridCol w="1269910">
                  <a:extLst>
                    <a:ext uri="{9D8B030D-6E8A-4147-A177-3AD203B41FA5}">
                      <a16:colId xmlns:a16="http://schemas.microsoft.com/office/drawing/2014/main" val="731413363"/>
                    </a:ext>
                  </a:extLst>
                </a:gridCol>
              </a:tblGrid>
              <a:tr h="17097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391390"/>
                  </a:ext>
                </a:extLst>
              </a:tr>
              <a:tr h="170976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</a:t>
                      </a:r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4.11</a:t>
                      </a: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2021, </a:t>
                      </a:r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12:00h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438844"/>
                  </a:ext>
                </a:extLst>
              </a:tr>
              <a:tr h="142887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346289"/>
                  </a:ext>
                </a:extLst>
              </a:tr>
              <a:tr h="1587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068029"/>
                  </a:ext>
                </a:extLst>
              </a:tr>
              <a:tr h="616735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480805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799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84601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049521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925511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177597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052908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33585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385162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23041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065193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50137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310589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525838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62170"/>
                  </a:ext>
                </a:extLst>
              </a:tr>
              <a:tr h="1648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704415"/>
                  </a:ext>
                </a:extLst>
              </a:tr>
              <a:tr h="1587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3 457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88125"/>
                  </a:ext>
                </a:extLst>
              </a:tr>
              <a:tr h="207614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302334"/>
                  </a:ext>
                </a:extLst>
              </a:tr>
              <a:tr h="142887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688809"/>
                  </a:ext>
                </a:extLst>
              </a:tr>
              <a:tr h="89553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125914"/>
                  </a:ext>
                </a:extLst>
              </a:tr>
              <a:tr h="152657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11x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491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9001173" y="3130491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467779"/>
              </p:ext>
            </p:extLst>
          </p:nvPr>
        </p:nvGraphicFramePr>
        <p:xfrm>
          <a:off x="200240" y="1016730"/>
          <a:ext cx="9603182" cy="5315135"/>
        </p:xfrm>
        <a:graphic>
          <a:graphicData uri="http://schemas.openxmlformats.org/drawingml/2006/table">
            <a:tbl>
              <a:tblPr/>
              <a:tblGrid>
                <a:gridCol w="2130818">
                  <a:extLst>
                    <a:ext uri="{9D8B030D-6E8A-4147-A177-3AD203B41FA5}">
                      <a16:colId xmlns:a16="http://schemas.microsoft.com/office/drawing/2014/main" val="2260233281"/>
                    </a:ext>
                  </a:extLst>
                </a:gridCol>
                <a:gridCol w="1304584">
                  <a:extLst>
                    <a:ext uri="{9D8B030D-6E8A-4147-A177-3AD203B41FA5}">
                      <a16:colId xmlns:a16="http://schemas.microsoft.com/office/drawing/2014/main" val="2313571159"/>
                    </a:ext>
                  </a:extLst>
                </a:gridCol>
                <a:gridCol w="1206740">
                  <a:extLst>
                    <a:ext uri="{9D8B030D-6E8A-4147-A177-3AD203B41FA5}">
                      <a16:colId xmlns:a16="http://schemas.microsoft.com/office/drawing/2014/main" val="2231068954"/>
                    </a:ext>
                  </a:extLst>
                </a:gridCol>
                <a:gridCol w="98895">
                  <a:extLst>
                    <a:ext uri="{9D8B030D-6E8A-4147-A177-3AD203B41FA5}">
                      <a16:colId xmlns:a16="http://schemas.microsoft.com/office/drawing/2014/main" val="1617586523"/>
                    </a:ext>
                  </a:extLst>
                </a:gridCol>
                <a:gridCol w="1104221">
                  <a:extLst>
                    <a:ext uri="{9D8B030D-6E8A-4147-A177-3AD203B41FA5}">
                      <a16:colId xmlns:a16="http://schemas.microsoft.com/office/drawing/2014/main" val="126378295"/>
                    </a:ext>
                  </a:extLst>
                </a:gridCol>
                <a:gridCol w="1246602">
                  <a:extLst>
                    <a:ext uri="{9D8B030D-6E8A-4147-A177-3AD203B41FA5}">
                      <a16:colId xmlns:a16="http://schemas.microsoft.com/office/drawing/2014/main" val="3955831082"/>
                    </a:ext>
                  </a:extLst>
                </a:gridCol>
                <a:gridCol w="1250225">
                  <a:extLst>
                    <a:ext uri="{9D8B030D-6E8A-4147-A177-3AD203B41FA5}">
                      <a16:colId xmlns:a16="http://schemas.microsoft.com/office/drawing/2014/main" val="2379665827"/>
                    </a:ext>
                  </a:extLst>
                </a:gridCol>
                <a:gridCol w="1261097">
                  <a:extLst>
                    <a:ext uri="{9D8B030D-6E8A-4147-A177-3AD203B41FA5}">
                      <a16:colId xmlns:a16="http://schemas.microsoft.com/office/drawing/2014/main" val="2111684100"/>
                    </a:ext>
                  </a:extLst>
                </a:gridCol>
              </a:tblGrid>
              <a:tr h="201939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545295"/>
                  </a:ext>
                </a:extLst>
              </a:tr>
              <a:tr h="201939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</a:t>
                      </a:r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4.11</a:t>
                      </a: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2021, </a:t>
                      </a:r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12:00h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8547725"/>
                  </a:ext>
                </a:extLst>
              </a:tr>
              <a:tr h="201939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571538"/>
                  </a:ext>
                </a:extLst>
              </a:tr>
              <a:tr h="20193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20352"/>
                  </a:ext>
                </a:extLst>
              </a:tr>
              <a:tr h="616373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77796"/>
                  </a:ext>
                </a:extLst>
              </a:tr>
              <a:tr h="2019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566000"/>
                  </a:ext>
                </a:extLst>
              </a:tr>
              <a:tr h="2019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964925"/>
                  </a:ext>
                </a:extLst>
              </a:tr>
              <a:tr h="2019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430060"/>
                  </a:ext>
                </a:extLst>
              </a:tr>
              <a:tr h="2019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812977"/>
                  </a:ext>
                </a:extLst>
              </a:tr>
              <a:tr h="2019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453589"/>
                  </a:ext>
                </a:extLst>
              </a:tr>
              <a:tr h="2019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54937"/>
                  </a:ext>
                </a:extLst>
              </a:tr>
              <a:tr h="2019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442616"/>
                  </a:ext>
                </a:extLst>
              </a:tr>
              <a:tr h="2019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661726"/>
                  </a:ext>
                </a:extLst>
              </a:tr>
              <a:tr h="2019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009613"/>
                  </a:ext>
                </a:extLst>
              </a:tr>
              <a:tr h="2019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344086"/>
                  </a:ext>
                </a:extLst>
              </a:tr>
              <a:tr h="2019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026036"/>
                  </a:ext>
                </a:extLst>
              </a:tr>
              <a:tr h="2019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186440"/>
                  </a:ext>
                </a:extLst>
              </a:tr>
              <a:tr h="2019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134962"/>
                  </a:ext>
                </a:extLst>
              </a:tr>
              <a:tr h="2019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4019640"/>
                  </a:ext>
                </a:extLst>
              </a:tr>
              <a:tr h="2019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428597"/>
                  </a:ext>
                </a:extLst>
              </a:tr>
              <a:tr h="201939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4136603"/>
                  </a:ext>
                </a:extLst>
              </a:tr>
              <a:tr h="201939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196822"/>
                  </a:ext>
                </a:extLst>
              </a:tr>
              <a:tr h="201939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988849"/>
                  </a:ext>
                </a:extLst>
              </a:tr>
              <a:tr h="201939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11x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082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486005" y="2147496"/>
            <a:ext cx="27860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4.11.2021 00:38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1972</a:t>
            </a:r>
            <a:endParaRPr lang="cs-CZ" b="1" dirty="0"/>
          </a:p>
          <a:p>
            <a:pPr algn="ctr"/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645161" y="4001514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542965"/>
              </p:ext>
            </p:extLst>
          </p:nvPr>
        </p:nvGraphicFramePr>
        <p:xfrm>
          <a:off x="202669" y="1016735"/>
          <a:ext cx="9283335" cy="5303976"/>
        </p:xfrm>
        <a:graphic>
          <a:graphicData uri="http://schemas.openxmlformats.org/drawingml/2006/table">
            <a:tbl>
              <a:tblPr/>
              <a:tblGrid>
                <a:gridCol w="2057521">
                  <a:extLst>
                    <a:ext uri="{9D8B030D-6E8A-4147-A177-3AD203B41FA5}">
                      <a16:colId xmlns:a16="http://schemas.microsoft.com/office/drawing/2014/main" val="1522601900"/>
                    </a:ext>
                  </a:extLst>
                </a:gridCol>
                <a:gridCol w="1259706">
                  <a:extLst>
                    <a:ext uri="{9D8B030D-6E8A-4147-A177-3AD203B41FA5}">
                      <a16:colId xmlns:a16="http://schemas.microsoft.com/office/drawing/2014/main" val="3607087308"/>
                    </a:ext>
                  </a:extLst>
                </a:gridCol>
                <a:gridCol w="1165228">
                  <a:extLst>
                    <a:ext uri="{9D8B030D-6E8A-4147-A177-3AD203B41FA5}">
                      <a16:colId xmlns:a16="http://schemas.microsoft.com/office/drawing/2014/main" val="2890236045"/>
                    </a:ext>
                  </a:extLst>
                </a:gridCol>
                <a:gridCol w="1161729">
                  <a:extLst>
                    <a:ext uri="{9D8B030D-6E8A-4147-A177-3AD203B41FA5}">
                      <a16:colId xmlns:a16="http://schemas.microsoft.com/office/drawing/2014/main" val="3752747682"/>
                    </a:ext>
                  </a:extLst>
                </a:gridCol>
                <a:gridCol w="1203719">
                  <a:extLst>
                    <a:ext uri="{9D8B030D-6E8A-4147-A177-3AD203B41FA5}">
                      <a16:colId xmlns:a16="http://schemas.microsoft.com/office/drawing/2014/main" val="2722212124"/>
                    </a:ext>
                  </a:extLst>
                </a:gridCol>
                <a:gridCol w="1217716">
                  <a:extLst>
                    <a:ext uri="{9D8B030D-6E8A-4147-A177-3AD203B41FA5}">
                      <a16:colId xmlns:a16="http://schemas.microsoft.com/office/drawing/2014/main" val="173615994"/>
                    </a:ext>
                  </a:extLst>
                </a:gridCol>
                <a:gridCol w="1217716">
                  <a:extLst>
                    <a:ext uri="{9D8B030D-6E8A-4147-A177-3AD203B41FA5}">
                      <a16:colId xmlns:a16="http://schemas.microsoft.com/office/drawing/2014/main" val="3612375716"/>
                    </a:ext>
                  </a:extLst>
                </a:gridCol>
              </a:tblGrid>
              <a:tr h="17833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a neinfekční oddělení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958261"/>
                  </a:ext>
                </a:extLst>
              </a:tr>
              <a:tr h="178334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</a:t>
                      </a:r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r>
                        <a:rPr lang="cs-CZ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</a:t>
                      </a:r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.11</a:t>
                      </a: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2021, </a:t>
                      </a:r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 </a:t>
                      </a: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588212"/>
                  </a:ext>
                </a:extLst>
              </a:tr>
              <a:tr h="16559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781249"/>
                  </a:ext>
                </a:extLst>
              </a:tr>
              <a:tr h="1783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na Infekčním oddělení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904445"/>
                  </a:ext>
                </a:extLst>
              </a:tr>
              <a:tr h="48404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575113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3 322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424153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1 906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085760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56968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1 617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297618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222560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1 473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247069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623912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1 381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18747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918795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1 758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411181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2 559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173968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1 576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679073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341622"/>
                  </a:ext>
                </a:extLst>
              </a:tr>
              <a:tr h="1655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763643"/>
                  </a:ext>
                </a:extLst>
              </a:tr>
              <a:tr h="1719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23 088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698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469836"/>
                  </a:ext>
                </a:extLst>
              </a:tr>
              <a:tr h="159226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772565"/>
                  </a:ext>
                </a:extLst>
              </a:tr>
              <a:tr h="149036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723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704994"/>
                  </a:ext>
                </a:extLst>
              </a:tr>
              <a:tr h="159226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11x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919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06/2021–09/2021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</a:t>
            </a:r>
            <a:r>
              <a:rPr lang="cs-CZ" sz="1800" dirty="0" smtClean="0"/>
              <a:t>hospitalizací C+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/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pSp>
        <p:nvGrpSpPr>
          <p:cNvPr id="27" name="Skupina 26">
            <a:extLst>
              <a:ext uri="{FF2B5EF4-FFF2-40B4-BE49-F238E27FC236}">
                <a16:creationId xmlns:a16="http://schemas.microsoft.com/office/drawing/2014/main" id="{67DAC38C-49B3-4183-86EE-FA96D2C3343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E1145F19-9A7D-4405-B30F-609B477EF3A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70F7A715-DE2D-47FA-B935-5C97DBE86D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C0CD1195-42E6-4992-B39E-DF5431C6551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1" name="Obdélník 30">
              <a:extLst>
                <a:ext uri="{FF2B5EF4-FFF2-40B4-BE49-F238E27FC236}">
                  <a16:creationId xmlns:a16="http://schemas.microsoft.com/office/drawing/2014/main" id="{ED449F8E-85D3-423B-9C30-0A45277B4768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2" name="TextovéPole 28">
              <a:extLst>
                <a:ext uri="{FF2B5EF4-FFF2-40B4-BE49-F238E27FC236}">
                  <a16:creationId xmlns:a16="http://schemas.microsoft.com/office/drawing/2014/main" id="{F05ED1BE-B1E8-45BF-942B-03FC62FAA3B5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167DD106-FA41-45E1-9690-009F1C865C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aphicFrame>
        <p:nvGraphicFramePr>
          <p:cNvPr id="19" name="Tabulka 6">
            <a:extLst>
              <a:ext uri="{FF2B5EF4-FFF2-40B4-BE49-F238E27FC236}">
                <a16:creationId xmlns:a16="http://schemas.microsoft.com/office/drawing/2014/main" id="{83C82BBE-A834-4C36-BECC-96F860D283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3 369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2 010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1 270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1 069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656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434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44.8 %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264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89.8 %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5 667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30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</a:t>
            </a:r>
            <a:r>
              <a:rPr lang="cs-CZ" sz="1800" dirty="0" smtClean="0"/>
              <a:t>C+ pacientů </a:t>
            </a:r>
            <a:r>
              <a:rPr lang="cs-CZ" sz="1800" dirty="0"/>
              <a:t>na </a:t>
            </a:r>
            <a:r>
              <a:rPr lang="cs-CZ" sz="1800" dirty="0" smtClean="0"/>
              <a:t>JIP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/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F4D3CE41-9826-4EF5-AC14-D66285966B0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A982C967-38E9-4959-8A25-252E58E3EFF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D6B2E011-5906-41C9-A178-4347F6CF902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4DAAB671-042B-4AB1-9C51-FC0B4B01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9302E574-19AF-4F44-9D4F-F5F97B464BA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308A78F6-14EF-42C0-B719-4A620555AFB9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45AD4C16-E549-4E7E-8C7E-306B9664500F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27270502-7CC0-4A8E-BC3B-48F51D41527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62D7FBC8-3764-4B37-9E31-1C9E305D1EB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52.9 %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27.2 %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650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34.0 %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88.2 %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 dirty="0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1 203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648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/>
          <a:lstStyle/>
          <a:p>
            <a:r>
              <a:rPr lang="cs-CZ" sz="2800" dirty="0" smtClean="0"/>
              <a:t>Seznam </a:t>
            </a:r>
            <a:r>
              <a:rPr lang="cs-CZ" sz="2800" dirty="0"/>
              <a:t>nemocnic neaktualizovaných déle než 48 h</a:t>
            </a:r>
            <a: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cs-CZ" sz="2800" dirty="0"/>
          </a:p>
        </p:txBody>
      </p:sp>
      <p:sp>
        <p:nvSpPr>
          <p:cNvPr id="3" name="TextovéPole 2"/>
          <p:cNvSpPr txBox="1"/>
          <p:nvPr/>
        </p:nvSpPr>
        <p:spPr>
          <a:xfrm>
            <a:off x="9407769" y="3163669"/>
            <a:ext cx="2206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</a:rPr>
              <a:t>Údaje jsou aktuální k </a:t>
            </a:r>
            <a:r>
              <a:rPr lang="cs-CZ" dirty="0" smtClean="0">
                <a:solidFill>
                  <a:srgbClr val="FF0000"/>
                </a:solidFill>
              </a:rPr>
              <a:t>4.11</a:t>
            </a:r>
            <a:r>
              <a:rPr lang="cs-CZ" dirty="0" smtClean="0">
                <a:solidFill>
                  <a:srgbClr val="FF0000"/>
                </a:solidFill>
              </a:rPr>
              <a:t>. 2021 </a:t>
            </a:r>
            <a:r>
              <a:rPr lang="cs-CZ" dirty="0" smtClean="0">
                <a:solidFill>
                  <a:srgbClr val="FF0000"/>
                </a:solidFill>
              </a:rPr>
              <a:t>12:05</a:t>
            </a:r>
            <a:endParaRPr lang="cs-CZ" dirty="0">
              <a:solidFill>
                <a:srgbClr val="FF0000"/>
              </a:solidFill>
            </a:endParaRPr>
          </a:p>
        </p:txBody>
      </p:sp>
      <p:graphicFrame>
        <p:nvGraphicFramePr>
          <p:cNvPr id="8" name="Tabulka 7"/>
          <p:cNvGraphicFramePr>
            <a:graphicFrameLocks noGrp="1"/>
          </p:cNvGraphicFramePr>
          <p:nvPr/>
        </p:nvGraphicFramePr>
        <p:xfrm>
          <a:off x="1259254" y="1133886"/>
          <a:ext cx="6952762" cy="4782450"/>
        </p:xfrm>
        <a:graphic>
          <a:graphicData uri="http://schemas.openxmlformats.org/drawingml/2006/table">
            <a:tbl>
              <a:tblPr/>
              <a:tblGrid>
                <a:gridCol w="3865675">
                  <a:extLst>
                    <a:ext uri="{9D8B030D-6E8A-4147-A177-3AD203B41FA5}">
                      <a16:colId xmlns:a16="http://schemas.microsoft.com/office/drawing/2014/main" val="3683644295"/>
                    </a:ext>
                  </a:extLst>
                </a:gridCol>
                <a:gridCol w="922622">
                  <a:extLst>
                    <a:ext uri="{9D8B030D-6E8A-4147-A177-3AD203B41FA5}">
                      <a16:colId xmlns:a16="http://schemas.microsoft.com/office/drawing/2014/main" val="2708748755"/>
                    </a:ext>
                  </a:extLst>
                </a:gridCol>
                <a:gridCol w="2164465">
                  <a:extLst>
                    <a:ext uri="{9D8B030D-6E8A-4147-A177-3AD203B41FA5}">
                      <a16:colId xmlns:a16="http://schemas.microsoft.com/office/drawing/2014/main" val="2310019515"/>
                    </a:ext>
                  </a:extLst>
                </a:gridCol>
              </a:tblGrid>
              <a:tr h="26867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Zdravotnické zařízení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Aktualizace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803969"/>
                  </a:ext>
                </a:extLst>
              </a:tr>
              <a:tr h="41034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Stodská nemocnice a.s.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22.10.2021 7:54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932580"/>
                  </a:ext>
                </a:extLst>
              </a:tr>
              <a:tr h="41034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Nemocnice Říčany a.s.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25.10.2021 11:19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68399"/>
                  </a:ext>
                </a:extLst>
              </a:tr>
              <a:tr h="41034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Na Františku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01.11.2021 0:56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817158"/>
                  </a:ext>
                </a:extLst>
              </a:tr>
              <a:tr h="41034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Nem. Pardubického kraje, a.s., Svitavská nem.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01.11.2021 12:35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709419"/>
                  </a:ext>
                </a:extLst>
              </a:tr>
              <a:tr h="41034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NEMOS PLUS s.r.o., Nemocnice Ostrov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KVK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01.11.2021 23:17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022066"/>
                  </a:ext>
                </a:extLst>
              </a:tr>
              <a:tr h="41034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Havlíčkův Brod, příspěvková organizace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VYS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02.11.2021 6:14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625640"/>
                  </a:ext>
                </a:extLst>
              </a:tr>
              <a:tr h="41034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Český Krumlov, a.s.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02.11.2021 7:17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626471"/>
                  </a:ext>
                </a:extLst>
              </a:tr>
              <a:tr h="41034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První privátní chirurgické centrum, spol. s r.o.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HKK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02.11.2021 7:40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079847"/>
                  </a:ext>
                </a:extLst>
              </a:tr>
              <a:tr h="41034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Krajská nemocnice Liberec, a.s., Nemocnice Turnov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LBK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02.11.2021 9:30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766900"/>
                  </a:ext>
                </a:extLst>
              </a:tr>
              <a:tr h="41034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EUC Klinika Zlín a.s.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02.11.2021 10:25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457793"/>
                  </a:ext>
                </a:extLst>
              </a:tr>
              <a:tr h="41034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Oblastní nemocnice Kolín, a.s.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02.11.2021 10:51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256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8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18155</TotalTime>
  <Words>1045</Words>
  <Application>Microsoft Office PowerPoint</Application>
  <PresentationFormat>Širokoúhlá obrazovka</PresentationFormat>
  <Paragraphs>499</Paragraphs>
  <Slides>7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Predikce celkového počtu hospitalizací C+</vt:lpstr>
      <vt:lpstr>Predikce počtu C+ pacientů na JIP</vt:lpstr>
      <vt:lpstr>Seznam nemocnic neaktualizovaných déle než 48 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Ondřej Růžička</cp:lastModifiedBy>
  <cp:revision>1368</cp:revision>
  <cp:lastPrinted>2020-10-20T04:21:56Z</cp:lastPrinted>
  <dcterms:created xsi:type="dcterms:W3CDTF">2020-07-15T10:33:32Z</dcterms:created>
  <dcterms:modified xsi:type="dcterms:W3CDTF">2021-11-04T11:48:28Z</dcterms:modified>
</cp:coreProperties>
</file>