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71" r:id="rId7"/>
    <p:sldId id="1373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1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94" d="100"/>
          <a:sy n="94" d="100"/>
        </p:scale>
        <p:origin x="44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18.12.2021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18.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973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18.12.2021 00:20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870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85363"/>
              </p:ext>
            </p:extLst>
          </p:nvPr>
        </p:nvGraphicFramePr>
        <p:xfrm>
          <a:off x="400049" y="985799"/>
          <a:ext cx="10017579" cy="5391460"/>
        </p:xfrm>
        <a:graphic>
          <a:graphicData uri="http://schemas.openxmlformats.org/drawingml/2006/table">
            <a:tbl>
              <a:tblPr/>
              <a:tblGrid>
                <a:gridCol w="2199266">
                  <a:extLst>
                    <a:ext uri="{9D8B030D-6E8A-4147-A177-3AD203B41FA5}">
                      <a16:colId xmlns:a16="http://schemas.microsoft.com/office/drawing/2014/main" val="1978333794"/>
                    </a:ext>
                  </a:extLst>
                </a:gridCol>
                <a:gridCol w="1252562">
                  <a:extLst>
                    <a:ext uri="{9D8B030D-6E8A-4147-A177-3AD203B41FA5}">
                      <a16:colId xmlns:a16="http://schemas.microsoft.com/office/drawing/2014/main" val="1746366808"/>
                    </a:ext>
                  </a:extLst>
                </a:gridCol>
                <a:gridCol w="1237996">
                  <a:extLst>
                    <a:ext uri="{9D8B030D-6E8A-4147-A177-3AD203B41FA5}">
                      <a16:colId xmlns:a16="http://schemas.microsoft.com/office/drawing/2014/main" val="2009180215"/>
                    </a:ext>
                  </a:extLst>
                </a:gridCol>
                <a:gridCol w="1237996">
                  <a:extLst>
                    <a:ext uri="{9D8B030D-6E8A-4147-A177-3AD203B41FA5}">
                      <a16:colId xmlns:a16="http://schemas.microsoft.com/office/drawing/2014/main" val="4249900467"/>
                    </a:ext>
                  </a:extLst>
                </a:gridCol>
                <a:gridCol w="1296256">
                  <a:extLst>
                    <a:ext uri="{9D8B030D-6E8A-4147-A177-3AD203B41FA5}">
                      <a16:colId xmlns:a16="http://schemas.microsoft.com/office/drawing/2014/main" val="497418665"/>
                    </a:ext>
                  </a:extLst>
                </a:gridCol>
                <a:gridCol w="1031178">
                  <a:extLst>
                    <a:ext uri="{9D8B030D-6E8A-4147-A177-3AD203B41FA5}">
                      <a16:colId xmlns:a16="http://schemas.microsoft.com/office/drawing/2014/main" val="4278013182"/>
                    </a:ext>
                  </a:extLst>
                </a:gridCol>
                <a:gridCol w="1762325">
                  <a:extLst>
                    <a:ext uri="{9D8B030D-6E8A-4147-A177-3AD203B41FA5}">
                      <a16:colId xmlns:a16="http://schemas.microsoft.com/office/drawing/2014/main" val="3325821686"/>
                    </a:ext>
                  </a:extLst>
                </a:gridCol>
              </a:tblGrid>
              <a:tr h="20529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29925"/>
                  </a:ext>
                </a:extLst>
              </a:tr>
              <a:tr h="20529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18.12. 2021, 11:30 h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70887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1310"/>
                  </a:ext>
                </a:extLst>
              </a:tr>
              <a:tr h="1904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30053"/>
                  </a:ext>
                </a:extLst>
              </a:tr>
              <a:tr h="70972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78741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55617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477058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71170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885685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34337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32740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27929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12785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2237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17327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88844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08560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2888"/>
                  </a:ext>
                </a:extLst>
              </a:tr>
              <a:tr h="1979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587808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62936"/>
                  </a:ext>
                </a:extLst>
              </a:tr>
              <a:tr h="19044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65736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179274"/>
                  </a:ext>
                </a:extLst>
              </a:tr>
              <a:tr h="19044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00716"/>
                  </a:ext>
                </a:extLst>
              </a:tr>
              <a:tr h="19044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0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40502"/>
              </p:ext>
            </p:extLst>
          </p:nvPr>
        </p:nvGraphicFramePr>
        <p:xfrm>
          <a:off x="332819" y="992978"/>
          <a:ext cx="9733744" cy="5340347"/>
        </p:xfrm>
        <a:graphic>
          <a:graphicData uri="http://schemas.openxmlformats.org/drawingml/2006/table">
            <a:tbl>
              <a:tblPr/>
              <a:tblGrid>
                <a:gridCol w="2136954">
                  <a:extLst>
                    <a:ext uri="{9D8B030D-6E8A-4147-A177-3AD203B41FA5}">
                      <a16:colId xmlns:a16="http://schemas.microsoft.com/office/drawing/2014/main" val="2283861800"/>
                    </a:ext>
                  </a:extLst>
                </a:gridCol>
                <a:gridCol w="1217072">
                  <a:extLst>
                    <a:ext uri="{9D8B030D-6E8A-4147-A177-3AD203B41FA5}">
                      <a16:colId xmlns:a16="http://schemas.microsoft.com/office/drawing/2014/main" val="1341894875"/>
                    </a:ext>
                  </a:extLst>
                </a:gridCol>
                <a:gridCol w="1202919">
                  <a:extLst>
                    <a:ext uri="{9D8B030D-6E8A-4147-A177-3AD203B41FA5}">
                      <a16:colId xmlns:a16="http://schemas.microsoft.com/office/drawing/2014/main" val="854955279"/>
                    </a:ext>
                  </a:extLst>
                </a:gridCol>
                <a:gridCol w="1202919">
                  <a:extLst>
                    <a:ext uri="{9D8B030D-6E8A-4147-A177-3AD203B41FA5}">
                      <a16:colId xmlns:a16="http://schemas.microsoft.com/office/drawing/2014/main" val="3319426339"/>
                    </a:ext>
                  </a:extLst>
                </a:gridCol>
                <a:gridCol w="1259527">
                  <a:extLst>
                    <a:ext uri="{9D8B030D-6E8A-4147-A177-3AD203B41FA5}">
                      <a16:colId xmlns:a16="http://schemas.microsoft.com/office/drawing/2014/main" val="125164994"/>
                    </a:ext>
                  </a:extLst>
                </a:gridCol>
                <a:gridCol w="1001961">
                  <a:extLst>
                    <a:ext uri="{9D8B030D-6E8A-4147-A177-3AD203B41FA5}">
                      <a16:colId xmlns:a16="http://schemas.microsoft.com/office/drawing/2014/main" val="2642900105"/>
                    </a:ext>
                  </a:extLst>
                </a:gridCol>
                <a:gridCol w="1712392">
                  <a:extLst>
                    <a:ext uri="{9D8B030D-6E8A-4147-A177-3AD203B41FA5}">
                      <a16:colId xmlns:a16="http://schemas.microsoft.com/office/drawing/2014/main" val="3663010972"/>
                    </a:ext>
                  </a:extLst>
                </a:gridCol>
              </a:tblGrid>
              <a:tr h="18171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441501"/>
                  </a:ext>
                </a:extLst>
              </a:tr>
              <a:tr h="1817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18.12. 2021, 11:30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1660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48308"/>
                  </a:ext>
                </a:extLst>
              </a:tr>
              <a:tr h="1817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73188"/>
                  </a:ext>
                </a:extLst>
              </a:tr>
              <a:tr h="66198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79692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532576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499152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7602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22960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19235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065252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95547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802032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58766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04268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983589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17399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803777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98818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60490"/>
                  </a:ext>
                </a:extLst>
              </a:tr>
              <a:tr h="18171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45272"/>
                  </a:ext>
                </a:extLst>
              </a:tr>
              <a:tr h="6231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16450"/>
                  </a:ext>
                </a:extLst>
              </a:tr>
              <a:tr h="18171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686083"/>
                  </a:ext>
                </a:extLst>
              </a:tr>
              <a:tr h="18171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1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18.12.2021 00:20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396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21731"/>
              </p:ext>
            </p:extLst>
          </p:nvPr>
        </p:nvGraphicFramePr>
        <p:xfrm>
          <a:off x="332818" y="955218"/>
          <a:ext cx="8288668" cy="5475720"/>
        </p:xfrm>
        <a:graphic>
          <a:graphicData uri="http://schemas.openxmlformats.org/drawingml/2006/table">
            <a:tbl>
              <a:tblPr/>
              <a:tblGrid>
                <a:gridCol w="1753908">
                  <a:extLst>
                    <a:ext uri="{9D8B030D-6E8A-4147-A177-3AD203B41FA5}">
                      <a16:colId xmlns:a16="http://schemas.microsoft.com/office/drawing/2014/main" val="3165430573"/>
                    </a:ext>
                  </a:extLst>
                </a:gridCol>
                <a:gridCol w="998914">
                  <a:extLst>
                    <a:ext uri="{9D8B030D-6E8A-4147-A177-3AD203B41FA5}">
                      <a16:colId xmlns:a16="http://schemas.microsoft.com/office/drawing/2014/main" val="1686235429"/>
                    </a:ext>
                  </a:extLst>
                </a:gridCol>
                <a:gridCol w="987299">
                  <a:extLst>
                    <a:ext uri="{9D8B030D-6E8A-4147-A177-3AD203B41FA5}">
                      <a16:colId xmlns:a16="http://schemas.microsoft.com/office/drawing/2014/main" val="2113869020"/>
                    </a:ext>
                  </a:extLst>
                </a:gridCol>
                <a:gridCol w="987299">
                  <a:extLst>
                    <a:ext uri="{9D8B030D-6E8A-4147-A177-3AD203B41FA5}">
                      <a16:colId xmlns:a16="http://schemas.microsoft.com/office/drawing/2014/main" val="3533701728"/>
                    </a:ext>
                  </a:extLst>
                </a:gridCol>
                <a:gridCol w="1033761">
                  <a:extLst>
                    <a:ext uri="{9D8B030D-6E8A-4147-A177-3AD203B41FA5}">
                      <a16:colId xmlns:a16="http://schemas.microsoft.com/office/drawing/2014/main" val="3606107671"/>
                    </a:ext>
                  </a:extLst>
                </a:gridCol>
                <a:gridCol w="1405450">
                  <a:extLst>
                    <a:ext uri="{9D8B030D-6E8A-4147-A177-3AD203B41FA5}">
                      <a16:colId xmlns:a16="http://schemas.microsoft.com/office/drawing/2014/main" val="4255200818"/>
                    </a:ext>
                  </a:extLst>
                </a:gridCol>
                <a:gridCol w="1122037">
                  <a:extLst>
                    <a:ext uri="{9D8B030D-6E8A-4147-A177-3AD203B41FA5}">
                      <a16:colId xmlns:a16="http://schemas.microsoft.com/office/drawing/2014/main" val="2509372093"/>
                    </a:ext>
                  </a:extLst>
                </a:gridCol>
              </a:tblGrid>
              <a:tr h="18559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42914"/>
                  </a:ext>
                </a:extLst>
              </a:tr>
              <a:tr h="18559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18.12. 2021, 11:30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71585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27935"/>
                  </a:ext>
                </a:extLst>
              </a:tr>
              <a:tr h="185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30306"/>
                  </a:ext>
                </a:extLst>
              </a:tr>
              <a:tr h="5471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0727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240356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64689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61952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69909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95385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322244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93800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67715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8474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24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22072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54400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72497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18668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22 712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39624"/>
                  </a:ext>
                </a:extLst>
              </a:tr>
              <a:tr h="18559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16868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93163"/>
                  </a:ext>
                </a:extLst>
              </a:tr>
              <a:tr h="36637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74468"/>
                  </a:ext>
                </a:extLst>
              </a:tr>
              <a:tr h="18559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00685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18.12.2021 00:20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266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732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51,9%)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870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172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(3,3%)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590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67,8%)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1 984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37,7%)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396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378 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(7,1%)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188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(49,8%)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45193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18.12.2021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637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29,7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7313" y="3565694"/>
            <a:ext cx="1056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16.12. bylo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318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nově přijatých pac. a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532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Volné kapacity JIP v tomto týdnu začaly stoupat 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pac. Lůžka jsou, ale stále obsazena post COVID pacienty.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05541"/>
              </p:ext>
            </p:extLst>
          </p:nvPr>
        </p:nvGraphicFramePr>
        <p:xfrm>
          <a:off x="332646" y="832094"/>
          <a:ext cx="11405086" cy="463483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Riziková je nadále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36676"/>
              </p:ext>
            </p:extLst>
          </p:nvPr>
        </p:nvGraphicFramePr>
        <p:xfrm>
          <a:off x="279292" y="841021"/>
          <a:ext cx="11587543" cy="480402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 ve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péči vzhledem k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neměnná v porovnání s předchozím týdnem.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1111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23591</TotalTime>
  <Words>1886</Words>
  <Application>Microsoft Office PowerPoint</Application>
  <PresentationFormat>Širokoúhlá obrazovka</PresentationFormat>
  <Paragraphs>538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kiri29.dk@gmail.com</cp:lastModifiedBy>
  <cp:revision>1756</cp:revision>
  <cp:lastPrinted>2020-10-20T04:21:56Z</cp:lastPrinted>
  <dcterms:created xsi:type="dcterms:W3CDTF">2020-07-15T10:33:32Z</dcterms:created>
  <dcterms:modified xsi:type="dcterms:W3CDTF">2021-12-18T12:48:50Z</dcterms:modified>
</cp:coreProperties>
</file>