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237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1979426879203"/>
          <c:y val="0.15289779551144775"/>
          <c:w val="0.71169677772137596"/>
          <c:h val="0.791978898748192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35.960579299999999</c:v>
                </c:pt>
                <c:pt idx="1">
                  <c:v>44.013003099999999</c:v>
                </c:pt>
                <c:pt idx="2">
                  <c:v>43.210773699999997</c:v>
                </c:pt>
                <c:pt idx="3">
                  <c:v>37.973410700000002</c:v>
                </c:pt>
                <c:pt idx="5">
                  <c:v>35.107298700000001</c:v>
                </c:pt>
                <c:pt idx="6">
                  <c:v>34.485146800000003</c:v>
                </c:pt>
                <c:pt idx="7">
                  <c:v>35.095296500000003</c:v>
                </c:pt>
                <c:pt idx="8">
                  <c:v>35.563085100000002</c:v>
                </c:pt>
                <c:pt idx="9">
                  <c:v>36.021954299999997</c:v>
                </c:pt>
                <c:pt idx="10">
                  <c:v>36.035348200000001</c:v>
                </c:pt>
                <c:pt idx="11">
                  <c:v>36.229619300000003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255-9B61-E6E850493D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27.604593099999999</c:v>
                </c:pt>
                <c:pt idx="1">
                  <c:v>30.095686300000001</c:v>
                </c:pt>
                <c:pt idx="2">
                  <c:v>30.675237200000002</c:v>
                </c:pt>
                <c:pt idx="3">
                  <c:v>29.149712600000001</c:v>
                </c:pt>
                <c:pt idx="5">
                  <c:v>26.1844538</c:v>
                </c:pt>
                <c:pt idx="6">
                  <c:v>26.784770099999999</c:v>
                </c:pt>
                <c:pt idx="7">
                  <c:v>26.780321399999998</c:v>
                </c:pt>
                <c:pt idx="8">
                  <c:v>26.511879499999999</c:v>
                </c:pt>
                <c:pt idx="9">
                  <c:v>26.0056932</c:v>
                </c:pt>
                <c:pt idx="10">
                  <c:v>26.0631527</c:v>
                </c:pt>
                <c:pt idx="11">
                  <c:v>27.316875599999999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255-9B61-E6E850493D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1.20176303</c:v>
                </c:pt>
                <c:pt idx="1">
                  <c:v>1.0856176</c:v>
                </c:pt>
                <c:pt idx="2">
                  <c:v>1.1045276799999999</c:v>
                </c:pt>
                <c:pt idx="3">
                  <c:v>1.26902965</c:v>
                </c:pt>
                <c:pt idx="5">
                  <c:v>1.06735413</c:v>
                </c:pt>
                <c:pt idx="6">
                  <c:v>1.10666519</c:v>
                </c:pt>
                <c:pt idx="7">
                  <c:v>1.12015675</c:v>
                </c:pt>
                <c:pt idx="8">
                  <c:v>1.1188221199999999</c:v>
                </c:pt>
                <c:pt idx="9">
                  <c:v>1.0932625899999999</c:v>
                </c:pt>
                <c:pt idx="10">
                  <c:v>1.1317307299999999</c:v>
                </c:pt>
                <c:pt idx="11">
                  <c:v>1.2085801899999999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255-9B61-E6E850493DE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12.379849999999999</c:v>
                </c:pt>
                <c:pt idx="1">
                  <c:v>9.0735430000000008</c:v>
                </c:pt>
                <c:pt idx="2">
                  <c:v>9.3315140000000003</c:v>
                </c:pt>
                <c:pt idx="3">
                  <c:v>13.072789999999999</c:v>
                </c:pt>
                <c:pt idx="5">
                  <c:v>11.79583</c:v>
                </c:pt>
                <c:pt idx="6">
                  <c:v>12.8713</c:v>
                </c:pt>
                <c:pt idx="7">
                  <c:v>12.70595</c:v>
                </c:pt>
                <c:pt idx="8">
                  <c:v>12.796989999999999</c:v>
                </c:pt>
                <c:pt idx="9">
                  <c:v>12.305949999999999</c:v>
                </c:pt>
                <c:pt idx="10">
                  <c:v>12.25691</c:v>
                </c:pt>
                <c:pt idx="11">
                  <c:v>11.74376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255-9B61-E6E850493DE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8.8452600000000006E-2</c:v>
                </c:pt>
                <c:pt idx="1">
                  <c:v>4.5098699999999999E-2</c:v>
                </c:pt>
                <c:pt idx="2">
                  <c:v>4.7836400000000001E-2</c:v>
                </c:pt>
                <c:pt idx="3">
                  <c:v>9.3403600000000003E-2</c:v>
                </c:pt>
                <c:pt idx="5">
                  <c:v>7.7170600000000006E-2</c:v>
                </c:pt>
                <c:pt idx="6">
                  <c:v>7.4282500000000001E-2</c:v>
                </c:pt>
                <c:pt idx="7">
                  <c:v>8.2677500000000001E-2</c:v>
                </c:pt>
                <c:pt idx="8">
                  <c:v>6.9943400000000003E-2</c:v>
                </c:pt>
                <c:pt idx="9">
                  <c:v>8.3638799999999999E-2</c:v>
                </c:pt>
                <c:pt idx="10">
                  <c:v>9.4358200000000003E-2</c:v>
                </c:pt>
                <c:pt idx="11">
                  <c:v>9.3642500000000004E-2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B-4255-9B61-E6E850493DE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0.3381962</c:v>
                </c:pt>
                <c:pt idx="1">
                  <c:v>0.31154530000000002</c:v>
                </c:pt>
                <c:pt idx="2">
                  <c:v>0.31228230000000001</c:v>
                </c:pt>
                <c:pt idx="3">
                  <c:v>0.3571261</c:v>
                </c:pt>
                <c:pt idx="5">
                  <c:v>0.22481080000000001</c:v>
                </c:pt>
                <c:pt idx="6">
                  <c:v>0.22088920000000001</c:v>
                </c:pt>
                <c:pt idx="7">
                  <c:v>0.2234467</c:v>
                </c:pt>
                <c:pt idx="8">
                  <c:v>0.22010399999999999</c:v>
                </c:pt>
                <c:pt idx="9">
                  <c:v>0.25041370000000002</c:v>
                </c:pt>
                <c:pt idx="10">
                  <c:v>0.25873459999999998</c:v>
                </c:pt>
                <c:pt idx="11">
                  <c:v>0.27219710000000003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B-4255-9B61-E6E850493DE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List1!$H$2:$H$13</c:f>
              <c:numCache>
                <c:formatCode>General</c:formatCode>
                <c:ptCount val="12"/>
                <c:pt idx="0">
                  <c:v>22.426565</c:v>
                </c:pt>
                <c:pt idx="1">
                  <c:v>15.375506</c:v>
                </c:pt>
                <c:pt idx="2">
                  <c:v>15.317829</c:v>
                </c:pt>
                <c:pt idx="3">
                  <c:v>18.084526</c:v>
                </c:pt>
                <c:pt idx="5">
                  <c:v>25.543084</c:v>
                </c:pt>
                <c:pt idx="6">
                  <c:v>24.456948000000001</c:v>
                </c:pt>
                <c:pt idx="7">
                  <c:v>23.992148</c:v>
                </c:pt>
                <c:pt idx="8">
                  <c:v>23.719179</c:v>
                </c:pt>
                <c:pt idx="9">
                  <c:v>24.239084999999999</c:v>
                </c:pt>
                <c:pt idx="10">
                  <c:v>24.159762000000001</c:v>
                </c:pt>
                <c:pt idx="11">
                  <c:v>23.135324000000001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B-4255-9B61-E6E850493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621546842079E-3"/>
          <c:y val="4.1173005736514182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92.092299999999994</c:v>
                </c:pt>
                <c:pt idx="1">
                  <c:v>91.372600000000006</c:v>
                </c:pt>
                <c:pt idx="2">
                  <c:v>81.633319999999998</c:v>
                </c:pt>
                <c:pt idx="3">
                  <c:v>77.868350000000007</c:v>
                </c:pt>
                <c:pt idx="4">
                  <c:v>72.236720000000005</c:v>
                </c:pt>
                <c:pt idx="5">
                  <c:v>63.840429999999998</c:v>
                </c:pt>
                <c:pt idx="6">
                  <c:v>66.441770000000005</c:v>
                </c:pt>
                <c:pt idx="8">
                  <c:v>75.55095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91.602052200000003</c:v>
                </c:pt>
                <c:pt idx="1">
                  <c:v>91.190009799999999</c:v>
                </c:pt>
                <c:pt idx="2">
                  <c:v>81.470748900000004</c:v>
                </c:pt>
                <c:pt idx="3">
                  <c:v>77.644001799999998</c:v>
                </c:pt>
                <c:pt idx="4">
                  <c:v>71.9449836</c:v>
                </c:pt>
                <c:pt idx="5">
                  <c:v>63.304581200000001</c:v>
                </c:pt>
                <c:pt idx="6">
                  <c:v>65.792196599999997</c:v>
                </c:pt>
                <c:pt idx="8">
                  <c:v>75.194306999999995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87.326329999999999</c:v>
                </c:pt>
                <c:pt idx="1">
                  <c:v>91.414820000000006</c:v>
                </c:pt>
                <c:pt idx="2">
                  <c:v>81.613600000000005</c:v>
                </c:pt>
                <c:pt idx="3">
                  <c:v>76.322999999999993</c:v>
                </c:pt>
                <c:pt idx="4">
                  <c:v>70.074179999999998</c:v>
                </c:pt>
                <c:pt idx="5">
                  <c:v>59.558329999999998</c:v>
                </c:pt>
                <c:pt idx="6">
                  <c:v>60.313989999999997</c:v>
                </c:pt>
                <c:pt idx="8">
                  <c:v>72.901089999999996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87.299051000000006</c:v>
                </c:pt>
                <c:pt idx="1">
                  <c:v>91.357017900000002</c:v>
                </c:pt>
                <c:pt idx="2">
                  <c:v>81.530383200000003</c:v>
                </c:pt>
                <c:pt idx="3">
                  <c:v>76.178517799999995</c:v>
                </c:pt>
                <c:pt idx="4">
                  <c:v>69.869098500000007</c:v>
                </c:pt>
                <c:pt idx="5">
                  <c:v>59.124001</c:v>
                </c:pt>
                <c:pt idx="6">
                  <c:v>59.8415581</c:v>
                </c:pt>
                <c:pt idx="8">
                  <c:v>72.672871099999995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88.439800000000005</c:v>
                </c:pt>
                <c:pt idx="1">
                  <c:v>91.633709999999994</c:v>
                </c:pt>
                <c:pt idx="2">
                  <c:v>81.61506</c:v>
                </c:pt>
                <c:pt idx="3">
                  <c:v>77.108459999999994</c:v>
                </c:pt>
                <c:pt idx="4">
                  <c:v>70.978179999999995</c:v>
                </c:pt>
                <c:pt idx="5">
                  <c:v>60.337090000000003</c:v>
                </c:pt>
                <c:pt idx="6">
                  <c:v>61.57629</c:v>
                </c:pt>
                <c:pt idx="8">
                  <c:v>73.386809999999997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88.385448699999998</c:v>
                </c:pt>
                <c:pt idx="1">
                  <c:v>91.580646099999996</c:v>
                </c:pt>
                <c:pt idx="2">
                  <c:v>81.540417000000005</c:v>
                </c:pt>
                <c:pt idx="3">
                  <c:v>76.966274900000002</c:v>
                </c:pt>
                <c:pt idx="4">
                  <c:v>70.774793500000001</c:v>
                </c:pt>
                <c:pt idx="5">
                  <c:v>59.9484061</c:v>
                </c:pt>
                <c:pt idx="6">
                  <c:v>61.139554099999998</c:v>
                </c:pt>
                <c:pt idx="8">
                  <c:v>73.169027600000007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90.714299999999994</c:v>
                </c:pt>
                <c:pt idx="1">
                  <c:v>91.250630000000001</c:v>
                </c:pt>
                <c:pt idx="2">
                  <c:v>81.540459999999996</c:v>
                </c:pt>
                <c:pt idx="3">
                  <c:v>77.311229999999995</c:v>
                </c:pt>
                <c:pt idx="4">
                  <c:v>71.104240000000004</c:v>
                </c:pt>
                <c:pt idx="5">
                  <c:v>60.384010000000004</c:v>
                </c:pt>
                <c:pt idx="6">
                  <c:v>61.867170000000002</c:v>
                </c:pt>
                <c:pt idx="8">
                  <c:v>73.790850000000006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90.670336599999999</c:v>
                </c:pt>
                <c:pt idx="1">
                  <c:v>91.198115999999999</c:v>
                </c:pt>
                <c:pt idx="2">
                  <c:v>81.460563699999994</c:v>
                </c:pt>
                <c:pt idx="3">
                  <c:v>77.155934900000005</c:v>
                </c:pt>
                <c:pt idx="4">
                  <c:v>70.910448599999995</c:v>
                </c:pt>
                <c:pt idx="5">
                  <c:v>59.978723799999997</c:v>
                </c:pt>
                <c:pt idx="6">
                  <c:v>61.3780748</c:v>
                </c:pt>
                <c:pt idx="8">
                  <c:v>73.565099099999998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92.409469999999999</c:v>
                </c:pt>
                <c:pt idx="1">
                  <c:v>91.110680000000002</c:v>
                </c:pt>
                <c:pt idx="2">
                  <c:v>81.057050000000004</c:v>
                </c:pt>
                <c:pt idx="3">
                  <c:v>76.510009999999994</c:v>
                </c:pt>
                <c:pt idx="4">
                  <c:v>69.638649999999998</c:v>
                </c:pt>
                <c:pt idx="5">
                  <c:v>59.927579999999999</c:v>
                </c:pt>
                <c:pt idx="6">
                  <c:v>61.429969999999997</c:v>
                </c:pt>
                <c:pt idx="8">
                  <c:v>73.568119999999993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92.367733700000002</c:v>
                </c:pt>
                <c:pt idx="1">
                  <c:v>91.047359900000004</c:v>
                </c:pt>
                <c:pt idx="2">
                  <c:v>80.959213800000001</c:v>
                </c:pt>
                <c:pt idx="3">
                  <c:v>76.3513442</c:v>
                </c:pt>
                <c:pt idx="4">
                  <c:v>69.446910700000004</c:v>
                </c:pt>
                <c:pt idx="5">
                  <c:v>59.516468199999998</c:v>
                </c:pt>
                <c:pt idx="6">
                  <c:v>60.986162499999999</c:v>
                </c:pt>
                <c:pt idx="8">
                  <c:v>73.348305800000006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91.701880000000003</c:v>
                </c:pt>
                <c:pt idx="1">
                  <c:v>90.731009999999998</c:v>
                </c:pt>
                <c:pt idx="2">
                  <c:v>80.692610000000002</c:v>
                </c:pt>
                <c:pt idx="3">
                  <c:v>75.919370000000001</c:v>
                </c:pt>
                <c:pt idx="4">
                  <c:v>69.315460000000002</c:v>
                </c:pt>
                <c:pt idx="5">
                  <c:v>59.173310000000001</c:v>
                </c:pt>
                <c:pt idx="6">
                  <c:v>61.594790000000003</c:v>
                </c:pt>
                <c:pt idx="8">
                  <c:v>73.212159999999997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91.652934400000007</c:v>
                </c:pt>
                <c:pt idx="1">
                  <c:v>90.652675599999995</c:v>
                </c:pt>
                <c:pt idx="2">
                  <c:v>80.574735799999999</c:v>
                </c:pt>
                <c:pt idx="3">
                  <c:v>75.761611799999997</c:v>
                </c:pt>
                <c:pt idx="4">
                  <c:v>69.055742600000002</c:v>
                </c:pt>
                <c:pt idx="5">
                  <c:v>58.692161599999999</c:v>
                </c:pt>
                <c:pt idx="6">
                  <c:v>61.061427600000002</c:v>
                </c:pt>
                <c:pt idx="8">
                  <c:v>72.949301199999994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91.76679</c:v>
                </c:pt>
                <c:pt idx="1">
                  <c:v>89.787689999999998</c:v>
                </c:pt>
                <c:pt idx="2">
                  <c:v>80.069630000000004</c:v>
                </c:pt>
                <c:pt idx="3">
                  <c:v>75.991380000000007</c:v>
                </c:pt>
                <c:pt idx="4">
                  <c:v>69.536270000000002</c:v>
                </c:pt>
                <c:pt idx="5">
                  <c:v>59.693449999999999</c:v>
                </c:pt>
                <c:pt idx="6">
                  <c:v>61.991549999999997</c:v>
                </c:pt>
                <c:pt idx="8">
                  <c:v>73.285240000000002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91.682445700000002</c:v>
                </c:pt>
                <c:pt idx="1">
                  <c:v>89.7222522</c:v>
                </c:pt>
                <c:pt idx="2">
                  <c:v>79.939151899999999</c:v>
                </c:pt>
                <c:pt idx="3">
                  <c:v>75.776471000000001</c:v>
                </c:pt>
                <c:pt idx="4">
                  <c:v>69.278724499999996</c:v>
                </c:pt>
                <c:pt idx="5">
                  <c:v>59.2107715</c:v>
                </c:pt>
                <c:pt idx="6">
                  <c:v>61.402534500000002</c:v>
                </c:pt>
                <c:pt idx="8">
                  <c:v>73.001842499999995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94.005240000000001</c:v>
                </c:pt>
                <c:pt idx="1">
                  <c:v>90.653360000000006</c:v>
                </c:pt>
                <c:pt idx="2">
                  <c:v>80.436049999999994</c:v>
                </c:pt>
                <c:pt idx="3">
                  <c:v>76.149870000000007</c:v>
                </c:pt>
                <c:pt idx="4">
                  <c:v>71.840689999999995</c:v>
                </c:pt>
                <c:pt idx="5">
                  <c:v>63.93553</c:v>
                </c:pt>
                <c:pt idx="6">
                  <c:v>66.982510000000005</c:v>
                </c:pt>
                <c:pt idx="8">
                  <c:v>74.718620000000001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93.955529200000001</c:v>
                </c:pt>
                <c:pt idx="1">
                  <c:v>90.583853500000004</c:v>
                </c:pt>
                <c:pt idx="2">
                  <c:v>80.338375999999997</c:v>
                </c:pt>
                <c:pt idx="3">
                  <c:v>75.981824799999998</c:v>
                </c:pt>
                <c:pt idx="4">
                  <c:v>71.610113799999993</c:v>
                </c:pt>
                <c:pt idx="5">
                  <c:v>63.541916200000003</c:v>
                </c:pt>
                <c:pt idx="6">
                  <c:v>66.536743400000006</c:v>
                </c:pt>
                <c:pt idx="8">
                  <c:v>74.4809214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06.02.2022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5. 2. 2022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17358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635475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812 627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801 779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915 132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902 396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805 503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794 335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893 160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880 590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846 854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834 949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751 390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740 430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1 477 465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1 456 968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155 667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148 289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6 657 798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6 559 736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5. 2. 2022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21672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796 414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786 026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895 365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883 176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788 598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777 944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875 591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863 520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830 894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819 461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737 761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727 223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1 451 082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1 431 353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153 543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146 279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6 529 248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6 434 982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5. 2. 2022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1581183-162D-4098-A69E-5FB86936A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18892"/>
              </p:ext>
            </p:extLst>
          </p:nvPr>
        </p:nvGraphicFramePr>
        <p:xfrm>
          <a:off x="1517005" y="1261913"/>
          <a:ext cx="10586736" cy="5510016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40732500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01354547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23633108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16868498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55628813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57954020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86141503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9590752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927294463"/>
                    </a:ext>
                  </a:extLst>
                </a:gridCol>
              </a:tblGrid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76165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9277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9755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3310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030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5385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2291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033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3592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7680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658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46054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67581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735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051929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3066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5. 2. 2022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19196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841 139/1 111 280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841 139/1 111 280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164 108/212 957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189 559/241 359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158 739/199 692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135 121/171 143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166 505/213 895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70 055/94 938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884 087/1 133 984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76 942/105 782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60 227/81 536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61 710/82 789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72 098/96 031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69 691/90 163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58 434/78 453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399 102/534 754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59 518/82 249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57 719/80 025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55 707/74 096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66 138/91 063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13 905/18 737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107 873/146 900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360 860/493 070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17 433/24 668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19 707/27 048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27 640/39 096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37 953/54 017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42 021/59 691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29 178/41 412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173 932/245 932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51 680/70 572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53 276/71 802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49 272/67 352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63 149/88 189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89 671/127 382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183 201/252 012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490 249/677 309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27 266/38 944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36 784/51 328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32 352/45 705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54 062/75 445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21 929/30 844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27 065/37 414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63 268/85 823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262 726/365 503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68 179/94 072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43 034/60 128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35 135/48 416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81 222/110 370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51 040/68 589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60 411/77 639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339 021/459 214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59 859/85 043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57 672/80 445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34 342/47 581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71 055/98 419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33 662/45 802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56 818/76 882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313 408/434 172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92 486/121 278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50 482/65 113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34 312/44 341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55 066/70 933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62 567/80 000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32 058/42 401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326 971/424 066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80 738/115 329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129 794/180 144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109 203/151 461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87 498/120 469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74 143/103 969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237 480/319 416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718 856/990 788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53 874/81 327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73 808/108 122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51 364/74 974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46 491/68 866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24 832/36 359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50 436/72 484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60 782/82 972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361 587/525 104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36 308/53 664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64 382/93 372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62 384/91 034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40 228/57 291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90 608/127 990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47 222/62 376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341 132/485 727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24 236/36 276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78 688/113 765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93 343/131 524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83 079/119 380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106 280/160 846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136 512/196 355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166 923/239 135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689 061/997 281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155 667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155 667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812 627/1 122 161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915 132/1 254 187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805 503/1 098 061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893 160/1 221 616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846 854/1 164 267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751 390/1 032 366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1 477 465/1 985 526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155 667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6 657 798/8 878 184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EA07EF69-E822-480B-8581-2B84270B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294724"/>
              </p:ext>
            </p:extLst>
          </p:nvPr>
        </p:nvGraphicFramePr>
        <p:xfrm>
          <a:off x="133350" y="742950"/>
          <a:ext cx="11837679" cy="578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5. 2.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788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10 134 515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31048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2. 2022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53632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84067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86716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244064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169515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0960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44725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8831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5. 2. 2022</vt:lpstr>
      <vt:lpstr>Zájem o očkování, stav k 5. 2. 2022</vt:lpstr>
      <vt:lpstr>Zájem o očkování, stav k 5. 2. 2022</vt:lpstr>
      <vt:lpstr>Zájem o očkování, stav k 5. 2. 2022</vt:lpstr>
      <vt:lpstr>Zájem o očkování, stav k 5. 2. 2022</vt:lpstr>
      <vt:lpstr>Zájem o očkování, stav k 5. 2. 2022</vt:lpstr>
      <vt:lpstr>Zájem o očkování, stav k 5. 2. 2022</vt:lpstr>
      <vt:lpstr>Zájem o očkování, stav k 5. 2. 2022</vt:lpstr>
      <vt:lpstr>Zájem o očkování, stav k 5. 2. 2022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596</cp:revision>
  <dcterms:created xsi:type="dcterms:W3CDTF">2020-11-14T10:09:00Z</dcterms:created>
  <dcterms:modified xsi:type="dcterms:W3CDTF">2022-02-06T09:32:32Z</dcterms:modified>
</cp:coreProperties>
</file>