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34.781354499999999</c:v>
                </c:pt>
                <c:pt idx="1">
                  <c:v>42.708652000000001</c:v>
                </c:pt>
                <c:pt idx="2">
                  <c:v>41.866095600000001</c:v>
                </c:pt>
                <c:pt idx="3">
                  <c:v>36.728180899999998</c:v>
                </c:pt>
                <c:pt idx="5">
                  <c:v>33.932509600000003</c:v>
                </c:pt>
                <c:pt idx="6">
                  <c:v>33.334029600000001</c:v>
                </c:pt>
                <c:pt idx="7">
                  <c:v>33.864428400000001</c:v>
                </c:pt>
                <c:pt idx="8">
                  <c:v>34.408338800000003</c:v>
                </c:pt>
                <c:pt idx="9">
                  <c:v>34.8157614</c:v>
                </c:pt>
                <c:pt idx="10">
                  <c:v>34.9320953</c:v>
                </c:pt>
                <c:pt idx="11">
                  <c:v>35.135122699999997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28.554641</c:v>
                </c:pt>
                <c:pt idx="1">
                  <c:v>31.231550500000001</c:v>
                </c:pt>
                <c:pt idx="2">
                  <c:v>31.846118499999999</c:v>
                </c:pt>
                <c:pt idx="3">
                  <c:v>30.1529378</c:v>
                </c:pt>
                <c:pt idx="5">
                  <c:v>27.217199000000001</c:v>
                </c:pt>
                <c:pt idx="6">
                  <c:v>27.731969500000002</c:v>
                </c:pt>
                <c:pt idx="7">
                  <c:v>27.766005400000001</c:v>
                </c:pt>
                <c:pt idx="8">
                  <c:v>27.403249500000001</c:v>
                </c:pt>
                <c:pt idx="9">
                  <c:v>26.936488400000002</c:v>
                </c:pt>
                <c:pt idx="10">
                  <c:v>26.9252769</c:v>
                </c:pt>
                <c:pt idx="11">
                  <c:v>28.1080729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1.3448420800000001</c:v>
                </c:pt>
                <c:pt idx="1">
                  <c:v>1.1771164599999999</c:v>
                </c:pt>
                <c:pt idx="2">
                  <c:v>1.19820675</c:v>
                </c:pt>
                <c:pt idx="3">
                  <c:v>1.4201172900000001</c:v>
                </c:pt>
                <c:pt idx="5">
                  <c:v>1.21919161</c:v>
                </c:pt>
                <c:pt idx="6">
                  <c:v>1.2532066100000001</c:v>
                </c:pt>
                <c:pt idx="7">
                  <c:v>1.2699956999999999</c:v>
                </c:pt>
                <c:pt idx="8">
                  <c:v>1.2538781800000001</c:v>
                </c:pt>
                <c:pt idx="9">
                  <c:v>1.22414109</c:v>
                </c:pt>
                <c:pt idx="10">
                  <c:v>1.2565951399999999</c:v>
                </c:pt>
                <c:pt idx="11">
                  <c:v>1.3468403499999999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11.345879999999999</c:v>
                </c:pt>
                <c:pt idx="1">
                  <c:v>8.3362780000000001</c:v>
                </c:pt>
                <c:pt idx="2">
                  <c:v>8.5590139999999995</c:v>
                </c:pt>
                <c:pt idx="3">
                  <c:v>11.98095</c:v>
                </c:pt>
                <c:pt idx="5">
                  <c:v>10.77582</c:v>
                </c:pt>
                <c:pt idx="6">
                  <c:v>11.793810000000001</c:v>
                </c:pt>
                <c:pt idx="7">
                  <c:v>11.646660000000001</c:v>
                </c:pt>
                <c:pt idx="8">
                  <c:v>11.679589999999999</c:v>
                </c:pt>
                <c:pt idx="9">
                  <c:v>11.2707</c:v>
                </c:pt>
                <c:pt idx="10">
                  <c:v>11.22246</c:v>
                </c:pt>
                <c:pt idx="11">
                  <c:v>10.810359999999999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0.16558</c:v>
                </c:pt>
                <c:pt idx="1">
                  <c:v>9.2984499999999998E-2</c:v>
                </c:pt>
                <c:pt idx="2">
                  <c:v>9.7395999999999996E-2</c:v>
                </c:pt>
                <c:pt idx="3">
                  <c:v>0.174848</c:v>
                </c:pt>
                <c:pt idx="5">
                  <c:v>0.14138120000000001</c:v>
                </c:pt>
                <c:pt idx="6">
                  <c:v>0.13466149999999999</c:v>
                </c:pt>
                <c:pt idx="7">
                  <c:v>0.1452666</c:v>
                </c:pt>
                <c:pt idx="8">
                  <c:v>0.12668740000000001</c:v>
                </c:pt>
                <c:pt idx="9">
                  <c:v>0.15686749999999999</c:v>
                </c:pt>
                <c:pt idx="10">
                  <c:v>0.17492379999999999</c:v>
                </c:pt>
                <c:pt idx="11">
                  <c:v>0.17926810000000001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0.51466219999999996</c:v>
                </c:pt>
                <c:pt idx="1">
                  <c:v>0.50239730000000005</c:v>
                </c:pt>
                <c:pt idx="2">
                  <c:v>0.51338200000000001</c:v>
                </c:pt>
                <c:pt idx="3">
                  <c:v>0.54346950000000005</c:v>
                </c:pt>
                <c:pt idx="5">
                  <c:v>0.33099390000000001</c:v>
                </c:pt>
                <c:pt idx="6">
                  <c:v>0.32284810000000003</c:v>
                </c:pt>
                <c:pt idx="7">
                  <c:v>0.3198413</c:v>
                </c:pt>
                <c:pt idx="8">
                  <c:v>0.31821519999999998</c:v>
                </c:pt>
                <c:pt idx="9">
                  <c:v>0.38143579999999999</c:v>
                </c:pt>
                <c:pt idx="10">
                  <c:v>0.40128609999999998</c:v>
                </c:pt>
                <c:pt idx="11">
                  <c:v>0.33095970000000002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23.293037999999999</c:v>
                </c:pt>
                <c:pt idx="1">
                  <c:v>15.951022</c:v>
                </c:pt>
                <c:pt idx="2">
                  <c:v>15.919786999999999</c:v>
                </c:pt>
                <c:pt idx="3">
                  <c:v>18.999497999999999</c:v>
                </c:pt>
                <c:pt idx="5">
                  <c:v>26.382902999999999</c:v>
                </c:pt>
                <c:pt idx="6">
                  <c:v>25.429473999999999</c:v>
                </c:pt>
                <c:pt idx="7">
                  <c:v>24.987801000000001</c:v>
                </c:pt>
                <c:pt idx="8">
                  <c:v>24.810037000000001</c:v>
                </c:pt>
                <c:pt idx="9">
                  <c:v>25.214607000000001</c:v>
                </c:pt>
                <c:pt idx="10">
                  <c:v>25.08736</c:v>
                </c:pt>
                <c:pt idx="11">
                  <c:v>24.089378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92.510159999999999</c:v>
                </c:pt>
                <c:pt idx="1">
                  <c:v>91.587360000000004</c:v>
                </c:pt>
                <c:pt idx="2">
                  <c:v>81.703739999999996</c:v>
                </c:pt>
                <c:pt idx="3">
                  <c:v>77.881799999999998</c:v>
                </c:pt>
                <c:pt idx="4">
                  <c:v>72.351650000000006</c:v>
                </c:pt>
                <c:pt idx="5">
                  <c:v>64.042500000000004</c:v>
                </c:pt>
                <c:pt idx="6">
                  <c:v>66.773529999999994</c:v>
                </c:pt>
                <c:pt idx="8">
                  <c:v>75.712699999999998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91.5023932</c:v>
                </c:pt>
                <c:pt idx="1">
                  <c:v>91.131360599999994</c:v>
                </c:pt>
                <c:pt idx="2">
                  <c:v>81.4390049</c:v>
                </c:pt>
                <c:pt idx="3">
                  <c:v>77.579334799999998</c:v>
                </c:pt>
                <c:pt idx="4">
                  <c:v>71.900499300000007</c:v>
                </c:pt>
                <c:pt idx="5">
                  <c:v>63.215057899999998</c:v>
                </c:pt>
                <c:pt idx="6">
                  <c:v>65.613258900000005</c:v>
                </c:pt>
                <c:pt idx="8">
                  <c:v>75.117318900000001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87.283460000000005</c:v>
                </c:pt>
                <c:pt idx="1">
                  <c:v>91.445700000000002</c:v>
                </c:pt>
                <c:pt idx="2">
                  <c:v>81.683930000000004</c:v>
                </c:pt>
                <c:pt idx="3">
                  <c:v>76.366579999999999</c:v>
                </c:pt>
                <c:pt idx="4">
                  <c:v>70.286670000000001</c:v>
                </c:pt>
                <c:pt idx="5">
                  <c:v>59.829430000000002</c:v>
                </c:pt>
                <c:pt idx="6">
                  <c:v>60.713970000000003</c:v>
                </c:pt>
                <c:pt idx="8">
                  <c:v>73.060050000000004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87.197723999999994</c:v>
                </c:pt>
                <c:pt idx="1">
                  <c:v>91.338015299999995</c:v>
                </c:pt>
                <c:pt idx="2">
                  <c:v>81.564959500000001</c:v>
                </c:pt>
                <c:pt idx="3">
                  <c:v>76.170490900000004</c:v>
                </c:pt>
                <c:pt idx="4">
                  <c:v>69.967710999999994</c:v>
                </c:pt>
                <c:pt idx="5">
                  <c:v>59.162972000000003</c:v>
                </c:pt>
                <c:pt idx="6">
                  <c:v>59.836383699999999</c:v>
                </c:pt>
                <c:pt idx="8">
                  <c:v>72.693858599999999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88.369140000000002</c:v>
                </c:pt>
                <c:pt idx="1">
                  <c:v>91.636619999999994</c:v>
                </c:pt>
                <c:pt idx="2">
                  <c:v>81.626419999999996</c:v>
                </c:pt>
                <c:pt idx="3">
                  <c:v>77.110500000000002</c:v>
                </c:pt>
                <c:pt idx="4">
                  <c:v>71.093090000000004</c:v>
                </c:pt>
                <c:pt idx="5">
                  <c:v>60.473260000000003</c:v>
                </c:pt>
                <c:pt idx="6">
                  <c:v>61.855220000000003</c:v>
                </c:pt>
                <c:pt idx="8">
                  <c:v>73.470489999999998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88.276749199999998</c:v>
                </c:pt>
                <c:pt idx="1">
                  <c:v>91.532668400000006</c:v>
                </c:pt>
                <c:pt idx="2">
                  <c:v>81.526895100000004</c:v>
                </c:pt>
                <c:pt idx="3">
                  <c:v>76.9320077</c:v>
                </c:pt>
                <c:pt idx="4">
                  <c:v>70.780539000000005</c:v>
                </c:pt>
                <c:pt idx="5">
                  <c:v>59.886018200000002</c:v>
                </c:pt>
                <c:pt idx="6">
                  <c:v>61.025782200000002</c:v>
                </c:pt>
                <c:pt idx="8">
                  <c:v>73.125879499999996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90.653130000000004</c:v>
                </c:pt>
                <c:pt idx="1">
                  <c:v>91.208460000000002</c:v>
                </c:pt>
                <c:pt idx="2">
                  <c:v>81.523250000000004</c:v>
                </c:pt>
                <c:pt idx="3">
                  <c:v>77.2727</c:v>
                </c:pt>
                <c:pt idx="4">
                  <c:v>71.1798</c:v>
                </c:pt>
                <c:pt idx="5">
                  <c:v>60.47016</c:v>
                </c:pt>
                <c:pt idx="6">
                  <c:v>62.112780000000001</c:v>
                </c:pt>
                <c:pt idx="8">
                  <c:v>73.834419999999994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90.555651100000006</c:v>
                </c:pt>
                <c:pt idx="1">
                  <c:v>91.105824699999999</c:v>
                </c:pt>
                <c:pt idx="2">
                  <c:v>81.407711500000005</c:v>
                </c:pt>
                <c:pt idx="3">
                  <c:v>77.078869499999996</c:v>
                </c:pt>
                <c:pt idx="4">
                  <c:v>70.881558100000007</c:v>
                </c:pt>
                <c:pt idx="5">
                  <c:v>59.868295500000002</c:v>
                </c:pt>
                <c:pt idx="6">
                  <c:v>61.209550100000001</c:v>
                </c:pt>
                <c:pt idx="8">
                  <c:v>73.481421600000004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92.319820000000007</c:v>
                </c:pt>
                <c:pt idx="1">
                  <c:v>91.070939999999993</c:v>
                </c:pt>
                <c:pt idx="2">
                  <c:v>81.009219999999999</c:v>
                </c:pt>
                <c:pt idx="3">
                  <c:v>76.459069999999997</c:v>
                </c:pt>
                <c:pt idx="4">
                  <c:v>69.63073</c:v>
                </c:pt>
                <c:pt idx="5">
                  <c:v>59.975020000000001</c:v>
                </c:pt>
                <c:pt idx="6">
                  <c:v>61.65381</c:v>
                </c:pt>
                <c:pt idx="8">
                  <c:v>73.578670000000002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92.227082300000006</c:v>
                </c:pt>
                <c:pt idx="1">
                  <c:v>90.955078499999999</c:v>
                </c:pt>
                <c:pt idx="2">
                  <c:v>80.901600099999996</c:v>
                </c:pt>
                <c:pt idx="3">
                  <c:v>76.2574161</c:v>
                </c:pt>
                <c:pt idx="4">
                  <c:v>69.316860300000002</c:v>
                </c:pt>
                <c:pt idx="5">
                  <c:v>59.334629900000003</c:v>
                </c:pt>
                <c:pt idx="6">
                  <c:v>60.811740499999999</c:v>
                </c:pt>
                <c:pt idx="8">
                  <c:v>73.227425600000004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91.608879999999999</c:v>
                </c:pt>
                <c:pt idx="1">
                  <c:v>90.725359999999995</c:v>
                </c:pt>
                <c:pt idx="2">
                  <c:v>80.656859999999995</c:v>
                </c:pt>
                <c:pt idx="3">
                  <c:v>75.908450000000002</c:v>
                </c:pt>
                <c:pt idx="4">
                  <c:v>69.344719999999995</c:v>
                </c:pt>
                <c:pt idx="5">
                  <c:v>59.304580000000001</c:v>
                </c:pt>
                <c:pt idx="6">
                  <c:v>61.768250000000002</c:v>
                </c:pt>
                <c:pt idx="8">
                  <c:v>73.246750000000006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91.499567600000006</c:v>
                </c:pt>
                <c:pt idx="1">
                  <c:v>90.567994999999996</c:v>
                </c:pt>
                <c:pt idx="2">
                  <c:v>80.485910899999993</c:v>
                </c:pt>
                <c:pt idx="3">
                  <c:v>75.646981100000005</c:v>
                </c:pt>
                <c:pt idx="4">
                  <c:v>68.913055200000002</c:v>
                </c:pt>
                <c:pt idx="5">
                  <c:v>58.537022</c:v>
                </c:pt>
                <c:pt idx="6">
                  <c:v>60.789293299999997</c:v>
                </c:pt>
                <c:pt idx="8">
                  <c:v>72.809617500000002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91.734089999999995</c:v>
                </c:pt>
                <c:pt idx="1">
                  <c:v>89.775369999999995</c:v>
                </c:pt>
                <c:pt idx="2">
                  <c:v>80.083399999999997</c:v>
                </c:pt>
                <c:pt idx="3">
                  <c:v>75.978300000000004</c:v>
                </c:pt>
                <c:pt idx="4">
                  <c:v>69.597080000000005</c:v>
                </c:pt>
                <c:pt idx="5">
                  <c:v>59.919449999999998</c:v>
                </c:pt>
                <c:pt idx="6">
                  <c:v>62.268630000000002</c:v>
                </c:pt>
                <c:pt idx="8">
                  <c:v>73.367760000000004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91.604984999999999</c:v>
                </c:pt>
                <c:pt idx="1">
                  <c:v>89.636803099999995</c:v>
                </c:pt>
                <c:pt idx="2">
                  <c:v>79.910957199999999</c:v>
                </c:pt>
                <c:pt idx="3">
                  <c:v>75.670574500000001</c:v>
                </c:pt>
                <c:pt idx="4">
                  <c:v>69.144842699999998</c:v>
                </c:pt>
                <c:pt idx="5">
                  <c:v>59.105581100000002</c:v>
                </c:pt>
                <c:pt idx="6">
                  <c:v>61.160310799999998</c:v>
                </c:pt>
                <c:pt idx="8">
                  <c:v>72.890523099999996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94.011930000000007</c:v>
                </c:pt>
                <c:pt idx="1">
                  <c:v>90.664289999999994</c:v>
                </c:pt>
                <c:pt idx="2">
                  <c:v>80.412580000000005</c:v>
                </c:pt>
                <c:pt idx="3">
                  <c:v>76.099419999999995</c:v>
                </c:pt>
                <c:pt idx="4">
                  <c:v>71.810159999999996</c:v>
                </c:pt>
                <c:pt idx="5">
                  <c:v>63.846539999999997</c:v>
                </c:pt>
                <c:pt idx="6">
                  <c:v>66.879949999999994</c:v>
                </c:pt>
                <c:pt idx="8">
                  <c:v>74.661289999999994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93.908687700000002</c:v>
                </c:pt>
                <c:pt idx="1">
                  <c:v>90.561121900000003</c:v>
                </c:pt>
                <c:pt idx="2">
                  <c:v>80.299760699999993</c:v>
                </c:pt>
                <c:pt idx="3">
                  <c:v>75.887191000000001</c:v>
                </c:pt>
                <c:pt idx="4">
                  <c:v>71.480055699999994</c:v>
                </c:pt>
                <c:pt idx="5">
                  <c:v>63.259148500000002</c:v>
                </c:pt>
                <c:pt idx="6">
                  <c:v>66.121807000000004</c:v>
                </c:pt>
                <c:pt idx="8">
                  <c:v>74.310923599999995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30.01.2022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29. 1.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29.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30395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35175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812 881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800 903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914 555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900 630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804 536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792 217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877 944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845 144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832 204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750 174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738 327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1 474 073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1 452 038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6 650 685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6 544 306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29. 1. 2022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3817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796 644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785 174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894 837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881 515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787 701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775 928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874 148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861 049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829 303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816 875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736 636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725 249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1 447 770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1 426 566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155 524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6 522 563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6 420 352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29. 1. 2022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1581183-162D-4098-A69E-5FB86936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18892"/>
              </p:ext>
            </p:extLst>
          </p:nvPr>
        </p:nvGraphicFramePr>
        <p:xfrm>
          <a:off x="1517005" y="1261913"/>
          <a:ext cx="10586736" cy="5510016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40732500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0135454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2363310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16868498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5628813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7954020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614150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9590752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27294463"/>
                    </a:ext>
                  </a:extLst>
                </a:gridCol>
              </a:tblGrid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6165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9277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9755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3310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030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5385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2291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033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3592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7680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58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4605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6758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35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51929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3066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29. 1. 2022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51783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839 108/1 111 280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839 108/1 111 280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164 202/212 957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189 312/241 359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158 414/199 692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134 802/171 143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166 077/213 895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69 916/94 938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882 723/1 133 984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76 998/105 782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60 189/81 536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61 647/82 789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71 997/96 031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69 436/90 163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58 290/78 453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398 557/534 754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59 501/82 249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57 706/80 025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55 578/74 096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65 986/91 063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13 906/18 737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107 570/146 900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360 247/493 070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17 397/24 668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19 683/27 048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27 608/39 096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37 905/54 017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41 973/59 691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29 127/41 412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173 693/245 932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51 712/70 572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53 256/71 802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49 253/67 352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63 039/88 189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89 484/127 382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182 958/252 012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489 702/677 309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27 239/38 944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36 803/51 328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32 322/45 705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53 943/75 445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21 913/30 844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27 016/37 414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63 141/85 823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262 377/365 503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68 277/94 072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43 045/60 128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35 094/48 416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81 080/110 370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50 910/68 589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60 320/77 639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338 726/459 214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59 875/85 043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57 676/80 445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34 299/47 581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70 938/98 419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33 609/45 802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56 654/76 882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313 051/434 172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92 494/121 278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50 467/65 113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34 257/44 341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55 020/70 933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62 441/80 000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32 010/42 401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326 689/424 066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80 708/115 329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129 644/180 144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109 126/151 461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87 347/120 469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73 976/103 969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236 874/319 416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717 675/990 788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53 902/81 327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73 748/108 122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51 352/74 974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46 419/68 866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24 773/36 359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50 388/72 484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60 676/82 972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361 258/525 104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36 327/53 664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64 358/93 372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62 311/91 034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40 159/57 291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90 467/127 990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47 172/62 376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340 794/485 727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24 249/36 276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78 668/113 765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93 275/131 524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82 997/119 380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106 179/160 846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136 323/196 355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166 704/239 135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688 395/997 281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812 881/1 122 161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914 555/1 254 187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804 536/1 098 061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891 632/1 221 616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845 144/1 164 267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750 174/1 032 366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1 474 073/1 985 526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6 650 685/8 878 184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755064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29. 1.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29. 1.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31413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29.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27400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29.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59694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29.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67442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29.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8809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29.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15406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29.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63767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8821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29. 1. 2022</vt:lpstr>
      <vt:lpstr>Zájem o očkování, stav k 29. 1. 2022</vt:lpstr>
      <vt:lpstr>Zájem o očkování, stav k 29. 1. 2022</vt:lpstr>
      <vt:lpstr>Zájem o očkování, stav k 29. 1. 2022</vt:lpstr>
      <vt:lpstr>Zájem o očkování, stav k 29. 1. 2022</vt:lpstr>
      <vt:lpstr>Zájem o očkování, stav k 29. 1. 2022</vt:lpstr>
      <vt:lpstr>Zájem o očkování, stav k 29. 1. 2022</vt:lpstr>
      <vt:lpstr>Zájem o očkování, stav k 29. 1. 2022</vt:lpstr>
      <vt:lpstr>Zájem o očkování, stav k 29. 1.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595</cp:revision>
  <dcterms:created xsi:type="dcterms:W3CDTF">2020-11-14T10:09:00Z</dcterms:created>
  <dcterms:modified xsi:type="dcterms:W3CDTF">2022-01-30T12:00:55Z</dcterms:modified>
</cp:coreProperties>
</file>