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1277" r:id="rId3"/>
    <p:sldId id="1293" r:id="rId4"/>
    <p:sldId id="1294" r:id="rId5"/>
    <p:sldId id="1295" r:id="rId6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86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04.06.2021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04.06.2021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4</a:t>
            </a:r>
            <a:r>
              <a:rPr lang="cs-CZ" b="1" dirty="0" smtClean="0"/>
              <a:t>. června </a:t>
            </a:r>
            <a:r>
              <a:rPr lang="cs-CZ" b="1" dirty="0" smtClean="0"/>
              <a:t>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851703" y="265145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04</a:t>
            </a:r>
            <a:r>
              <a:rPr lang="cs-CZ" b="1" dirty="0" smtClean="0"/>
              <a:t>.06.2021 </a:t>
            </a:r>
            <a:r>
              <a:rPr lang="cs-CZ" b="1" dirty="0" smtClean="0"/>
              <a:t>00:18</a:t>
            </a:r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83</a:t>
            </a:r>
            <a:endParaRPr lang="cs-CZ" sz="2000" b="1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972556"/>
              </p:ext>
            </p:extLst>
          </p:nvPr>
        </p:nvGraphicFramePr>
        <p:xfrm>
          <a:off x="332818" y="979060"/>
          <a:ext cx="8672637" cy="5205898"/>
        </p:xfrm>
        <a:graphic>
          <a:graphicData uri="http://schemas.openxmlformats.org/drawingml/2006/table">
            <a:tbl>
              <a:tblPr/>
              <a:tblGrid>
                <a:gridCol w="1911779">
                  <a:extLst>
                    <a:ext uri="{9D8B030D-6E8A-4147-A177-3AD203B41FA5}">
                      <a16:colId xmlns:a16="http://schemas.microsoft.com/office/drawing/2014/main" val="579817831"/>
                    </a:ext>
                  </a:extLst>
                </a:gridCol>
                <a:gridCol w="1088828">
                  <a:extLst>
                    <a:ext uri="{9D8B030D-6E8A-4147-A177-3AD203B41FA5}">
                      <a16:colId xmlns:a16="http://schemas.microsoft.com/office/drawing/2014/main" val="136841194"/>
                    </a:ext>
                  </a:extLst>
                </a:gridCol>
                <a:gridCol w="1076167">
                  <a:extLst>
                    <a:ext uri="{9D8B030D-6E8A-4147-A177-3AD203B41FA5}">
                      <a16:colId xmlns:a16="http://schemas.microsoft.com/office/drawing/2014/main" val="2983450668"/>
                    </a:ext>
                  </a:extLst>
                </a:gridCol>
                <a:gridCol w="1076167">
                  <a:extLst>
                    <a:ext uri="{9D8B030D-6E8A-4147-A177-3AD203B41FA5}">
                      <a16:colId xmlns:a16="http://schemas.microsoft.com/office/drawing/2014/main" val="3547719383"/>
                    </a:ext>
                  </a:extLst>
                </a:gridCol>
                <a:gridCol w="1126809">
                  <a:extLst>
                    <a:ext uri="{9D8B030D-6E8A-4147-A177-3AD203B41FA5}">
                      <a16:colId xmlns:a16="http://schemas.microsoft.com/office/drawing/2014/main" val="3502721942"/>
                    </a:ext>
                  </a:extLst>
                </a:gridCol>
                <a:gridCol w="1126809">
                  <a:extLst>
                    <a:ext uri="{9D8B030D-6E8A-4147-A177-3AD203B41FA5}">
                      <a16:colId xmlns:a16="http://schemas.microsoft.com/office/drawing/2014/main" val="1552266454"/>
                    </a:ext>
                  </a:extLst>
                </a:gridCol>
                <a:gridCol w="1266078">
                  <a:extLst>
                    <a:ext uri="{9D8B030D-6E8A-4147-A177-3AD203B41FA5}">
                      <a16:colId xmlns:a16="http://schemas.microsoft.com/office/drawing/2014/main" val="3371666195"/>
                    </a:ext>
                  </a:extLst>
                </a:gridCol>
              </a:tblGrid>
              <a:tr h="22141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04.06. 2021, 12:30 h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331931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382731"/>
                  </a:ext>
                </a:extLst>
              </a:tr>
              <a:tr h="2214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52647"/>
                  </a:ext>
                </a:extLst>
              </a:tr>
              <a:tr h="64051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885213"/>
                  </a:ext>
                </a:extLst>
              </a:tr>
              <a:tr h="1897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170181"/>
                  </a:ext>
                </a:extLst>
              </a:tr>
              <a:tr h="1897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890190"/>
                  </a:ext>
                </a:extLst>
              </a:tr>
              <a:tr h="1897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06612"/>
                  </a:ext>
                </a:extLst>
              </a:tr>
              <a:tr h="1897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569128"/>
                  </a:ext>
                </a:extLst>
              </a:tr>
              <a:tr h="1976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66031"/>
                  </a:ext>
                </a:extLst>
              </a:tr>
              <a:tr h="1897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28475"/>
                  </a:ext>
                </a:extLst>
              </a:tr>
              <a:tr h="1897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907954"/>
                  </a:ext>
                </a:extLst>
              </a:tr>
              <a:tr h="1897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159535"/>
                  </a:ext>
                </a:extLst>
              </a:tr>
              <a:tr h="1897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634072"/>
                  </a:ext>
                </a:extLst>
              </a:tr>
              <a:tr h="1897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769110"/>
                  </a:ext>
                </a:extLst>
              </a:tr>
              <a:tr h="1897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903837"/>
                  </a:ext>
                </a:extLst>
              </a:tr>
              <a:tr h="1897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364139"/>
                  </a:ext>
                </a:extLst>
              </a:tr>
              <a:tr h="1897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346938"/>
                  </a:ext>
                </a:extLst>
              </a:tr>
              <a:tr h="21350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44363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3 807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969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185634"/>
                  </a:ext>
                </a:extLst>
              </a:tr>
              <a:tr h="268856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457458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650"/>
                  </a:ext>
                </a:extLst>
              </a:tr>
              <a:tr h="36968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003898"/>
                  </a:ext>
                </a:extLst>
              </a:tr>
              <a:tr h="189780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30x</a:t>
                      </a: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298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7867414" y="2488474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04</a:t>
            </a:r>
            <a:r>
              <a:rPr lang="cs-CZ" b="1" dirty="0" smtClean="0"/>
              <a:t>.06.2021 </a:t>
            </a:r>
            <a:r>
              <a:rPr lang="cs-CZ" b="1" dirty="0" smtClean="0"/>
              <a:t>00:18</a:t>
            </a:r>
            <a:endParaRPr lang="cs-CZ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smtClean="0"/>
              <a:t>306</a:t>
            </a:r>
            <a:endParaRPr lang="cs-CZ" sz="2000" b="1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979199"/>
              </p:ext>
            </p:extLst>
          </p:nvPr>
        </p:nvGraphicFramePr>
        <p:xfrm>
          <a:off x="332819" y="1052940"/>
          <a:ext cx="7952198" cy="5279826"/>
        </p:xfrm>
        <a:graphic>
          <a:graphicData uri="http://schemas.openxmlformats.org/drawingml/2006/table">
            <a:tbl>
              <a:tblPr/>
              <a:tblGrid>
                <a:gridCol w="1928954">
                  <a:extLst>
                    <a:ext uri="{9D8B030D-6E8A-4147-A177-3AD203B41FA5}">
                      <a16:colId xmlns:a16="http://schemas.microsoft.com/office/drawing/2014/main" val="2156281885"/>
                    </a:ext>
                  </a:extLst>
                </a:gridCol>
                <a:gridCol w="1081553">
                  <a:extLst>
                    <a:ext uri="{9D8B030D-6E8A-4147-A177-3AD203B41FA5}">
                      <a16:colId xmlns:a16="http://schemas.microsoft.com/office/drawing/2014/main" val="1755755137"/>
                    </a:ext>
                  </a:extLst>
                </a:gridCol>
                <a:gridCol w="1025802">
                  <a:extLst>
                    <a:ext uri="{9D8B030D-6E8A-4147-A177-3AD203B41FA5}">
                      <a16:colId xmlns:a16="http://schemas.microsoft.com/office/drawing/2014/main" val="3312823477"/>
                    </a:ext>
                  </a:extLst>
                </a:gridCol>
                <a:gridCol w="1025802">
                  <a:extLst>
                    <a:ext uri="{9D8B030D-6E8A-4147-A177-3AD203B41FA5}">
                      <a16:colId xmlns:a16="http://schemas.microsoft.com/office/drawing/2014/main" val="2081277466"/>
                    </a:ext>
                  </a:extLst>
                </a:gridCol>
                <a:gridCol w="749281">
                  <a:extLst>
                    <a:ext uri="{9D8B030D-6E8A-4147-A177-3AD203B41FA5}">
                      <a16:colId xmlns:a16="http://schemas.microsoft.com/office/drawing/2014/main" val="864712735"/>
                    </a:ext>
                  </a:extLst>
                </a:gridCol>
                <a:gridCol w="992353">
                  <a:extLst>
                    <a:ext uri="{9D8B030D-6E8A-4147-A177-3AD203B41FA5}">
                      <a16:colId xmlns:a16="http://schemas.microsoft.com/office/drawing/2014/main" val="1996679899"/>
                    </a:ext>
                  </a:extLst>
                </a:gridCol>
                <a:gridCol w="1148453">
                  <a:extLst>
                    <a:ext uri="{9D8B030D-6E8A-4147-A177-3AD203B41FA5}">
                      <a16:colId xmlns:a16="http://schemas.microsoft.com/office/drawing/2014/main" val="2594533315"/>
                    </a:ext>
                  </a:extLst>
                </a:gridCol>
              </a:tblGrid>
              <a:tr h="395506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04.06. 2021, 12:30 h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276203"/>
                  </a:ext>
                </a:extLst>
              </a:tr>
              <a:tr h="18227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500129"/>
                  </a:ext>
                </a:extLst>
              </a:tr>
              <a:tr h="2129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641039"/>
                  </a:ext>
                </a:extLst>
              </a:tr>
              <a:tr h="61607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490205"/>
                  </a:ext>
                </a:extLst>
              </a:tr>
              <a:tr h="1825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1 312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64486"/>
                  </a:ext>
                </a:extLst>
              </a:tr>
              <a:tr h="1825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2 036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199027"/>
                  </a:ext>
                </a:extLst>
              </a:tr>
              <a:tr h="1825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1 808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919605"/>
                  </a:ext>
                </a:extLst>
              </a:tr>
              <a:tr h="1825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70683"/>
                  </a:ext>
                </a:extLst>
              </a:tr>
              <a:tr h="1901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2 738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5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667395"/>
                  </a:ext>
                </a:extLst>
              </a:tr>
              <a:tr h="1825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851069"/>
                  </a:ext>
                </a:extLst>
              </a:tr>
              <a:tr h="1825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1 594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569073"/>
                  </a:ext>
                </a:extLst>
              </a:tr>
              <a:tr h="1825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1 694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39214"/>
                  </a:ext>
                </a:extLst>
              </a:tr>
              <a:tr h="1825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2 541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837644"/>
                  </a:ext>
                </a:extLst>
              </a:tr>
              <a:tr h="1825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1 651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559676"/>
                  </a:ext>
                </a:extLst>
              </a:tr>
              <a:tr h="1825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1 777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774326"/>
                  </a:ext>
                </a:extLst>
              </a:tr>
              <a:tr h="1825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558649"/>
                  </a:ext>
                </a:extLst>
              </a:tr>
              <a:tr h="1825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2 844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577822"/>
                  </a:ext>
                </a:extLst>
              </a:tr>
              <a:tr h="20535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908561"/>
                  </a:ext>
                </a:extLst>
              </a:tr>
              <a:tr h="220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22 770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6364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1 583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277054"/>
                  </a:ext>
                </a:extLst>
              </a:tr>
              <a:tr h="258599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04086"/>
                  </a:ext>
                </a:extLst>
              </a:tr>
              <a:tr h="182272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031384"/>
                  </a:ext>
                </a:extLst>
              </a:tr>
              <a:tr h="35846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328018"/>
                  </a:ext>
                </a:extLst>
              </a:tr>
              <a:tr h="182542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30x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25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28.5</a:t>
            </a:r>
            <a:r>
              <a:rPr lang="cs-CZ" sz="1800" b="1" i="1" dirty="0" smtClean="0">
                <a:solidFill>
                  <a:srgbClr val="FF0000"/>
                </a:solidFill>
              </a:rPr>
              <a:t>.- </a:t>
            </a:r>
            <a:r>
              <a:rPr lang="cs-CZ" sz="1800" b="1" i="1" dirty="0" smtClean="0">
                <a:solidFill>
                  <a:srgbClr val="FF0000"/>
                </a:solidFill>
              </a:rPr>
              <a:t>04</a:t>
            </a:r>
            <a:r>
              <a:rPr lang="cs-CZ" sz="1800" b="1" i="1" dirty="0" smtClean="0">
                <a:solidFill>
                  <a:srgbClr val="FF0000"/>
                </a:solidFill>
              </a:rPr>
              <a:t>.6.2021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</a:t>
            </a:r>
            <a:r>
              <a:rPr lang="cs-CZ" sz="1800" b="1" i="1" dirty="0"/>
              <a:t>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17291</TotalTime>
  <Words>449</Words>
  <Application>Microsoft Office PowerPoint</Application>
  <PresentationFormat>Širokoúhlá obrazovka</PresentationFormat>
  <Paragraphs>231</Paragraphs>
  <Slides>4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1268</cp:revision>
  <cp:lastPrinted>2020-10-20T04:21:56Z</cp:lastPrinted>
  <dcterms:created xsi:type="dcterms:W3CDTF">2020-07-15T10:33:32Z</dcterms:created>
  <dcterms:modified xsi:type="dcterms:W3CDTF">2021-06-04T10:40:42Z</dcterms:modified>
</cp:coreProperties>
</file>