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4"/>
  </p:notesMasterIdLst>
  <p:sldIdLst>
    <p:sldId id="1702" r:id="rId3"/>
    <p:sldId id="1703" r:id="rId4"/>
    <p:sldId id="1922" r:id="rId5"/>
    <p:sldId id="1923" r:id="rId6"/>
    <p:sldId id="1924" r:id="rId7"/>
    <p:sldId id="1925" r:id="rId8"/>
    <p:sldId id="1931" r:id="rId9"/>
    <p:sldId id="1927" r:id="rId10"/>
    <p:sldId id="1928" r:id="rId11"/>
    <p:sldId id="1929" r:id="rId12"/>
    <p:sldId id="1930" r:id="rId13"/>
  </p:sldIdLst>
  <p:sldSz cx="12192000" cy="6858000"/>
  <p:notesSz cx="6858000" cy="9144000"/>
  <p:custDataLst>
    <p:tags r:id="rId1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00FF00"/>
    <a:srgbClr val="D31145"/>
    <a:srgbClr val="FF33CC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540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6309</c:v>
                </c:pt>
                <c:pt idx="1">
                  <c:v>6341</c:v>
                </c:pt>
                <c:pt idx="2">
                  <c:v>6427</c:v>
                </c:pt>
                <c:pt idx="3">
                  <c:v>6526</c:v>
                </c:pt>
                <c:pt idx="4">
                  <c:v>6545</c:v>
                </c:pt>
                <c:pt idx="5">
                  <c:v>6148</c:v>
                </c:pt>
                <c:pt idx="6">
                  <c:v>6354</c:v>
                </c:pt>
                <c:pt idx="7">
                  <c:v>7047</c:v>
                </c:pt>
                <c:pt idx="8">
                  <c:v>7076</c:v>
                </c:pt>
                <c:pt idx="9">
                  <c:v>7170</c:v>
                </c:pt>
                <c:pt idx="10">
                  <c:v>7386</c:v>
                </c:pt>
                <c:pt idx="11">
                  <c:v>7484</c:v>
                </c:pt>
                <c:pt idx="12">
                  <c:v>7186</c:v>
                </c:pt>
                <c:pt idx="13">
                  <c:v>7449</c:v>
                </c:pt>
                <c:pt idx="14">
                  <c:v>8254</c:v>
                </c:pt>
                <c:pt idx="15">
                  <c:v>8435</c:v>
                </c:pt>
                <c:pt idx="16">
                  <c:v>8379</c:v>
                </c:pt>
                <c:pt idx="17">
                  <c:v>8382</c:v>
                </c:pt>
                <c:pt idx="18">
                  <c:v>8448</c:v>
                </c:pt>
                <c:pt idx="19">
                  <c:v>8105</c:v>
                </c:pt>
                <c:pt idx="20">
                  <c:v>8328</c:v>
                </c:pt>
                <c:pt idx="21">
                  <c:v>9001</c:v>
                </c:pt>
                <c:pt idx="22">
                  <c:v>8972</c:v>
                </c:pt>
                <c:pt idx="23">
                  <c:v>8994</c:v>
                </c:pt>
                <c:pt idx="24">
                  <c:v>8961</c:v>
                </c:pt>
                <c:pt idx="25">
                  <c:v>8924</c:v>
                </c:pt>
                <c:pt idx="26">
                  <c:v>8531</c:v>
                </c:pt>
                <c:pt idx="27">
                  <c:v>8742</c:v>
                </c:pt>
                <c:pt idx="28">
                  <c:v>9458</c:v>
                </c:pt>
                <c:pt idx="29">
                  <c:v>9328</c:v>
                </c:pt>
                <c:pt idx="30">
                  <c:v>9158</c:v>
                </c:pt>
                <c:pt idx="31">
                  <c:v>8954</c:v>
                </c:pt>
                <c:pt idx="32">
                  <c:v>8764</c:v>
                </c:pt>
                <c:pt idx="33">
                  <c:v>8202</c:v>
                </c:pt>
                <c:pt idx="34">
                  <c:v>8314</c:v>
                </c:pt>
                <c:pt idx="35">
                  <c:v>8952</c:v>
                </c:pt>
                <c:pt idx="36">
                  <c:v>8616</c:v>
                </c:pt>
                <c:pt idx="37">
                  <c:v>8299</c:v>
                </c:pt>
                <c:pt idx="38">
                  <c:v>8139</c:v>
                </c:pt>
                <c:pt idx="39">
                  <c:v>8014</c:v>
                </c:pt>
                <c:pt idx="40">
                  <c:v>7495</c:v>
                </c:pt>
                <c:pt idx="41">
                  <c:v>7544</c:v>
                </c:pt>
                <c:pt idx="42">
                  <c:v>8085</c:v>
                </c:pt>
                <c:pt idx="43">
                  <c:v>7816</c:v>
                </c:pt>
                <c:pt idx="44">
                  <c:v>7501</c:v>
                </c:pt>
                <c:pt idx="45">
                  <c:v>7192</c:v>
                </c:pt>
                <c:pt idx="46">
                  <c:v>6364</c:v>
                </c:pt>
                <c:pt idx="47">
                  <c:v>6215</c:v>
                </c:pt>
                <c:pt idx="48">
                  <c:v>6312</c:v>
                </c:pt>
                <c:pt idx="49">
                  <c:v>6379</c:v>
                </c:pt>
                <c:pt idx="50">
                  <c:v>7053</c:v>
                </c:pt>
                <c:pt idx="51">
                  <c:v>6697</c:v>
                </c:pt>
                <c:pt idx="52">
                  <c:v>6223</c:v>
                </c:pt>
                <c:pt idx="53">
                  <c:v>5905</c:v>
                </c:pt>
                <c:pt idx="54">
                  <c:v>5266</c:v>
                </c:pt>
                <c:pt idx="55">
                  <c:v>5220</c:v>
                </c:pt>
                <c:pt idx="56">
                  <c:v>5515</c:v>
                </c:pt>
                <c:pt idx="57">
                  <c:v>5208</c:v>
                </c:pt>
                <c:pt idx="58">
                  <c:v>4906</c:v>
                </c:pt>
                <c:pt idx="59">
                  <c:v>4649</c:v>
                </c:pt>
                <c:pt idx="60">
                  <c:v>4402</c:v>
                </c:pt>
                <c:pt idx="61">
                  <c:v>4008</c:v>
                </c:pt>
                <c:pt idx="62">
                  <c:v>4016</c:v>
                </c:pt>
                <c:pt idx="63">
                  <c:v>4288</c:v>
                </c:pt>
                <c:pt idx="64">
                  <c:v>4121</c:v>
                </c:pt>
                <c:pt idx="65">
                  <c:v>3961</c:v>
                </c:pt>
                <c:pt idx="66">
                  <c:v>3724</c:v>
                </c:pt>
                <c:pt idx="67">
                  <c:v>3510</c:v>
                </c:pt>
                <c:pt idx="68">
                  <c:v>3164</c:v>
                </c:pt>
                <c:pt idx="69">
                  <c:v>3157</c:v>
                </c:pt>
                <c:pt idx="70">
                  <c:v>3308</c:v>
                </c:pt>
                <c:pt idx="71">
                  <c:v>3138</c:v>
                </c:pt>
                <c:pt idx="72">
                  <c:v>2989</c:v>
                </c:pt>
                <c:pt idx="73">
                  <c:v>2822</c:v>
                </c:pt>
                <c:pt idx="74">
                  <c:v>2664</c:v>
                </c:pt>
                <c:pt idx="75">
                  <c:v>2452</c:v>
                </c:pt>
                <c:pt idx="76">
                  <c:v>2478</c:v>
                </c:pt>
                <c:pt idx="77">
                  <c:v>2668</c:v>
                </c:pt>
                <c:pt idx="78">
                  <c:v>2518</c:v>
                </c:pt>
                <c:pt idx="79">
                  <c:v>2344</c:v>
                </c:pt>
                <c:pt idx="80">
                  <c:v>2212</c:v>
                </c:pt>
                <c:pt idx="81">
                  <c:v>2118</c:v>
                </c:pt>
                <c:pt idx="82">
                  <c:v>1880</c:v>
                </c:pt>
                <c:pt idx="83">
                  <c:v>1861</c:v>
                </c:pt>
                <c:pt idx="84">
                  <c:v>1978</c:v>
                </c:pt>
                <c:pt idx="85">
                  <c:v>1821</c:v>
                </c:pt>
                <c:pt idx="86">
                  <c:v>1709</c:v>
                </c:pt>
                <c:pt idx="87">
                  <c:v>1612</c:v>
                </c:pt>
                <c:pt idx="88">
                  <c:v>1523</c:v>
                </c:pt>
                <c:pt idx="89">
                  <c:v>1326</c:v>
                </c:pt>
                <c:pt idx="90">
                  <c:v>1312</c:v>
                </c:pt>
                <c:pt idx="91">
                  <c:v>1391</c:v>
                </c:pt>
                <c:pt idx="92">
                  <c:v>1255</c:v>
                </c:pt>
                <c:pt idx="93">
                  <c:v>1149</c:v>
                </c:pt>
                <c:pt idx="94">
                  <c:v>1058</c:v>
                </c:pt>
                <c:pt idx="95">
                  <c:v>1011</c:v>
                </c:pt>
                <c:pt idx="96">
                  <c:v>867</c:v>
                </c:pt>
                <c:pt idx="97">
                  <c:v>850</c:v>
                </c:pt>
                <c:pt idx="98">
                  <c:v>880</c:v>
                </c:pt>
                <c:pt idx="99">
                  <c:v>784</c:v>
                </c:pt>
                <c:pt idx="100">
                  <c:v>758</c:v>
                </c:pt>
                <c:pt idx="101">
                  <c:v>665</c:v>
                </c:pt>
                <c:pt idx="102">
                  <c:v>606</c:v>
                </c:pt>
                <c:pt idx="103">
                  <c:v>504</c:v>
                </c:pt>
                <c:pt idx="104">
                  <c:v>505</c:v>
                </c:pt>
                <c:pt idx="105">
                  <c:v>544</c:v>
                </c:pt>
                <c:pt idx="106">
                  <c:v>469</c:v>
                </c:pt>
                <c:pt idx="107">
                  <c:v>430</c:v>
                </c:pt>
                <c:pt idx="108">
                  <c:v>371</c:v>
                </c:pt>
                <c:pt idx="109">
                  <c:v>349</c:v>
                </c:pt>
                <c:pt idx="110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1168</c:v>
                </c:pt>
                <c:pt idx="1">
                  <c:v>1211</c:v>
                </c:pt>
                <c:pt idx="2">
                  <c:v>1239</c:v>
                </c:pt>
                <c:pt idx="3">
                  <c:v>1265</c:v>
                </c:pt>
                <c:pt idx="4">
                  <c:v>1268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1502</c:v>
                </c:pt>
                <c:pt idx="14">
                  <c:v>1585</c:v>
                </c:pt>
                <c:pt idx="15">
                  <c:v>1596</c:v>
                </c:pt>
                <c:pt idx="16">
                  <c:v>1623</c:v>
                </c:pt>
                <c:pt idx="17">
                  <c:v>1650</c:v>
                </c:pt>
                <c:pt idx="18">
                  <c:v>1670</c:v>
                </c:pt>
                <c:pt idx="19">
                  <c:v>1671</c:v>
                </c:pt>
                <c:pt idx="20">
                  <c:v>1675</c:v>
                </c:pt>
                <c:pt idx="21">
                  <c:v>1769</c:v>
                </c:pt>
                <c:pt idx="22">
                  <c:v>1797</c:v>
                </c:pt>
                <c:pt idx="23">
                  <c:v>1826</c:v>
                </c:pt>
                <c:pt idx="24">
                  <c:v>1816</c:v>
                </c:pt>
                <c:pt idx="25">
                  <c:v>1827</c:v>
                </c:pt>
                <c:pt idx="26">
                  <c:v>1777</c:v>
                </c:pt>
                <c:pt idx="27">
                  <c:v>1824</c:v>
                </c:pt>
                <c:pt idx="28">
                  <c:v>1882</c:v>
                </c:pt>
                <c:pt idx="29">
                  <c:v>1891</c:v>
                </c:pt>
                <c:pt idx="30">
                  <c:v>1858</c:v>
                </c:pt>
                <c:pt idx="31">
                  <c:v>1858</c:v>
                </c:pt>
                <c:pt idx="32">
                  <c:v>1816</c:v>
                </c:pt>
                <c:pt idx="33">
                  <c:v>1777</c:v>
                </c:pt>
                <c:pt idx="34">
                  <c:v>1801</c:v>
                </c:pt>
                <c:pt idx="35">
                  <c:v>1821</c:v>
                </c:pt>
                <c:pt idx="36">
                  <c:v>1772</c:v>
                </c:pt>
                <c:pt idx="37">
                  <c:v>1740</c:v>
                </c:pt>
                <c:pt idx="38">
                  <c:v>1739</c:v>
                </c:pt>
                <c:pt idx="39">
                  <c:v>1674</c:v>
                </c:pt>
                <c:pt idx="40">
                  <c:v>1639</c:v>
                </c:pt>
                <c:pt idx="41">
                  <c:v>1649</c:v>
                </c:pt>
                <c:pt idx="42">
                  <c:v>1659</c:v>
                </c:pt>
                <c:pt idx="43">
                  <c:v>1610</c:v>
                </c:pt>
                <c:pt idx="44">
                  <c:v>1550</c:v>
                </c:pt>
                <c:pt idx="45">
                  <c:v>1501</c:v>
                </c:pt>
                <c:pt idx="46">
                  <c:v>1420</c:v>
                </c:pt>
                <c:pt idx="47">
                  <c:v>1397</c:v>
                </c:pt>
                <c:pt idx="48">
                  <c:v>1378</c:v>
                </c:pt>
                <c:pt idx="49">
                  <c:v>1344</c:v>
                </c:pt>
                <c:pt idx="50">
                  <c:v>1392</c:v>
                </c:pt>
                <c:pt idx="51">
                  <c:v>1358</c:v>
                </c:pt>
                <c:pt idx="52">
                  <c:v>1312</c:v>
                </c:pt>
                <c:pt idx="53">
                  <c:v>1232</c:v>
                </c:pt>
                <c:pt idx="54">
                  <c:v>1213</c:v>
                </c:pt>
                <c:pt idx="55">
                  <c:v>1195</c:v>
                </c:pt>
                <c:pt idx="56">
                  <c:v>1182</c:v>
                </c:pt>
                <c:pt idx="57">
                  <c:v>1154</c:v>
                </c:pt>
                <c:pt idx="58">
                  <c:v>1110</c:v>
                </c:pt>
                <c:pt idx="59">
                  <c:v>1033</c:v>
                </c:pt>
                <c:pt idx="60">
                  <c:v>1010</c:v>
                </c:pt>
                <c:pt idx="61">
                  <c:v>971</c:v>
                </c:pt>
                <c:pt idx="62">
                  <c:v>973</c:v>
                </c:pt>
                <c:pt idx="63">
                  <c:v>992</c:v>
                </c:pt>
                <c:pt idx="64">
                  <c:v>941</c:v>
                </c:pt>
                <c:pt idx="65">
                  <c:v>906</c:v>
                </c:pt>
                <c:pt idx="66">
                  <c:v>830</c:v>
                </c:pt>
                <c:pt idx="67">
                  <c:v>784</c:v>
                </c:pt>
                <c:pt idx="68">
                  <c:v>749</c:v>
                </c:pt>
                <c:pt idx="69">
                  <c:v>757</c:v>
                </c:pt>
                <c:pt idx="70">
                  <c:v>735</c:v>
                </c:pt>
                <c:pt idx="71">
                  <c:v>709</c:v>
                </c:pt>
                <c:pt idx="72">
                  <c:v>683</c:v>
                </c:pt>
                <c:pt idx="73">
                  <c:v>634</c:v>
                </c:pt>
                <c:pt idx="74">
                  <c:v>576</c:v>
                </c:pt>
                <c:pt idx="75">
                  <c:v>551</c:v>
                </c:pt>
                <c:pt idx="76">
                  <c:v>557</c:v>
                </c:pt>
                <c:pt idx="77">
                  <c:v>563</c:v>
                </c:pt>
                <c:pt idx="78">
                  <c:v>542</c:v>
                </c:pt>
                <c:pt idx="79">
                  <c:v>499</c:v>
                </c:pt>
                <c:pt idx="80">
                  <c:v>464</c:v>
                </c:pt>
                <c:pt idx="81">
                  <c:v>441</c:v>
                </c:pt>
                <c:pt idx="82">
                  <c:v>413</c:v>
                </c:pt>
                <c:pt idx="83">
                  <c:v>419</c:v>
                </c:pt>
                <c:pt idx="84">
                  <c:v>425</c:v>
                </c:pt>
                <c:pt idx="85">
                  <c:v>402</c:v>
                </c:pt>
                <c:pt idx="86">
                  <c:v>377</c:v>
                </c:pt>
                <c:pt idx="87">
                  <c:v>367</c:v>
                </c:pt>
                <c:pt idx="88">
                  <c:v>341</c:v>
                </c:pt>
                <c:pt idx="89">
                  <c:v>308</c:v>
                </c:pt>
                <c:pt idx="90">
                  <c:v>303</c:v>
                </c:pt>
                <c:pt idx="91">
                  <c:v>295</c:v>
                </c:pt>
                <c:pt idx="92">
                  <c:v>279</c:v>
                </c:pt>
                <c:pt idx="93">
                  <c:v>249</c:v>
                </c:pt>
                <c:pt idx="94">
                  <c:v>217</c:v>
                </c:pt>
                <c:pt idx="95">
                  <c:v>190</c:v>
                </c:pt>
                <c:pt idx="96">
                  <c:v>188</c:v>
                </c:pt>
                <c:pt idx="97">
                  <c:v>186</c:v>
                </c:pt>
                <c:pt idx="98">
                  <c:v>181</c:v>
                </c:pt>
                <c:pt idx="99">
                  <c:v>161</c:v>
                </c:pt>
                <c:pt idx="100">
                  <c:v>154</c:v>
                </c:pt>
                <c:pt idx="101">
                  <c:v>143</c:v>
                </c:pt>
                <c:pt idx="102">
                  <c:v>126</c:v>
                </c:pt>
                <c:pt idx="103">
                  <c:v>109</c:v>
                </c:pt>
                <c:pt idx="104">
                  <c:v>111</c:v>
                </c:pt>
                <c:pt idx="105">
                  <c:v>116</c:v>
                </c:pt>
                <c:pt idx="106">
                  <c:v>97</c:v>
                </c:pt>
                <c:pt idx="107">
                  <c:v>89</c:v>
                </c:pt>
                <c:pt idx="108">
                  <c:v>77</c:v>
                </c:pt>
                <c:pt idx="109">
                  <c:v>69</c:v>
                </c:pt>
                <c:pt idx="110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263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200</c:v>
                </c:pt>
                <c:pt idx="75">
                  <c:v>158</c:v>
                </c:pt>
                <c:pt idx="76">
                  <c:v>147</c:v>
                </c:pt>
                <c:pt idx="77">
                  <c:v>254</c:v>
                </c:pt>
                <c:pt idx="78">
                  <c:v>171</c:v>
                </c:pt>
                <c:pt idx="79">
                  <c:v>182</c:v>
                </c:pt>
                <c:pt idx="80">
                  <c:v>170</c:v>
                </c:pt>
                <c:pt idx="81">
                  <c:v>176</c:v>
                </c:pt>
                <c:pt idx="82">
                  <c:v>92</c:v>
                </c:pt>
                <c:pt idx="83">
                  <c:v>101</c:v>
                </c:pt>
                <c:pt idx="84">
                  <c:v>175</c:v>
                </c:pt>
                <c:pt idx="85">
                  <c:v>138</c:v>
                </c:pt>
                <c:pt idx="86">
                  <c:v>139</c:v>
                </c:pt>
                <c:pt idx="87">
                  <c:v>119</c:v>
                </c:pt>
                <c:pt idx="88">
                  <c:v>104</c:v>
                </c:pt>
                <c:pt idx="89">
                  <c:v>64</c:v>
                </c:pt>
                <c:pt idx="90">
                  <c:v>64</c:v>
                </c:pt>
                <c:pt idx="91">
                  <c:v>102</c:v>
                </c:pt>
                <c:pt idx="92">
                  <c:v>80</c:v>
                </c:pt>
                <c:pt idx="93">
                  <c:v>69</c:v>
                </c:pt>
                <c:pt idx="94">
                  <c:v>68</c:v>
                </c:pt>
                <c:pt idx="95">
                  <c:v>75</c:v>
                </c:pt>
                <c:pt idx="96">
                  <c:v>35</c:v>
                </c:pt>
                <c:pt idx="97">
                  <c:v>29</c:v>
                </c:pt>
                <c:pt idx="98">
                  <c:v>57</c:v>
                </c:pt>
                <c:pt idx="99">
                  <c:v>53</c:v>
                </c:pt>
                <c:pt idx="100">
                  <c:v>61</c:v>
                </c:pt>
                <c:pt idx="101">
                  <c:v>38</c:v>
                </c:pt>
                <c:pt idx="102">
                  <c:v>39</c:v>
                </c:pt>
                <c:pt idx="103">
                  <c:v>18</c:v>
                </c:pt>
                <c:pt idx="104">
                  <c:v>27</c:v>
                </c:pt>
                <c:pt idx="105">
                  <c:v>40</c:v>
                </c:pt>
                <c:pt idx="106">
                  <c:v>28</c:v>
                </c:pt>
                <c:pt idx="107">
                  <c:v>38</c:v>
                </c:pt>
                <c:pt idx="108">
                  <c:v>20</c:v>
                </c:pt>
                <c:pt idx="109">
                  <c:v>24</c:v>
                </c:pt>
                <c:pt idx="11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179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192</c:v>
                </c:pt>
                <c:pt idx="12">
                  <c:v>192</c:v>
                </c:pt>
                <c:pt idx="13">
                  <c:v>182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215</c:v>
                </c:pt>
                <c:pt idx="18">
                  <c:v>183</c:v>
                </c:pt>
                <c:pt idx="19">
                  <c:v>207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226</c:v>
                </c:pt>
                <c:pt idx="24">
                  <c:v>230</c:v>
                </c:pt>
                <c:pt idx="25">
                  <c:v>208</c:v>
                </c:pt>
                <c:pt idx="26">
                  <c:v>179</c:v>
                </c:pt>
                <c:pt idx="27">
                  <c:v>227</c:v>
                </c:pt>
                <c:pt idx="28">
                  <c:v>236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182</c:v>
                </c:pt>
                <c:pt idx="34">
                  <c:v>191</c:v>
                </c:pt>
                <c:pt idx="35">
                  <c:v>206</c:v>
                </c:pt>
                <c:pt idx="36">
                  <c:v>192</c:v>
                </c:pt>
                <c:pt idx="37">
                  <c:v>181</c:v>
                </c:pt>
                <c:pt idx="38">
                  <c:v>158</c:v>
                </c:pt>
                <c:pt idx="39">
                  <c:v>155</c:v>
                </c:pt>
                <c:pt idx="40">
                  <c:v>179</c:v>
                </c:pt>
                <c:pt idx="41">
                  <c:v>117</c:v>
                </c:pt>
                <c:pt idx="42">
                  <c:v>177</c:v>
                </c:pt>
                <c:pt idx="43">
                  <c:v>169</c:v>
                </c:pt>
                <c:pt idx="44">
                  <c:v>153</c:v>
                </c:pt>
                <c:pt idx="45">
                  <c:v>148</c:v>
                </c:pt>
                <c:pt idx="46">
                  <c:v>103</c:v>
                </c:pt>
                <c:pt idx="47">
                  <c:v>123</c:v>
                </c:pt>
                <c:pt idx="48">
                  <c:v>140</c:v>
                </c:pt>
                <c:pt idx="49">
                  <c:v>121</c:v>
                </c:pt>
                <c:pt idx="50">
                  <c:v>114</c:v>
                </c:pt>
                <c:pt idx="51">
                  <c:v>122</c:v>
                </c:pt>
                <c:pt idx="52">
                  <c:v>121</c:v>
                </c:pt>
                <c:pt idx="53">
                  <c:v>104</c:v>
                </c:pt>
                <c:pt idx="54">
                  <c:v>107</c:v>
                </c:pt>
                <c:pt idx="55">
                  <c:v>87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87</c:v>
                </c:pt>
                <c:pt idx="60">
                  <c:v>64</c:v>
                </c:pt>
                <c:pt idx="61">
                  <c:v>73</c:v>
                </c:pt>
                <c:pt idx="62">
                  <c:v>77</c:v>
                </c:pt>
                <c:pt idx="63">
                  <c:v>70</c:v>
                </c:pt>
                <c:pt idx="64">
                  <c:v>63</c:v>
                </c:pt>
                <c:pt idx="65">
                  <c:v>64</c:v>
                </c:pt>
                <c:pt idx="66">
                  <c:v>56</c:v>
                </c:pt>
                <c:pt idx="67">
                  <c:v>53</c:v>
                </c:pt>
                <c:pt idx="68">
                  <c:v>55</c:v>
                </c:pt>
                <c:pt idx="69">
                  <c:v>53</c:v>
                </c:pt>
                <c:pt idx="70">
                  <c:v>57</c:v>
                </c:pt>
                <c:pt idx="71">
                  <c:v>50</c:v>
                </c:pt>
                <c:pt idx="72">
                  <c:v>66</c:v>
                </c:pt>
                <c:pt idx="73">
                  <c:v>43</c:v>
                </c:pt>
                <c:pt idx="74">
                  <c:v>48</c:v>
                </c:pt>
                <c:pt idx="75">
                  <c:v>32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37</c:v>
                </c:pt>
                <c:pt idx="80">
                  <c:v>39</c:v>
                </c:pt>
                <c:pt idx="81">
                  <c:v>28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33</c:v>
                </c:pt>
                <c:pt idx="87">
                  <c:v>23</c:v>
                </c:pt>
                <c:pt idx="88">
                  <c:v>17</c:v>
                </c:pt>
                <c:pt idx="89">
                  <c:v>17</c:v>
                </c:pt>
                <c:pt idx="90">
                  <c:v>14</c:v>
                </c:pt>
                <c:pt idx="91">
                  <c:v>20</c:v>
                </c:pt>
                <c:pt idx="92">
                  <c:v>15</c:v>
                </c:pt>
                <c:pt idx="93">
                  <c:v>16</c:v>
                </c:pt>
                <c:pt idx="94">
                  <c:v>16</c:v>
                </c:pt>
                <c:pt idx="95">
                  <c:v>12</c:v>
                </c:pt>
                <c:pt idx="96">
                  <c:v>11</c:v>
                </c:pt>
                <c:pt idx="97">
                  <c:v>12</c:v>
                </c:pt>
                <c:pt idx="98">
                  <c:v>8</c:v>
                </c:pt>
                <c:pt idx="99">
                  <c:v>8</c:v>
                </c:pt>
                <c:pt idx="100">
                  <c:v>10</c:v>
                </c:pt>
                <c:pt idx="101">
                  <c:v>15</c:v>
                </c:pt>
                <c:pt idx="102">
                  <c:v>6</c:v>
                </c:pt>
                <c:pt idx="103">
                  <c:v>4</c:v>
                </c:pt>
                <c:pt idx="104">
                  <c:v>4</c:v>
                </c:pt>
                <c:pt idx="105">
                  <c:v>8</c:v>
                </c:pt>
                <c:pt idx="106">
                  <c:v>5</c:v>
                </c:pt>
                <c:pt idx="107">
                  <c:v>4</c:v>
                </c:pt>
                <c:pt idx="108">
                  <c:v>2</c:v>
                </c:pt>
                <c:pt idx="109">
                  <c:v>3</c:v>
                </c:pt>
                <c:pt idx="1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2452</c:v>
                </c:pt>
                <c:pt idx="1">
                  <c:v>2478</c:v>
                </c:pt>
                <c:pt idx="2">
                  <c:v>2668</c:v>
                </c:pt>
                <c:pt idx="3">
                  <c:v>2518</c:v>
                </c:pt>
                <c:pt idx="4">
                  <c:v>2344</c:v>
                </c:pt>
                <c:pt idx="5">
                  <c:v>2212</c:v>
                </c:pt>
                <c:pt idx="6">
                  <c:v>2118</c:v>
                </c:pt>
                <c:pt idx="7">
                  <c:v>1880</c:v>
                </c:pt>
                <c:pt idx="8">
                  <c:v>1861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1612</c:v>
                </c:pt>
                <c:pt idx="13">
                  <c:v>1523</c:v>
                </c:pt>
                <c:pt idx="14">
                  <c:v>1326</c:v>
                </c:pt>
                <c:pt idx="15">
                  <c:v>1312</c:v>
                </c:pt>
                <c:pt idx="16">
                  <c:v>1391</c:v>
                </c:pt>
                <c:pt idx="17">
                  <c:v>1255</c:v>
                </c:pt>
                <c:pt idx="18">
                  <c:v>1149</c:v>
                </c:pt>
                <c:pt idx="19">
                  <c:v>1058</c:v>
                </c:pt>
                <c:pt idx="20">
                  <c:v>1011</c:v>
                </c:pt>
                <c:pt idx="21">
                  <c:v>867</c:v>
                </c:pt>
                <c:pt idx="22">
                  <c:v>850</c:v>
                </c:pt>
                <c:pt idx="23">
                  <c:v>880</c:v>
                </c:pt>
                <c:pt idx="24">
                  <c:v>784</c:v>
                </c:pt>
                <c:pt idx="25">
                  <c:v>758</c:v>
                </c:pt>
                <c:pt idx="26">
                  <c:v>665</c:v>
                </c:pt>
                <c:pt idx="27">
                  <c:v>606</c:v>
                </c:pt>
                <c:pt idx="28">
                  <c:v>504</c:v>
                </c:pt>
                <c:pt idx="29">
                  <c:v>505</c:v>
                </c:pt>
                <c:pt idx="30">
                  <c:v>544</c:v>
                </c:pt>
                <c:pt idx="31">
                  <c:v>469</c:v>
                </c:pt>
                <c:pt idx="32">
                  <c:v>430</c:v>
                </c:pt>
                <c:pt idx="33">
                  <c:v>371</c:v>
                </c:pt>
                <c:pt idx="34">
                  <c:v>349</c:v>
                </c:pt>
                <c:pt idx="35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1194.8445940020772</c:v>
                </c:pt>
                <c:pt idx="18">
                  <c:v>1126.9020756297914</c:v>
                </c:pt>
                <c:pt idx="19">
                  <c:v>1061.4887565356221</c:v>
                </c:pt>
                <c:pt idx="20">
                  <c:v>998.54723762312346</c:v>
                </c:pt>
                <c:pt idx="21">
                  <c:v>938.01185347435558</c:v>
                </c:pt>
                <c:pt idx="22">
                  <c:v>879.81136777563142</c:v>
                </c:pt>
                <c:pt idx="23">
                  <c:v>823.87020763276382</c:v>
                </c:pt>
                <c:pt idx="24">
                  <c:v>770.1102602391843</c:v>
                </c:pt>
                <c:pt idx="25">
                  <c:v>718.45287817928659</c:v>
                </c:pt>
                <c:pt idx="26">
                  <c:v>668.82335706730464</c:v>
                </c:pt>
                <c:pt idx="27">
                  <c:v>621.15054756613438</c:v>
                </c:pt>
                <c:pt idx="28">
                  <c:v>575.36663353554422</c:v>
                </c:pt>
                <c:pt idx="29">
                  <c:v>531.40707518999216</c:v>
                </c:pt>
                <c:pt idx="30">
                  <c:v>489.21179959943834</c:v>
                </c:pt>
                <c:pt idx="31">
                  <c:v>448.73557110813027</c:v>
                </c:pt>
                <c:pt idx="32">
                  <c:v>409.94320855181218</c:v>
                </c:pt>
                <c:pt idx="33">
                  <c:v>372.80457180829762</c:v>
                </c:pt>
                <c:pt idx="34">
                  <c:v>337.29123101039568</c:v>
                </c:pt>
                <c:pt idx="35">
                  <c:v>303.37533988109658</c:v>
                </c:pt>
                <c:pt idx="36">
                  <c:v>271.02788462357773</c:v>
                </c:pt>
                <c:pt idx="37">
                  <c:v>240.21863950742392</c:v>
                </c:pt>
                <c:pt idx="38">
                  <c:v>210.91532747268496</c:v>
                </c:pt>
                <c:pt idx="39">
                  <c:v>183.08151974925701</c:v>
                </c:pt>
                <c:pt idx="40">
                  <c:v>160.67710889134301</c:v>
                </c:pt>
                <c:pt idx="41">
                  <c:v>139.65866000480099</c:v>
                </c:pt>
                <c:pt idx="42">
                  <c:v>121.04752884732443</c:v>
                </c:pt>
                <c:pt idx="43">
                  <c:v>113.75244351802394</c:v>
                </c:pt>
                <c:pt idx="44">
                  <c:v>106.90964812700986</c:v>
                </c:pt>
                <c:pt idx="45">
                  <c:v>100.4883565781347</c:v>
                </c:pt>
                <c:pt idx="46">
                  <c:v>94.45893198630074</c:v>
                </c:pt>
                <c:pt idx="47">
                  <c:v>88.793044817080954</c:v>
                </c:pt>
                <c:pt idx="48">
                  <c:v>83.463953660539119</c:v>
                </c:pt>
                <c:pt idx="49">
                  <c:v>78.44674891649629</c:v>
                </c:pt>
                <c:pt idx="50">
                  <c:v>73.718549212266225</c:v>
                </c:pt>
                <c:pt idx="51">
                  <c:v>69.258613415935542</c:v>
                </c:pt>
                <c:pt idx="52">
                  <c:v>65.048309660283849</c:v>
                </c:pt>
                <c:pt idx="53">
                  <c:v>61.07097058344516</c:v>
                </c:pt>
                <c:pt idx="54">
                  <c:v>57.311704650637694</c:v>
                </c:pt>
                <c:pt idx="55">
                  <c:v>53.757191449170932</c:v>
                </c:pt>
                <c:pt idx="56">
                  <c:v>50.395474322809605</c:v>
                </c:pt>
                <c:pt idx="57">
                  <c:v>47.215774430776946</c:v>
                </c:pt>
                <c:pt idx="58">
                  <c:v>44.208320643607294</c:v>
                </c:pt>
                <c:pt idx="59">
                  <c:v>41.364203246543184</c:v>
                </c:pt>
                <c:pt idx="60">
                  <c:v>38.675244257610757</c:v>
                </c:pt>
                <c:pt idx="61">
                  <c:v>36.133891421050066</c:v>
                </c:pt>
                <c:pt idx="62">
                  <c:v>33.733125280676177</c:v>
                </c:pt>
                <c:pt idx="63">
                  <c:v>31.466377897333587</c:v>
                </c:pt>
                <c:pt idx="64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1195.3830579124794</c:v>
                </c:pt>
                <c:pt idx="18">
                  <c:v>1128.854445425716</c:v>
                </c:pt>
                <c:pt idx="19">
                  <c:v>1065.9006600929363</c:v>
                </c:pt>
                <c:pt idx="20">
                  <c:v>1006.5513967700978</c:v>
                </c:pt>
                <c:pt idx="21">
                  <c:v>950.786899373761</c:v>
                </c:pt>
                <c:pt idx="22">
                  <c:v>898.56300686364045</c:v>
                </c:pt>
                <c:pt idx="23">
                  <c:v>849.81434841666646</c:v>
                </c:pt>
                <c:pt idx="24">
                  <c:v>804.85674833111091</c:v>
                </c:pt>
                <c:pt idx="25">
                  <c:v>763.83121049132478</c:v>
                </c:pt>
                <c:pt idx="26">
                  <c:v>726.73734952589109</c:v>
                </c:pt>
                <c:pt idx="27">
                  <c:v>693.4894493554641</c:v>
                </c:pt>
                <c:pt idx="28">
                  <c:v>663.9473152954472</c:v>
                </c:pt>
                <c:pt idx="29">
                  <c:v>637.94510216998719</c:v>
                </c:pt>
                <c:pt idx="30">
                  <c:v>615.31150907408573</c:v>
                </c:pt>
                <c:pt idx="31">
                  <c:v>595.89987946312601</c:v>
                </c:pt>
                <c:pt idx="32">
                  <c:v>579.56832830054771</c:v>
                </c:pt>
                <c:pt idx="33">
                  <c:v>566.17088036043992</c:v>
                </c:pt>
                <c:pt idx="34">
                  <c:v>555.54962212306884</c:v>
                </c:pt>
                <c:pt idx="35">
                  <c:v>547.54172563881593</c:v>
                </c:pt>
                <c:pt idx="36">
                  <c:v>541.98315828459863</c:v>
                </c:pt>
                <c:pt idx="37">
                  <c:v>538.72310085544837</c:v>
                </c:pt>
                <c:pt idx="38">
                  <c:v>537.62012055866944</c:v>
                </c:pt>
                <c:pt idx="39">
                  <c:v>538.52830558786991</c:v>
                </c:pt>
                <c:pt idx="40">
                  <c:v>541.30302446329631</c:v>
                </c:pt>
                <c:pt idx="41">
                  <c:v>545.80255696976542</c:v>
                </c:pt>
                <c:pt idx="42">
                  <c:v>551.88980847790208</c:v>
                </c:pt>
                <c:pt idx="43">
                  <c:v>559.42886052474796</c:v>
                </c:pt>
                <c:pt idx="44">
                  <c:v>568.28359655291069</c:v>
                </c:pt>
                <c:pt idx="45">
                  <c:v>578.31441203862528</c:v>
                </c:pt>
                <c:pt idx="46">
                  <c:v>589.37869750320908</c:v>
                </c:pt>
                <c:pt idx="47">
                  <c:v>601.33283352510057</c:v>
                </c:pt>
                <c:pt idx="48">
                  <c:v>614.03237256026023</c:v>
                </c:pt>
                <c:pt idx="49">
                  <c:v>627.33335172853697</c:v>
                </c:pt>
                <c:pt idx="50">
                  <c:v>641.09257883182738</c:v>
                </c:pt>
                <c:pt idx="51">
                  <c:v>655.16857681654039</c:v>
                </c:pt>
                <c:pt idx="52">
                  <c:v>669.4213264470493</c:v>
                </c:pt>
                <c:pt idx="53">
                  <c:v>683.71300702715939</c:v>
                </c:pt>
                <c:pt idx="54">
                  <c:v>697.9089823345937</c:v>
                </c:pt>
                <c:pt idx="55">
                  <c:v>711.87856567309029</c:v>
                </c:pt>
                <c:pt idx="56">
                  <c:v>725.49613346920808</c:v>
                </c:pt>
                <c:pt idx="57">
                  <c:v>738.6417072177577</c:v>
                </c:pt>
                <c:pt idx="58">
                  <c:v>751.20121981530633</c:v>
                </c:pt>
                <c:pt idx="59">
                  <c:v>763.06686267086025</c:v>
                </c:pt>
                <c:pt idx="60">
                  <c:v>774.13746544001617</c:v>
                </c:pt>
                <c:pt idx="61">
                  <c:v>784.31909672895347</c:v>
                </c:pt>
                <c:pt idx="62">
                  <c:v>793.5254072152461</c:v>
                </c:pt>
                <c:pt idx="63">
                  <c:v>801.67801088992883</c:v>
                </c:pt>
                <c:pt idx="64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551</c:v>
                </c:pt>
                <c:pt idx="1">
                  <c:v>557</c:v>
                </c:pt>
                <c:pt idx="2">
                  <c:v>563</c:v>
                </c:pt>
                <c:pt idx="3">
                  <c:v>542</c:v>
                </c:pt>
                <c:pt idx="4">
                  <c:v>499</c:v>
                </c:pt>
                <c:pt idx="5">
                  <c:v>464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341</c:v>
                </c:pt>
                <c:pt idx="14">
                  <c:v>308</c:v>
                </c:pt>
                <c:pt idx="15">
                  <c:v>303</c:v>
                </c:pt>
                <c:pt idx="16">
                  <c:v>295</c:v>
                </c:pt>
                <c:pt idx="17">
                  <c:v>279</c:v>
                </c:pt>
                <c:pt idx="18">
                  <c:v>249</c:v>
                </c:pt>
                <c:pt idx="19">
                  <c:v>217</c:v>
                </c:pt>
                <c:pt idx="20">
                  <c:v>190</c:v>
                </c:pt>
                <c:pt idx="21">
                  <c:v>188</c:v>
                </c:pt>
                <c:pt idx="22">
                  <c:v>186</c:v>
                </c:pt>
                <c:pt idx="23">
                  <c:v>181</c:v>
                </c:pt>
                <c:pt idx="24">
                  <c:v>161</c:v>
                </c:pt>
                <c:pt idx="25">
                  <c:v>154</c:v>
                </c:pt>
                <c:pt idx="26">
                  <c:v>143</c:v>
                </c:pt>
                <c:pt idx="27">
                  <c:v>126</c:v>
                </c:pt>
                <c:pt idx="28">
                  <c:v>109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77</c:v>
                </c:pt>
                <c:pt idx="34">
                  <c:v>69</c:v>
                </c:pt>
                <c:pt idx="35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268.09904699533365</c:v>
                </c:pt>
                <c:pt idx="18">
                  <c:v>253.50919820612387</c:v>
                </c:pt>
                <c:pt idx="19">
                  <c:v>238.26506366803059</c:v>
                </c:pt>
                <c:pt idx="20">
                  <c:v>223.84720689669749</c:v>
                </c:pt>
                <c:pt idx="21">
                  <c:v>210.45474675055766</c:v>
                </c:pt>
                <c:pt idx="22">
                  <c:v>197.56229786075949</c:v>
                </c:pt>
                <c:pt idx="23">
                  <c:v>184.88330054629225</c:v>
                </c:pt>
                <c:pt idx="24">
                  <c:v>173.0336194003512</c:v>
                </c:pt>
                <c:pt idx="25">
                  <c:v>161.41383267135095</c:v>
                </c:pt>
                <c:pt idx="26">
                  <c:v>149.54709542682937</c:v>
                </c:pt>
                <c:pt idx="27">
                  <c:v>138.42642850124838</c:v>
                </c:pt>
                <c:pt idx="28">
                  <c:v>127.91109823770958</c:v>
                </c:pt>
                <c:pt idx="29">
                  <c:v>117.66721012126079</c:v>
                </c:pt>
                <c:pt idx="30">
                  <c:v>107.53744634859336</c:v>
                </c:pt>
                <c:pt idx="31">
                  <c:v>98.347413158346498</c:v>
                </c:pt>
                <c:pt idx="32">
                  <c:v>89.636833530521102</c:v>
                </c:pt>
                <c:pt idx="33">
                  <c:v>80.476026490278628</c:v>
                </c:pt>
                <c:pt idx="34">
                  <c:v>72.809885109695273</c:v>
                </c:pt>
                <c:pt idx="35">
                  <c:v>65.488579633950224</c:v>
                </c:pt>
                <c:pt idx="36">
                  <c:v>58.505846955618701</c:v>
                </c:pt>
                <c:pt idx="37">
                  <c:v>51.8551623513858</c:v>
                </c:pt>
                <c:pt idx="38">
                  <c:v>45.5295582845634</c:v>
                </c:pt>
                <c:pt idx="39">
                  <c:v>39.521171003230023</c:v>
                </c:pt>
                <c:pt idx="40">
                  <c:v>33.821342652534838</c:v>
                </c:pt>
                <c:pt idx="41">
                  <c:v>30.4206970929242</c:v>
                </c:pt>
                <c:pt idx="42">
                  <c:v>26.130109110113732</c:v>
                </c:pt>
                <c:pt idx="43">
                  <c:v>24.9553444086993</c:v>
                </c:pt>
                <c:pt idx="44">
                  <c:v>23.078213963426826</c:v>
                </c:pt>
                <c:pt idx="45">
                  <c:v>21.692072086779437</c:v>
                </c:pt>
                <c:pt idx="46">
                  <c:v>20.390521167433207</c:v>
                </c:pt>
                <c:pt idx="47">
                  <c:v>19.167445807307185</c:v>
                </c:pt>
                <c:pt idx="48">
                  <c:v>18.017073431231552</c:v>
                </c:pt>
                <c:pt idx="49">
                  <c:v>16.934026890438684</c:v>
                </c:pt>
                <c:pt idx="50">
                  <c:v>15.913366862576664</c:v>
                </c:pt>
                <c:pt idx="51">
                  <c:v>14.950616031626522</c:v>
                </c:pt>
                <c:pt idx="52">
                  <c:v>14.041752401203619</c:v>
                </c:pt>
                <c:pt idx="53">
                  <c:v>13.183178045862608</c:v>
                </c:pt>
                <c:pt idx="54">
                  <c:v>12.371678381775382</c:v>
                </c:pt>
                <c:pt idx="55">
                  <c:v>11.604377977776105</c:v>
                </c:pt>
                <c:pt idx="56">
                  <c:v>10.87869579206248</c:v>
                </c:pt>
                <c:pt idx="57">
                  <c:v>10.192305033759391</c:v>
                </c:pt>
                <c:pt idx="58">
                  <c:v>9.5430964431281335</c:v>
                </c:pt>
                <c:pt idx="59">
                  <c:v>8.9291467110275065</c:v>
                </c:pt>
                <c:pt idx="60">
                  <c:v>8.3486904849276993</c:v>
                </c:pt>
                <c:pt idx="61">
                  <c:v>7.8000974856407446</c:v>
                </c:pt>
                <c:pt idx="62">
                  <c:v>7.281852447570123</c:v>
                </c:pt>
                <c:pt idx="63">
                  <c:v>6.7925375725303105</c:v>
                </c:pt>
                <c:pt idx="64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268.21986744507655</c:v>
                </c:pt>
                <c:pt idx="18">
                  <c:v>253.94840558027843</c:v>
                </c:pt>
                <c:pt idx="19">
                  <c:v>239.25537324550692</c:v>
                </c:pt>
                <c:pt idx="20">
                  <c:v>225.64152227918424</c:v>
                </c:pt>
                <c:pt idx="21">
                  <c:v>213.32098883430933</c:v>
                </c:pt>
                <c:pt idx="22">
                  <c:v>201.77299238298284</c:v>
                </c:pt>
                <c:pt idx="23">
                  <c:v>190.70538069135276</c:v>
                </c:pt>
                <c:pt idx="24">
                  <c:v>180.84069704418098</c:v>
                </c:pt>
                <c:pt idx="25">
                  <c:v>171.6089209801105</c:v>
                </c:pt>
                <c:pt idx="26">
                  <c:v>162.49650765239755</c:v>
                </c:pt>
                <c:pt idx="27">
                  <c:v>154.54750551814232</c:v>
                </c:pt>
                <c:pt idx="28">
                  <c:v>147.60367619783608</c:v>
                </c:pt>
                <c:pt idx="29">
                  <c:v>141.25747263720049</c:v>
                </c:pt>
                <c:pt idx="30">
                  <c:v>135.2564031548402</c:v>
                </c:pt>
                <c:pt idx="31">
                  <c:v>130.60077118880116</c:v>
                </c:pt>
                <c:pt idx="32">
                  <c:v>126.72650425643683</c:v>
                </c:pt>
                <c:pt idx="33">
                  <c:v>122.21733908708741</c:v>
                </c:pt>
                <c:pt idx="34">
                  <c:v>119.92456500675694</c:v>
                </c:pt>
                <c:pt idx="35">
                  <c:v>118.19592824012004</c:v>
                </c:pt>
                <c:pt idx="36">
                  <c:v>116.9960196352545</c:v>
                </c:pt>
                <c:pt idx="37">
                  <c:v>116.29228237485675</c:v>
                </c:pt>
                <c:pt idx="38">
                  <c:v>116.0541858537994</c:v>
                </c:pt>
                <c:pt idx="39">
                  <c:v>116.25023259784413</c:v>
                </c:pt>
                <c:pt idx="40">
                  <c:v>116.84920151241182</c:v>
                </c:pt>
                <c:pt idx="41">
                  <c:v>117.82049994748219</c:v>
                </c:pt>
                <c:pt idx="42">
                  <c:v>119.13453376215789</c:v>
                </c:pt>
                <c:pt idx="43">
                  <c:v>120.76196271049584</c:v>
                </c:pt>
                <c:pt idx="44">
                  <c:v>122.67340378459639</c:v>
                </c:pt>
                <c:pt idx="45">
                  <c:v>124.8387210413884</c:v>
                </c:pt>
                <c:pt idx="46">
                  <c:v>127.22712986863239</c:v>
                </c:pt>
                <c:pt idx="47">
                  <c:v>129.80762764123165</c:v>
                </c:pt>
                <c:pt idx="48">
                  <c:v>132.54903297016997</c:v>
                </c:pt>
                <c:pt idx="49">
                  <c:v>135.42026908913931</c:v>
                </c:pt>
                <c:pt idx="50">
                  <c:v>138.39042559628521</c:v>
                </c:pt>
                <c:pt idx="51">
                  <c:v>141.4289623320347</c:v>
                </c:pt>
                <c:pt idx="52">
                  <c:v>144.50565383090924</c:v>
                </c:pt>
                <c:pt idx="53">
                  <c:v>147.59074921849196</c:v>
                </c:pt>
                <c:pt idx="54">
                  <c:v>150.65518504167679</c:v>
                </c:pt>
                <c:pt idx="55">
                  <c:v>153.67075041780393</c:v>
                </c:pt>
                <c:pt idx="56">
                  <c:v>156.61032742293</c:v>
                </c:pt>
                <c:pt idx="57">
                  <c:v>159.4480167143644</c:v>
                </c:pt>
                <c:pt idx="58">
                  <c:v>162.15919502315683</c:v>
                </c:pt>
                <c:pt idx="59">
                  <c:v>164.72059008367333</c:v>
                </c:pt>
                <c:pt idx="60">
                  <c:v>167.1103626054869</c:v>
                </c:pt>
                <c:pt idx="61">
                  <c:v>169.30823594525944</c:v>
                </c:pt>
                <c:pt idx="62">
                  <c:v>171.29557017503811</c:v>
                </c:pt>
                <c:pt idx="63">
                  <c:v>173.05544437965457</c:v>
                </c:pt>
                <c:pt idx="64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158</c:v>
                </c:pt>
                <c:pt idx="1">
                  <c:v>147</c:v>
                </c:pt>
                <c:pt idx="2">
                  <c:v>254</c:v>
                </c:pt>
                <c:pt idx="3">
                  <c:v>171</c:v>
                </c:pt>
                <c:pt idx="4">
                  <c:v>182</c:v>
                </c:pt>
                <c:pt idx="5">
                  <c:v>170</c:v>
                </c:pt>
                <c:pt idx="6">
                  <c:v>176</c:v>
                </c:pt>
                <c:pt idx="7">
                  <c:v>92</c:v>
                </c:pt>
                <c:pt idx="8">
                  <c:v>101</c:v>
                </c:pt>
                <c:pt idx="9">
                  <c:v>175</c:v>
                </c:pt>
                <c:pt idx="10">
                  <c:v>138</c:v>
                </c:pt>
                <c:pt idx="11">
                  <c:v>139</c:v>
                </c:pt>
                <c:pt idx="12">
                  <c:v>119</c:v>
                </c:pt>
                <c:pt idx="13">
                  <c:v>104</c:v>
                </c:pt>
                <c:pt idx="14">
                  <c:v>64</c:v>
                </c:pt>
                <c:pt idx="15">
                  <c:v>64</c:v>
                </c:pt>
                <c:pt idx="16">
                  <c:v>102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75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53</c:v>
                </c:pt>
                <c:pt idx="25">
                  <c:v>61</c:v>
                </c:pt>
                <c:pt idx="26">
                  <c:v>38</c:v>
                </c:pt>
                <c:pt idx="27">
                  <c:v>39</c:v>
                </c:pt>
                <c:pt idx="28">
                  <c:v>18</c:v>
                </c:pt>
                <c:pt idx="29">
                  <c:v>27</c:v>
                </c:pt>
                <c:pt idx="30">
                  <c:v>40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24</c:v>
                </c:pt>
                <c:pt idx="3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91.764299370493973</c:v>
                </c:pt>
                <c:pt idx="18">
                  <c:v>87.244280341721606</c:v>
                </c:pt>
                <c:pt idx="19">
                  <c:v>82.910026989207836</c:v>
                </c:pt>
                <c:pt idx="20">
                  <c:v>78.746805773174856</c:v>
                </c:pt>
                <c:pt idx="21">
                  <c:v>74.744046775682364</c:v>
                </c:pt>
                <c:pt idx="22">
                  <c:v>70.893572568689706</c:v>
                </c:pt>
                <c:pt idx="23">
                  <c:v>67.188202619348885</c:v>
                </c:pt>
                <c:pt idx="24">
                  <c:v>63.621352210146142</c:v>
                </c:pt>
                <c:pt idx="25">
                  <c:v>60.18717988798744</c:v>
                </c:pt>
                <c:pt idx="26">
                  <c:v>56.884065439371625</c:v>
                </c:pt>
                <c:pt idx="27">
                  <c:v>53.709972973098047</c:v>
                </c:pt>
                <c:pt idx="28">
                  <c:v>50.662486589106265</c:v>
                </c:pt>
                <c:pt idx="29">
                  <c:v>47.739171142602572</c:v>
                </c:pt>
                <c:pt idx="30">
                  <c:v>44.939013241004432</c:v>
                </c:pt>
                <c:pt idx="31">
                  <c:v>42.271329460840207</c:v>
                </c:pt>
                <c:pt idx="32">
                  <c:v>39.74072020870517</c:v>
                </c:pt>
                <c:pt idx="33">
                  <c:v>37.347123361978447</c:v>
                </c:pt>
                <c:pt idx="34">
                  <c:v>35.087708429578925</c:v>
                </c:pt>
                <c:pt idx="35">
                  <c:v>32.959169816516805</c:v>
                </c:pt>
                <c:pt idx="36">
                  <c:v>30.957024218543665</c:v>
                </c:pt>
                <c:pt idx="37">
                  <c:v>29.077149988414021</c:v>
                </c:pt>
                <c:pt idx="38">
                  <c:v>27.314582168037305</c:v>
                </c:pt>
                <c:pt idx="39">
                  <c:v>25.662116727093235</c:v>
                </c:pt>
                <c:pt idx="40">
                  <c:v>24.112844018352916</c:v>
                </c:pt>
                <c:pt idx="41">
                  <c:v>22.660188348585507</c:v>
                </c:pt>
                <c:pt idx="42">
                  <c:v>21.297797585255466</c:v>
                </c:pt>
                <c:pt idx="43">
                  <c:v>20.019496838736814</c:v>
                </c:pt>
                <c:pt idx="44">
                  <c:v>18.819321336079156</c:v>
                </c:pt>
                <c:pt idx="45">
                  <c:v>17.691552469477756</c:v>
                </c:pt>
                <c:pt idx="46">
                  <c:v>16.630763756751548</c:v>
                </c:pt>
                <c:pt idx="47">
                  <c:v>15.63191041603568</c:v>
                </c:pt>
                <c:pt idx="48">
                  <c:v>14.690405682194978</c:v>
                </c:pt>
                <c:pt idx="49">
                  <c:v>13.802116592036327</c:v>
                </c:pt>
                <c:pt idx="50">
                  <c:v>12.963352765247691</c:v>
                </c:pt>
                <c:pt idx="51">
                  <c:v>12.170827960420866</c:v>
                </c:pt>
                <c:pt idx="52">
                  <c:v>11.421606660383986</c:v>
                </c:pt>
                <c:pt idx="53">
                  <c:v>10.713066605356289</c:v>
                </c:pt>
                <c:pt idx="54">
                  <c:v>10.042850659228861</c:v>
                </c:pt>
                <c:pt idx="55">
                  <c:v>9.4088395637809299</c:v>
                </c:pt>
                <c:pt idx="56">
                  <c:v>8.8091108340595383</c:v>
                </c:pt>
                <c:pt idx="57">
                  <c:v>8.2419067683513276</c:v>
                </c:pt>
                <c:pt idx="58">
                  <c:v>7.705612818186637</c:v>
                </c:pt>
                <c:pt idx="59">
                  <c:v>7.1987332621647511</c:v>
                </c:pt>
                <c:pt idx="60">
                  <c:v>6.7198805748485029</c:v>
                </c:pt>
                <c:pt idx="61">
                  <c:v>6.2677579974988475</c:v>
                </c:pt>
                <c:pt idx="62">
                  <c:v>5.8411406279774383</c:v>
                </c:pt>
                <c:pt idx="63">
                  <c:v>5.4388654348440468</c:v>
                </c:pt>
                <c:pt idx="64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92.306037068192381</c:v>
                </c:pt>
                <c:pt idx="18">
                  <c:v>88.683650358230807</c:v>
                </c:pt>
                <c:pt idx="19">
                  <c:v>85.458515409758547</c:v>
                </c:pt>
                <c:pt idx="20">
                  <c:v>82.550836899783462</c:v>
                </c:pt>
                <c:pt idx="21">
                  <c:v>79.92236190722906</c:v>
                </c:pt>
                <c:pt idx="22">
                  <c:v>77.556106533942511</c:v>
                </c:pt>
                <c:pt idx="23">
                  <c:v>75.435848832654301</c:v>
                </c:pt>
                <c:pt idx="24">
                  <c:v>73.948098398657748</c:v>
                </c:pt>
                <c:pt idx="25">
                  <c:v>72.929688504780643</c:v>
                </c:pt>
                <c:pt idx="26">
                  <c:v>72.253042124386411</c:v>
                </c:pt>
                <c:pt idx="27">
                  <c:v>71.845054059871472</c:v>
                </c:pt>
                <c:pt idx="28">
                  <c:v>71.662402275047498</c:v>
                </c:pt>
                <c:pt idx="29">
                  <c:v>71.678087801556103</c:v>
                </c:pt>
                <c:pt idx="30">
                  <c:v>71.876055669563357</c:v>
                </c:pt>
                <c:pt idx="31">
                  <c:v>72.269643774809083</c:v>
                </c:pt>
                <c:pt idx="32">
                  <c:v>72.852734074607724</c:v>
                </c:pt>
                <c:pt idx="33">
                  <c:v>73.609239689976675</c:v>
                </c:pt>
                <c:pt idx="34">
                  <c:v>74.516499349992955</c:v>
                </c:pt>
                <c:pt idx="35">
                  <c:v>75.559992034861352</c:v>
                </c:pt>
                <c:pt idx="36">
                  <c:v>76.724169890338089</c:v>
                </c:pt>
                <c:pt idx="37">
                  <c:v>78.005196846439503</c:v>
                </c:pt>
                <c:pt idx="38">
                  <c:v>79.397631039697444</c:v>
                </c:pt>
                <c:pt idx="39">
                  <c:v>80.882116320484784</c:v>
                </c:pt>
                <c:pt idx="40">
                  <c:v>82.44332872304949</c:v>
                </c:pt>
                <c:pt idx="41">
                  <c:v>84.067768611217616</c:v>
                </c:pt>
                <c:pt idx="42">
                  <c:v>85.743467635300476</c:v>
                </c:pt>
                <c:pt idx="43">
                  <c:v>87.457388050243026</c:v>
                </c:pt>
                <c:pt idx="44">
                  <c:v>89.196577015449293</c:v>
                </c:pt>
                <c:pt idx="45">
                  <c:v>90.946597163623665</c:v>
                </c:pt>
                <c:pt idx="46">
                  <c:v>92.692060128378216</c:v>
                </c:pt>
                <c:pt idx="47">
                  <c:v>94.417832547740545</c:v>
                </c:pt>
                <c:pt idx="48">
                  <c:v>96.109004128986271</c:v>
                </c:pt>
                <c:pt idx="49">
                  <c:v>97.751566107006511</c:v>
                </c:pt>
                <c:pt idx="50">
                  <c:v>99.331859422265552</c:v>
                </c:pt>
                <c:pt idx="51">
                  <c:v>100.83742387325037</c:v>
                </c:pt>
                <c:pt idx="52">
                  <c:v>102.25661100243451</c:v>
                </c:pt>
                <c:pt idx="53">
                  <c:v>103.57850506628165</c:v>
                </c:pt>
                <c:pt idx="54">
                  <c:v>104.79311760549899</c:v>
                </c:pt>
                <c:pt idx="55">
                  <c:v>105.89122261878219</c:v>
                </c:pt>
                <c:pt idx="56">
                  <c:v>106.86458553341799</c:v>
                </c:pt>
                <c:pt idx="57">
                  <c:v>107.70590321917553</c:v>
                </c:pt>
                <c:pt idx="58">
                  <c:v>108.40880243934225</c:v>
                </c:pt>
                <c:pt idx="59">
                  <c:v>108.96781311067753</c:v>
                </c:pt>
                <c:pt idx="60">
                  <c:v>109.37841376010329</c:v>
                </c:pt>
                <c:pt idx="61">
                  <c:v>109.63701983974897</c:v>
                </c:pt>
                <c:pt idx="62">
                  <c:v>109.74096503236797</c:v>
                </c:pt>
                <c:pt idx="63">
                  <c:v>109.68848832155345</c:v>
                </c:pt>
                <c:pt idx="64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32</c:v>
                </c:pt>
                <c:pt idx="1">
                  <c:v>35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39</c:v>
                </c:pt>
                <c:pt idx="6">
                  <c:v>28</c:v>
                </c:pt>
                <c:pt idx="7">
                  <c:v>32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33</c:v>
                </c:pt>
                <c:pt idx="12">
                  <c:v>23</c:v>
                </c:pt>
                <c:pt idx="13">
                  <c:v>17</c:v>
                </c:pt>
                <c:pt idx="14">
                  <c:v>17</c:v>
                </c:pt>
                <c:pt idx="15">
                  <c:v>14</c:v>
                </c:pt>
                <c:pt idx="16">
                  <c:v>20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6</c:v>
                </c:pt>
                <c:pt idx="28">
                  <c:v>4</c:v>
                </c:pt>
                <c:pt idx="29">
                  <c:v>4</c:v>
                </c:pt>
                <c:pt idx="30">
                  <c:v>8</c:v>
                </c:pt>
                <c:pt idx="31">
                  <c:v>5</c:v>
                </c:pt>
                <c:pt idx="32">
                  <c:v>4</c:v>
                </c:pt>
                <c:pt idx="33">
                  <c:v>2</c:v>
                </c:pt>
                <c:pt idx="34">
                  <c:v>3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25.338143605604312</c:v>
                </c:pt>
                <c:pt idx="18">
                  <c:v>24.04385470417029</c:v>
                </c:pt>
                <c:pt idx="19">
                  <c:v>22.803672855697634</c:v>
                </c:pt>
                <c:pt idx="20">
                  <c:v>21.616543473003741</c:v>
                </c:pt>
                <c:pt idx="21">
                  <c:v>20.481196459271267</c:v>
                </c:pt>
                <c:pt idx="22">
                  <c:v>19.396150039635433</c:v>
                </c:pt>
                <c:pt idx="23">
                  <c:v>18.359728286777496</c:v>
                </c:pt>
                <c:pt idx="24">
                  <c:v>17.370166716566064</c:v>
                </c:pt>
                <c:pt idx="25">
                  <c:v>16.425640954080389</c:v>
                </c:pt>
                <c:pt idx="26">
                  <c:v>15.524308662016908</c:v>
                </c:pt>
                <c:pt idx="27">
                  <c:v>14.664409445130236</c:v>
                </c:pt>
                <c:pt idx="28">
                  <c:v>13.844270182618835</c:v>
                </c:pt>
                <c:pt idx="29">
                  <c:v>13.062263917046174</c:v>
                </c:pt>
                <c:pt idx="30">
                  <c:v>12.316818000750521</c:v>
                </c:pt>
                <c:pt idx="31">
                  <c:v>11.606588084063469</c:v>
                </c:pt>
                <c:pt idx="32">
                  <c:v>10.930489691071468</c:v>
                </c:pt>
                <c:pt idx="33">
                  <c:v>10.287553974746448</c:v>
                </c:pt>
                <c:pt idx="34">
                  <c:v>9.6768722872534667</c:v>
                </c:pt>
                <c:pt idx="35">
                  <c:v>9.0975939968283583</c:v>
                </c:pt>
                <c:pt idx="36">
                  <c:v>8.5488360298426223</c:v>
                </c:pt>
                <c:pt idx="37">
                  <c:v>8.0296793608450727</c:v>
                </c:pt>
                <c:pt idx="38">
                  <c:v>7.5391935224735844</c:v>
                </c:pt>
                <c:pt idx="39">
                  <c:v>7.076422773451144</c:v>
                </c:pt>
                <c:pt idx="40">
                  <c:v>6.6403439887716651</c:v>
                </c:pt>
                <c:pt idx="41">
                  <c:v>6.2298873146449774</c:v>
                </c:pt>
                <c:pt idx="42">
                  <c:v>5.8439679195420959</c:v>
                </c:pt>
                <c:pt idx="43">
                  <c:v>5.4814620514209142</c:v>
                </c:pt>
                <c:pt idx="44">
                  <c:v>5.1412281427656801</c:v>
                </c:pt>
                <c:pt idx="45">
                  <c:v>4.8221162273747034</c:v>
                </c:pt>
                <c:pt idx="46">
                  <c:v>4.5229861164146428</c:v>
                </c:pt>
                <c:pt idx="47">
                  <c:v>4.2427115790032932</c:v>
                </c:pt>
                <c:pt idx="48">
                  <c:v>3.9801786125966898</c:v>
                </c:pt>
                <c:pt idx="49">
                  <c:v>3.7342968931038252</c:v>
                </c:pt>
                <c:pt idx="50">
                  <c:v>3.5040091444710151</c:v>
                </c:pt>
                <c:pt idx="51">
                  <c:v>3.2883038329785705</c:v>
                </c:pt>
                <c:pt idx="52">
                  <c:v>3.0862203393412448</c:v>
                </c:pt>
                <c:pt idx="53">
                  <c:v>2.8968459075149706</c:v>
                </c:pt>
                <c:pt idx="54">
                  <c:v>2.7193197547495118</c:v>
                </c:pt>
                <c:pt idx="55">
                  <c:v>2.5528259746206312</c:v>
                </c:pt>
                <c:pt idx="56">
                  <c:v>2.3965970269582719</c:v>
                </c:pt>
                <c:pt idx="57">
                  <c:v>2.2499243511877465</c:v>
                </c:pt>
                <c:pt idx="58">
                  <c:v>2.1121511539162525</c:v>
                </c:pt>
                <c:pt idx="59">
                  <c:v>1.9826707039436295</c:v>
                </c:pt>
                <c:pt idx="60">
                  <c:v>1.860921815699857</c:v>
                </c:pt>
                <c:pt idx="61">
                  <c:v>1.746390128148384</c:v>
                </c:pt>
                <c:pt idx="62">
                  <c:v>1.6386020973582667</c:v>
                </c:pt>
                <c:pt idx="63">
                  <c:v>1.5371140579801543</c:v>
                </c:pt>
                <c:pt idx="64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25.341652028728404</c:v>
                </c:pt>
                <c:pt idx="18">
                  <c:v>24.059225990661037</c:v>
                </c:pt>
                <c:pt idx="19">
                  <c:v>22.841409171115412</c:v>
                </c:pt>
                <c:pt idx="20">
                  <c:v>21.688941690209887</c:v>
                </c:pt>
                <c:pt idx="21">
                  <c:v>20.601522143304798</c:v>
                </c:pt>
                <c:pt idx="22">
                  <c:v>19.577895799727614</c:v>
                </c:pt>
                <c:pt idx="23">
                  <c:v>18.61680418123218</c:v>
                </c:pt>
                <c:pt idx="24">
                  <c:v>17.71894924390142</c:v>
                </c:pt>
                <c:pt idx="25">
                  <c:v>16.885218339837859</c:v>
                </c:pt>
                <c:pt idx="26">
                  <c:v>16.114613872088547</c:v>
                </c:pt>
                <c:pt idx="27">
                  <c:v>15.405941892966634</c:v>
                </c:pt>
                <c:pt idx="28">
                  <c:v>14.757317122993381</c:v>
                </c:pt>
                <c:pt idx="29">
                  <c:v>14.165813435996656</c:v>
                </c:pt>
                <c:pt idx="30">
                  <c:v>13.628797416847659</c:v>
                </c:pt>
                <c:pt idx="31">
                  <c:v>13.143878694288503</c:v>
                </c:pt>
                <c:pt idx="32">
                  <c:v>12.708666812996842</c:v>
                </c:pt>
                <c:pt idx="33">
                  <c:v>12.32149122547615</c:v>
                </c:pt>
                <c:pt idx="34">
                  <c:v>11.980680396945615</c:v>
                </c:pt>
                <c:pt idx="35">
                  <c:v>11.68416699549565</c:v>
                </c:pt>
                <c:pt idx="36">
                  <c:v>11.429969753233326</c:v>
                </c:pt>
                <c:pt idx="37">
                  <c:v>11.216281880687434</c:v>
                </c:pt>
                <c:pt idx="38">
                  <c:v>11.041359905367791</c:v>
                </c:pt>
                <c:pt idx="39">
                  <c:v>10.90300749030162</c:v>
                </c:pt>
                <c:pt idx="40">
                  <c:v>10.799488529439556</c:v>
                </c:pt>
                <c:pt idx="41">
                  <c:v>10.729179345838698</c:v>
                </c:pt>
                <c:pt idx="42">
                  <c:v>10.689707707091818</c:v>
                </c:pt>
                <c:pt idx="43">
                  <c:v>10.67914550807051</c:v>
                </c:pt>
                <c:pt idx="44">
                  <c:v>10.695649788132465</c:v>
                </c:pt>
                <c:pt idx="45">
                  <c:v>10.737251712422173</c:v>
                </c:pt>
                <c:pt idx="46">
                  <c:v>10.801751784746962</c:v>
                </c:pt>
                <c:pt idx="47">
                  <c:v>10.886992313432717</c:v>
                </c:pt>
                <c:pt idx="48">
                  <c:v>10.991049555929713</c:v>
                </c:pt>
                <c:pt idx="49">
                  <c:v>11.111574670855802</c:v>
                </c:pt>
                <c:pt idx="50">
                  <c:v>11.246410333221478</c:v>
                </c:pt>
                <c:pt idx="51">
                  <c:v>11.393480366361693</c:v>
                </c:pt>
                <c:pt idx="52">
                  <c:v>11.550701645677631</c:v>
                </c:pt>
                <c:pt idx="53">
                  <c:v>11.716083539096001</c:v>
                </c:pt>
                <c:pt idx="54">
                  <c:v>11.887545087416527</c:v>
                </c:pt>
                <c:pt idx="55">
                  <c:v>12.063105985530841</c:v>
                </c:pt>
                <c:pt idx="56">
                  <c:v>12.240734703253057</c:v>
                </c:pt>
                <c:pt idx="57">
                  <c:v>12.418569569083791</c:v>
                </c:pt>
                <c:pt idx="58">
                  <c:v>12.59490982989619</c:v>
                </c:pt>
                <c:pt idx="59">
                  <c:v>12.768030338577155</c:v>
                </c:pt>
                <c:pt idx="60">
                  <c:v>12.936271791143474</c:v>
                </c:pt>
                <c:pt idx="61">
                  <c:v>13.098085315416895</c:v>
                </c:pt>
                <c:pt idx="62">
                  <c:v>13.252024304939287</c:v>
                </c:pt>
                <c:pt idx="63">
                  <c:v>13.396670885108941</c:v>
                </c:pt>
                <c:pt idx="64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11.06.2021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11.06.2021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7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chart" Target="../charts/chart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 smtClean="0"/>
              <a:t>Uzavřené hodnocení původních modelů z 5.3. 2021</a:t>
            </a:r>
            <a:endParaRPr lang="cs-CZ" sz="3000" i="1" dirty="0"/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</a:t>
            </a:r>
            <a:r>
              <a:rPr kumimoji="0" lang="cs-CZ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projekcí modelů SEIR-V a vychází ze scénářů predikcí kalkulujících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příznivým dopadem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(ochranný</a:t>
            </a:r>
            <a:r>
              <a:rPr kumimoji="0" lang="cs-CZ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efekt již po první dávce) –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při implementaci byly dále promítnuty dva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s možným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dopadem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308141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82665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72587" y="121696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72586" y="18671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27390" y="1346562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27390" y="2012756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47611" y="2517240"/>
            <a:ext cx="3898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ovéPole 24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7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017790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79304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2277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187784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35730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02349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54871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3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od cca poloviny dubna odpovídal</a:t>
            </a: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 </a:t>
            </a: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všech typech aplikovaných modelů optimistickému 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vytvořeny ve dvou variantách: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</a:t>
            </a:r>
            <a:r>
              <a:rPr kumimoji="0" lang="cs-CZ" sz="2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brždění epidemie</a:t>
            </a: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květnu potvrdil</a:t>
            </a: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082722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bez negativního vlivu rozvolňování opatření.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52003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bez negativního vlivu rozvolňování opatření.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414746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bez negativního vlivu rozvolňování opatření.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6014146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mortality v květnu potvrdil setrvale klesající trend odpovídající optimistickým scénářům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bez negativního vlivu rozvolňování opatření.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8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 smtClean="0"/>
              <a:t>Nové kalibrace modelů z počátku května 2021</a:t>
            </a:r>
            <a:endParaRPr lang="cs-CZ" sz="3000" i="1" dirty="0"/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příznivým dopadem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 (ochranný efekt již po první dávce) – při implementaci byly dále promítnuty dva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s možným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dopadem uvolňování opatření.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59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3855285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6799861" y="58565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89783" y="102031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9782" y="167045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a to i při zahrnutí </a:t>
            </a:r>
            <a:r>
              <a:rPr kumimoji="0" lang="cs-CZ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244586" y="114991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244586" y="181610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6889782" y="234132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370916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prava 5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68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076468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679924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11458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1764718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244178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1910372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435592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9" y="3756296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Šipka doprava 23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407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1891</Words>
  <Application>Microsoft Office PowerPoint</Application>
  <PresentationFormat>Širokoúhlá obrazovka</PresentationFormat>
  <Paragraphs>79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Motiv Office</vt:lpstr>
      <vt:lpstr>1_Motiv systému Office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Datová a informační základna  pro management pandemie COVID-19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2005</cp:revision>
  <dcterms:created xsi:type="dcterms:W3CDTF">2020-03-16T10:06:11Z</dcterms:created>
  <dcterms:modified xsi:type="dcterms:W3CDTF">2021-06-11T18:11:39Z</dcterms:modified>
</cp:coreProperties>
</file>