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11</a:t>
            </a:r>
            <a:r>
              <a:rPr lang="cs-CZ" b="1" dirty="0" smtClean="0"/>
              <a:t>. </a:t>
            </a:r>
            <a:r>
              <a:rPr lang="cs-CZ" b="1" dirty="0" smtClean="0"/>
              <a:t>června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11</a:t>
            </a:r>
            <a:r>
              <a:rPr lang="cs-CZ" b="1" dirty="0" smtClean="0"/>
              <a:t>.06.2021 </a:t>
            </a:r>
            <a:r>
              <a:rPr lang="cs-CZ" b="1" dirty="0" smtClean="0"/>
              <a:t>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51</a:t>
            </a:r>
            <a:endParaRPr lang="cs-CZ" sz="2000" b="1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51258"/>
              </p:ext>
            </p:extLst>
          </p:nvPr>
        </p:nvGraphicFramePr>
        <p:xfrm>
          <a:off x="332817" y="1015997"/>
          <a:ext cx="8518888" cy="5357091"/>
        </p:xfrm>
        <a:graphic>
          <a:graphicData uri="http://schemas.openxmlformats.org/drawingml/2006/table">
            <a:tbl>
              <a:tblPr/>
              <a:tblGrid>
                <a:gridCol w="2198892">
                  <a:extLst>
                    <a:ext uri="{9D8B030D-6E8A-4147-A177-3AD203B41FA5}">
                      <a16:colId xmlns:a16="http://schemas.microsoft.com/office/drawing/2014/main" val="2064616128"/>
                    </a:ext>
                  </a:extLst>
                </a:gridCol>
                <a:gridCol w="1252350">
                  <a:extLst>
                    <a:ext uri="{9D8B030D-6E8A-4147-A177-3AD203B41FA5}">
                      <a16:colId xmlns:a16="http://schemas.microsoft.com/office/drawing/2014/main" val="3971148427"/>
                    </a:ext>
                  </a:extLst>
                </a:gridCol>
                <a:gridCol w="1237787">
                  <a:extLst>
                    <a:ext uri="{9D8B030D-6E8A-4147-A177-3AD203B41FA5}">
                      <a16:colId xmlns:a16="http://schemas.microsoft.com/office/drawing/2014/main" val="3709769458"/>
                    </a:ext>
                  </a:extLst>
                </a:gridCol>
                <a:gridCol w="1237787">
                  <a:extLst>
                    <a:ext uri="{9D8B030D-6E8A-4147-A177-3AD203B41FA5}">
                      <a16:colId xmlns:a16="http://schemas.microsoft.com/office/drawing/2014/main" val="3196294228"/>
                    </a:ext>
                  </a:extLst>
                </a:gridCol>
                <a:gridCol w="1296036">
                  <a:extLst>
                    <a:ext uri="{9D8B030D-6E8A-4147-A177-3AD203B41FA5}">
                      <a16:colId xmlns:a16="http://schemas.microsoft.com/office/drawing/2014/main" val="411983863"/>
                    </a:ext>
                  </a:extLst>
                </a:gridCol>
                <a:gridCol w="1296036">
                  <a:extLst>
                    <a:ext uri="{9D8B030D-6E8A-4147-A177-3AD203B41FA5}">
                      <a16:colId xmlns:a16="http://schemas.microsoft.com/office/drawing/2014/main" val="721901096"/>
                    </a:ext>
                  </a:extLst>
                </a:gridCol>
              </a:tblGrid>
              <a:tr h="23528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11.06. 2021, 12:30 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91469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47796"/>
                  </a:ext>
                </a:extLst>
              </a:tr>
              <a:tr h="2352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44451"/>
                  </a:ext>
                </a:extLst>
              </a:tr>
              <a:tr h="68064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95679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82107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72211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30837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36795"/>
                  </a:ext>
                </a:extLst>
              </a:tr>
              <a:tr h="2100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51169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264337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389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63604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07116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83862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17411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4571"/>
                  </a:ext>
                </a:extLst>
              </a:tr>
              <a:tr h="20167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09626"/>
                  </a:ext>
                </a:extLst>
              </a:tr>
              <a:tr h="226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639684"/>
                  </a:ext>
                </a:extLst>
              </a:tr>
              <a:tr h="2436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3 787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547175"/>
                  </a:ext>
                </a:extLst>
              </a:tr>
              <a:tr h="28570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13609"/>
                  </a:ext>
                </a:extLst>
              </a:tr>
              <a:tr h="195461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375684"/>
                  </a:ext>
                </a:extLst>
              </a:tr>
              <a:tr h="22688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60250"/>
                  </a:ext>
                </a:extLst>
              </a:tr>
              <a:tr h="20167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40+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8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11</a:t>
            </a:r>
            <a:r>
              <a:rPr lang="cs-CZ" b="1" dirty="0" smtClean="0"/>
              <a:t>.06.2021 </a:t>
            </a:r>
            <a:r>
              <a:rPr lang="cs-CZ" b="1" dirty="0" smtClean="0"/>
              <a:t>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177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35228"/>
              </p:ext>
            </p:extLst>
          </p:nvPr>
        </p:nvGraphicFramePr>
        <p:xfrm>
          <a:off x="332820" y="960582"/>
          <a:ext cx="7915255" cy="5394033"/>
        </p:xfrm>
        <a:graphic>
          <a:graphicData uri="http://schemas.openxmlformats.org/drawingml/2006/table">
            <a:tbl>
              <a:tblPr/>
              <a:tblGrid>
                <a:gridCol w="2244082">
                  <a:extLst>
                    <a:ext uri="{9D8B030D-6E8A-4147-A177-3AD203B41FA5}">
                      <a16:colId xmlns:a16="http://schemas.microsoft.com/office/drawing/2014/main" val="2220896310"/>
                    </a:ext>
                  </a:extLst>
                </a:gridCol>
                <a:gridCol w="1258243">
                  <a:extLst>
                    <a:ext uri="{9D8B030D-6E8A-4147-A177-3AD203B41FA5}">
                      <a16:colId xmlns:a16="http://schemas.microsoft.com/office/drawing/2014/main" val="2216782649"/>
                    </a:ext>
                  </a:extLst>
                </a:gridCol>
                <a:gridCol w="1193385">
                  <a:extLst>
                    <a:ext uri="{9D8B030D-6E8A-4147-A177-3AD203B41FA5}">
                      <a16:colId xmlns:a16="http://schemas.microsoft.com/office/drawing/2014/main" val="1210944544"/>
                    </a:ext>
                  </a:extLst>
                </a:gridCol>
                <a:gridCol w="1193385">
                  <a:extLst>
                    <a:ext uri="{9D8B030D-6E8A-4147-A177-3AD203B41FA5}">
                      <a16:colId xmlns:a16="http://schemas.microsoft.com/office/drawing/2014/main" val="1062742729"/>
                    </a:ext>
                  </a:extLst>
                </a:gridCol>
                <a:gridCol w="871691">
                  <a:extLst>
                    <a:ext uri="{9D8B030D-6E8A-4147-A177-3AD203B41FA5}">
                      <a16:colId xmlns:a16="http://schemas.microsoft.com/office/drawing/2014/main" val="2937437504"/>
                    </a:ext>
                  </a:extLst>
                </a:gridCol>
                <a:gridCol w="1154469">
                  <a:extLst>
                    <a:ext uri="{9D8B030D-6E8A-4147-A177-3AD203B41FA5}">
                      <a16:colId xmlns:a16="http://schemas.microsoft.com/office/drawing/2014/main" val="295805267"/>
                    </a:ext>
                  </a:extLst>
                </a:gridCol>
              </a:tblGrid>
              <a:tr h="24577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11.06. 2021, 12:30 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9080"/>
                  </a:ext>
                </a:extLst>
              </a:tr>
              <a:tr h="1959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46978"/>
                  </a:ext>
                </a:extLst>
              </a:tr>
              <a:tr h="236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953801"/>
                  </a:ext>
                </a:extLst>
              </a:tr>
              <a:tr h="68429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48024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207932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467231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62453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74418"/>
                  </a:ext>
                </a:extLst>
              </a:tr>
              <a:tr h="2112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06583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16537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58007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83027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27925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13167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902825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610352"/>
                  </a:ext>
                </a:extLst>
              </a:tr>
              <a:tr h="2027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2 800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69009"/>
                  </a:ext>
                </a:extLst>
              </a:tr>
              <a:tr h="22809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49751"/>
                  </a:ext>
                </a:extLst>
              </a:tr>
              <a:tr h="24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22 792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86174"/>
                  </a:ext>
                </a:extLst>
              </a:tr>
              <a:tr h="287234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254103"/>
                  </a:ext>
                </a:extLst>
              </a:tr>
              <a:tr h="195994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695304"/>
                  </a:ext>
                </a:extLst>
              </a:tr>
              <a:tr h="22809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36040"/>
                  </a:ext>
                </a:extLst>
              </a:tr>
              <a:tr h="20275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40+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3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04</a:t>
            </a:r>
            <a:r>
              <a:rPr lang="cs-CZ" sz="1800" b="1" i="1" dirty="0" smtClean="0">
                <a:solidFill>
                  <a:srgbClr val="FF0000"/>
                </a:solidFill>
              </a:rPr>
              <a:t>.11.- 11.6.2021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17304</TotalTime>
  <Words>432</Words>
  <Application>Microsoft Office PowerPoint</Application>
  <PresentationFormat>Širokoúhlá obrazovka</PresentationFormat>
  <Paragraphs>215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1271</cp:revision>
  <cp:lastPrinted>2020-10-20T04:21:56Z</cp:lastPrinted>
  <dcterms:created xsi:type="dcterms:W3CDTF">2020-07-15T10:33:32Z</dcterms:created>
  <dcterms:modified xsi:type="dcterms:W3CDTF">2021-06-11T10:35:54Z</dcterms:modified>
</cp:coreProperties>
</file>