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7"/>
  </p:notesMasterIdLst>
  <p:handoutMasterIdLst>
    <p:handoutMasterId r:id="rId8"/>
  </p:handoutMasterIdLst>
  <p:sldIdLst>
    <p:sldId id="1277" r:id="rId3"/>
    <p:sldId id="1293" r:id="rId4"/>
    <p:sldId id="1294" r:id="rId5"/>
    <p:sldId id="1295" r:id="rId6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4548" autoAdjust="0"/>
  </p:normalViewPr>
  <p:slideViewPr>
    <p:cSldViewPr snapToGrid="0">
      <p:cViewPr varScale="1">
        <p:scale>
          <a:sx n="83" d="100"/>
          <a:sy n="83" d="100"/>
        </p:scale>
        <p:origin x="869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18.06.2021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18.06.2021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18. června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851703" y="2651451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 k </a:t>
            </a:r>
          </a:p>
          <a:p>
            <a:pPr algn="ctr"/>
            <a:r>
              <a:rPr lang="cs-CZ" b="1" dirty="0" smtClean="0"/>
              <a:t>18.06.2021 00:17</a:t>
            </a:r>
          </a:p>
          <a:p>
            <a:pPr algn="ctr"/>
            <a:endParaRPr lang="cs-CZ" sz="2000" b="1" dirty="0"/>
          </a:p>
          <a:p>
            <a:pPr algn="ctr"/>
            <a:r>
              <a:rPr lang="cs-CZ" sz="2000" b="1" dirty="0" smtClean="0"/>
              <a:t>19</a:t>
            </a:r>
            <a:endParaRPr lang="cs-CZ" sz="2000" b="1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025377"/>
              </p:ext>
            </p:extLst>
          </p:nvPr>
        </p:nvGraphicFramePr>
        <p:xfrm>
          <a:off x="536017" y="1108357"/>
          <a:ext cx="8430146" cy="5170522"/>
        </p:xfrm>
        <a:graphic>
          <a:graphicData uri="http://schemas.openxmlformats.org/drawingml/2006/table">
            <a:tbl>
              <a:tblPr/>
              <a:tblGrid>
                <a:gridCol w="2175986">
                  <a:extLst>
                    <a:ext uri="{9D8B030D-6E8A-4147-A177-3AD203B41FA5}">
                      <a16:colId xmlns:a16="http://schemas.microsoft.com/office/drawing/2014/main" val="1846667601"/>
                    </a:ext>
                  </a:extLst>
                </a:gridCol>
                <a:gridCol w="1239304">
                  <a:extLst>
                    <a:ext uri="{9D8B030D-6E8A-4147-A177-3AD203B41FA5}">
                      <a16:colId xmlns:a16="http://schemas.microsoft.com/office/drawing/2014/main" val="4097148486"/>
                    </a:ext>
                  </a:extLst>
                </a:gridCol>
                <a:gridCol w="1224893">
                  <a:extLst>
                    <a:ext uri="{9D8B030D-6E8A-4147-A177-3AD203B41FA5}">
                      <a16:colId xmlns:a16="http://schemas.microsoft.com/office/drawing/2014/main" val="806197181"/>
                    </a:ext>
                  </a:extLst>
                </a:gridCol>
                <a:gridCol w="1224893">
                  <a:extLst>
                    <a:ext uri="{9D8B030D-6E8A-4147-A177-3AD203B41FA5}">
                      <a16:colId xmlns:a16="http://schemas.microsoft.com/office/drawing/2014/main" val="3517787069"/>
                    </a:ext>
                  </a:extLst>
                </a:gridCol>
                <a:gridCol w="1282535">
                  <a:extLst>
                    <a:ext uri="{9D8B030D-6E8A-4147-A177-3AD203B41FA5}">
                      <a16:colId xmlns:a16="http://schemas.microsoft.com/office/drawing/2014/main" val="216287745"/>
                    </a:ext>
                  </a:extLst>
                </a:gridCol>
                <a:gridCol w="1282535">
                  <a:extLst>
                    <a:ext uri="{9D8B030D-6E8A-4147-A177-3AD203B41FA5}">
                      <a16:colId xmlns:a16="http://schemas.microsoft.com/office/drawing/2014/main" val="424944689"/>
                    </a:ext>
                  </a:extLst>
                </a:gridCol>
              </a:tblGrid>
              <a:tr h="227119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18.06. 2021, 11:30h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587804"/>
                  </a:ext>
                </a:extLst>
              </a:tr>
              <a:tr h="188184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845360"/>
                  </a:ext>
                </a:extLst>
              </a:tr>
              <a:tr h="2271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703496"/>
                  </a:ext>
                </a:extLst>
              </a:tr>
              <a:tr h="657023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</a:t>
                      </a:r>
                      <a:r>
                        <a:rPr lang="cs-CZ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</a:t>
                      </a: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013871"/>
                  </a:ext>
                </a:extLst>
              </a:tr>
              <a:tr h="1946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628809"/>
                  </a:ext>
                </a:extLst>
              </a:tr>
              <a:tr h="1946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470219"/>
                  </a:ext>
                </a:extLst>
              </a:tr>
              <a:tr h="1946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22365"/>
                  </a:ext>
                </a:extLst>
              </a:tr>
              <a:tr h="1946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883844"/>
                  </a:ext>
                </a:extLst>
              </a:tr>
              <a:tr h="2027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115053"/>
                  </a:ext>
                </a:extLst>
              </a:tr>
              <a:tr h="1946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07017"/>
                  </a:ext>
                </a:extLst>
              </a:tr>
              <a:tr h="1946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878607"/>
                  </a:ext>
                </a:extLst>
              </a:tr>
              <a:tr h="1946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001390"/>
                  </a:ext>
                </a:extLst>
              </a:tr>
              <a:tr h="1946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786223"/>
                  </a:ext>
                </a:extLst>
              </a:tr>
              <a:tr h="1946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718623"/>
                  </a:ext>
                </a:extLst>
              </a:tr>
              <a:tr h="1946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649002"/>
                  </a:ext>
                </a:extLst>
              </a:tr>
              <a:tr h="1946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300144"/>
                  </a:ext>
                </a:extLst>
              </a:tr>
              <a:tr h="1946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171903"/>
                  </a:ext>
                </a:extLst>
              </a:tr>
              <a:tr h="21900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723287"/>
                  </a:ext>
                </a:extLst>
              </a:tr>
              <a:tr h="23523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3 763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925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691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315844"/>
                  </a:ext>
                </a:extLst>
              </a:tr>
              <a:tr h="275787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20818"/>
                  </a:ext>
                </a:extLst>
              </a:tr>
              <a:tr h="188184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861975"/>
                  </a:ext>
                </a:extLst>
              </a:tr>
              <a:tr h="219008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283317"/>
                  </a:ext>
                </a:extLst>
              </a:tr>
              <a:tr h="194674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65x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703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854021"/>
              </p:ext>
            </p:extLst>
          </p:nvPr>
        </p:nvGraphicFramePr>
        <p:xfrm>
          <a:off x="762021" y="1070885"/>
          <a:ext cx="8871505" cy="5219086"/>
        </p:xfrm>
        <a:graphic>
          <a:graphicData uri="http://schemas.openxmlformats.org/drawingml/2006/table">
            <a:tbl>
              <a:tblPr/>
              <a:tblGrid>
                <a:gridCol w="2151949">
                  <a:extLst>
                    <a:ext uri="{9D8B030D-6E8A-4147-A177-3AD203B41FA5}">
                      <a16:colId xmlns:a16="http://schemas.microsoft.com/office/drawing/2014/main" val="224333617"/>
                    </a:ext>
                  </a:extLst>
                </a:gridCol>
                <a:gridCol w="1206585">
                  <a:extLst>
                    <a:ext uri="{9D8B030D-6E8A-4147-A177-3AD203B41FA5}">
                      <a16:colId xmlns:a16="http://schemas.microsoft.com/office/drawing/2014/main" val="2106729112"/>
                    </a:ext>
                  </a:extLst>
                </a:gridCol>
                <a:gridCol w="1144389">
                  <a:extLst>
                    <a:ext uri="{9D8B030D-6E8A-4147-A177-3AD203B41FA5}">
                      <a16:colId xmlns:a16="http://schemas.microsoft.com/office/drawing/2014/main" val="3566308463"/>
                    </a:ext>
                  </a:extLst>
                </a:gridCol>
                <a:gridCol w="1144389">
                  <a:extLst>
                    <a:ext uri="{9D8B030D-6E8A-4147-A177-3AD203B41FA5}">
                      <a16:colId xmlns:a16="http://schemas.microsoft.com/office/drawing/2014/main" val="4188687346"/>
                    </a:ext>
                  </a:extLst>
                </a:gridCol>
                <a:gridCol w="835901">
                  <a:extLst>
                    <a:ext uri="{9D8B030D-6E8A-4147-A177-3AD203B41FA5}">
                      <a16:colId xmlns:a16="http://schemas.microsoft.com/office/drawing/2014/main" val="488136346"/>
                    </a:ext>
                  </a:extLst>
                </a:gridCol>
                <a:gridCol w="1107073">
                  <a:extLst>
                    <a:ext uri="{9D8B030D-6E8A-4147-A177-3AD203B41FA5}">
                      <a16:colId xmlns:a16="http://schemas.microsoft.com/office/drawing/2014/main" val="3788293434"/>
                    </a:ext>
                  </a:extLst>
                </a:gridCol>
                <a:gridCol w="1281219">
                  <a:extLst>
                    <a:ext uri="{9D8B030D-6E8A-4147-A177-3AD203B41FA5}">
                      <a16:colId xmlns:a16="http://schemas.microsoft.com/office/drawing/2014/main" val="2774259809"/>
                    </a:ext>
                  </a:extLst>
                </a:gridCol>
              </a:tblGrid>
              <a:tr h="365488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18.06. 2021, 11:30 h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37403"/>
                  </a:ext>
                </a:extLst>
              </a:tr>
              <a:tr h="201002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914677"/>
                  </a:ext>
                </a:extLst>
              </a:tr>
              <a:tr h="2010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39421"/>
                  </a:ext>
                </a:extLst>
              </a:tr>
              <a:tr h="591758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934067"/>
                  </a:ext>
                </a:extLst>
              </a:tr>
              <a:tr h="20100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1 320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772447"/>
                  </a:ext>
                </a:extLst>
              </a:tr>
              <a:tr h="20100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2 035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229817"/>
                  </a:ext>
                </a:extLst>
              </a:tr>
              <a:tr h="20100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1 808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194973"/>
                  </a:ext>
                </a:extLst>
              </a:tr>
              <a:tr h="20100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489141"/>
                  </a:ext>
                </a:extLst>
              </a:tr>
              <a:tr h="20100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2 738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527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5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367748"/>
                  </a:ext>
                </a:extLst>
              </a:tr>
              <a:tr h="20100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727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073275"/>
                  </a:ext>
                </a:extLst>
              </a:tr>
              <a:tr h="20100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1 606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6302"/>
                  </a:ext>
                </a:extLst>
              </a:tr>
              <a:tr h="20100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1 694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90530"/>
                  </a:ext>
                </a:extLst>
              </a:tr>
              <a:tr h="20100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2 555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710887"/>
                  </a:ext>
                </a:extLst>
              </a:tr>
              <a:tr h="20100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1 655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196977"/>
                  </a:ext>
                </a:extLst>
              </a:tr>
              <a:tr h="20100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1 777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032004"/>
                  </a:ext>
                </a:extLst>
              </a:tr>
              <a:tr h="20100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728161"/>
                  </a:ext>
                </a:extLst>
              </a:tr>
              <a:tr h="20100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2 800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756096"/>
                  </a:ext>
                </a:extLst>
              </a:tr>
              <a:tr h="20100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162506"/>
                  </a:ext>
                </a:extLst>
              </a:tr>
              <a:tr h="20383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22 754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6306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1 439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020976"/>
                  </a:ext>
                </a:extLst>
              </a:tr>
              <a:tr h="238972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03631"/>
                  </a:ext>
                </a:extLst>
              </a:tr>
              <a:tr h="201002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509667"/>
                  </a:ext>
                </a:extLst>
              </a:tr>
              <a:tr h="20100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508391"/>
                  </a:ext>
                </a:extLst>
              </a:tr>
              <a:tr h="201002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65x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263323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8040418" y="2488474"/>
            <a:ext cx="31862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18.06.2021 00:17</a:t>
            </a:r>
            <a:endParaRPr lang="cs-CZ" b="1" dirty="0"/>
          </a:p>
          <a:p>
            <a:pPr algn="ctr"/>
            <a:endParaRPr lang="cs-CZ" sz="2000" b="1" dirty="0" smtClean="0"/>
          </a:p>
          <a:p>
            <a:pPr algn="ctr"/>
            <a:r>
              <a:rPr lang="cs-CZ" sz="2000" b="1" dirty="0" smtClean="0"/>
              <a:t>88</a:t>
            </a:r>
            <a:endParaRPr lang="cs-CZ" sz="2000" b="1" dirty="0"/>
          </a:p>
        </p:txBody>
      </p:sp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Pozemní překlady </a:t>
            </a:r>
            <a:r>
              <a:rPr lang="cs-CZ" sz="2000" dirty="0"/>
              <a:t>pacientů mezi kraji za posledních 24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85151" y="1478027"/>
            <a:ext cx="11487705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b="1" i="1" dirty="0" smtClean="0">
                <a:solidFill>
                  <a:srgbClr val="FF0000"/>
                </a:solidFill>
              </a:rPr>
              <a:t>11.06.- 18.6.2021</a:t>
            </a:r>
            <a:endParaRPr lang="cs-CZ" sz="18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1800" b="1" i="1" dirty="0"/>
              <a:t>N</a:t>
            </a:r>
            <a:r>
              <a:rPr lang="cs-CZ" sz="1800" b="1" i="1" dirty="0" smtClean="0"/>
              <a:t>ebyl </a:t>
            </a:r>
            <a:r>
              <a:rPr lang="cs-CZ" sz="1800" b="1" i="1" dirty="0"/>
              <a:t>požadován žádný transport pacientů</a:t>
            </a:r>
          </a:p>
          <a:p>
            <a:pPr marL="0" indent="0">
              <a:buNone/>
            </a:pPr>
            <a:endParaRPr lang="cs-CZ" sz="1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33102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17310</TotalTime>
  <Words>438</Words>
  <Application>Microsoft Office PowerPoint</Application>
  <PresentationFormat>Širokoúhlá obrazovka</PresentationFormat>
  <Paragraphs>223</Paragraphs>
  <Slides>4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NDLP – Pozemní překlady pacientů mezi kraji za posledních 24 hodin.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Milan Havránek</cp:lastModifiedBy>
  <cp:revision>1274</cp:revision>
  <cp:lastPrinted>2020-10-20T04:21:56Z</cp:lastPrinted>
  <dcterms:created xsi:type="dcterms:W3CDTF">2020-07-15T10:33:32Z</dcterms:created>
  <dcterms:modified xsi:type="dcterms:W3CDTF">2021-06-18T09:42:20Z</dcterms:modified>
</cp:coreProperties>
</file>