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25. června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3715"/>
              </p:ext>
            </p:extLst>
          </p:nvPr>
        </p:nvGraphicFramePr>
        <p:xfrm>
          <a:off x="535709" y="1025244"/>
          <a:ext cx="9144001" cy="5292424"/>
        </p:xfrm>
        <a:graphic>
          <a:graphicData uri="http://schemas.openxmlformats.org/drawingml/2006/table">
            <a:tbl>
              <a:tblPr/>
              <a:tblGrid>
                <a:gridCol w="2015685">
                  <a:extLst>
                    <a:ext uri="{9D8B030D-6E8A-4147-A177-3AD203B41FA5}">
                      <a16:colId xmlns:a16="http://schemas.microsoft.com/office/drawing/2014/main" val="3120041419"/>
                    </a:ext>
                  </a:extLst>
                </a:gridCol>
                <a:gridCol w="1148006">
                  <a:extLst>
                    <a:ext uri="{9D8B030D-6E8A-4147-A177-3AD203B41FA5}">
                      <a16:colId xmlns:a16="http://schemas.microsoft.com/office/drawing/2014/main" val="2083520383"/>
                    </a:ext>
                  </a:extLst>
                </a:gridCol>
                <a:gridCol w="1134657">
                  <a:extLst>
                    <a:ext uri="{9D8B030D-6E8A-4147-A177-3AD203B41FA5}">
                      <a16:colId xmlns:a16="http://schemas.microsoft.com/office/drawing/2014/main" val="1931430617"/>
                    </a:ext>
                  </a:extLst>
                </a:gridCol>
                <a:gridCol w="1134657">
                  <a:extLst>
                    <a:ext uri="{9D8B030D-6E8A-4147-A177-3AD203B41FA5}">
                      <a16:colId xmlns:a16="http://schemas.microsoft.com/office/drawing/2014/main" val="1093421338"/>
                    </a:ext>
                  </a:extLst>
                </a:gridCol>
                <a:gridCol w="1188053">
                  <a:extLst>
                    <a:ext uri="{9D8B030D-6E8A-4147-A177-3AD203B41FA5}">
                      <a16:colId xmlns:a16="http://schemas.microsoft.com/office/drawing/2014/main" val="3791708068"/>
                    </a:ext>
                  </a:extLst>
                </a:gridCol>
                <a:gridCol w="1188053">
                  <a:extLst>
                    <a:ext uri="{9D8B030D-6E8A-4147-A177-3AD203B41FA5}">
                      <a16:colId xmlns:a16="http://schemas.microsoft.com/office/drawing/2014/main" val="2931158309"/>
                    </a:ext>
                  </a:extLst>
                </a:gridCol>
                <a:gridCol w="1334890">
                  <a:extLst>
                    <a:ext uri="{9D8B030D-6E8A-4147-A177-3AD203B41FA5}">
                      <a16:colId xmlns:a16="http://schemas.microsoft.com/office/drawing/2014/main" val="3266432324"/>
                    </a:ext>
                  </a:extLst>
                </a:gridCol>
              </a:tblGrid>
              <a:tr h="21911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25.06. 2021, 11:30h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309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652897"/>
                  </a:ext>
                </a:extLst>
              </a:tr>
              <a:tr h="2191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672227"/>
                  </a:ext>
                </a:extLst>
              </a:tr>
              <a:tr h="6338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72126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57779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26834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10276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46679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93414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51983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479615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70300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67965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07237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1359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76942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660251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23864"/>
                  </a:ext>
                </a:extLst>
              </a:tr>
              <a:tr h="2269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8815"/>
                  </a:ext>
                </a:extLst>
              </a:tr>
              <a:tr h="26607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79546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298180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70070"/>
                  </a:ext>
                </a:extLst>
              </a:tr>
              <a:tr h="20682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66518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25.06.2021 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14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42713"/>
              </p:ext>
            </p:extLst>
          </p:nvPr>
        </p:nvGraphicFramePr>
        <p:xfrm>
          <a:off x="452581" y="896485"/>
          <a:ext cx="9042400" cy="5393478"/>
        </p:xfrm>
        <a:graphic>
          <a:graphicData uri="http://schemas.openxmlformats.org/drawingml/2006/table">
            <a:tbl>
              <a:tblPr/>
              <a:tblGrid>
                <a:gridCol w="2193403">
                  <a:extLst>
                    <a:ext uri="{9D8B030D-6E8A-4147-A177-3AD203B41FA5}">
                      <a16:colId xmlns:a16="http://schemas.microsoft.com/office/drawing/2014/main" val="292158375"/>
                    </a:ext>
                  </a:extLst>
                </a:gridCol>
                <a:gridCol w="1229827">
                  <a:extLst>
                    <a:ext uri="{9D8B030D-6E8A-4147-A177-3AD203B41FA5}">
                      <a16:colId xmlns:a16="http://schemas.microsoft.com/office/drawing/2014/main" val="2041205659"/>
                    </a:ext>
                  </a:extLst>
                </a:gridCol>
                <a:gridCol w="1166434">
                  <a:extLst>
                    <a:ext uri="{9D8B030D-6E8A-4147-A177-3AD203B41FA5}">
                      <a16:colId xmlns:a16="http://schemas.microsoft.com/office/drawing/2014/main" val="2703863074"/>
                    </a:ext>
                  </a:extLst>
                </a:gridCol>
                <a:gridCol w="1166434">
                  <a:extLst>
                    <a:ext uri="{9D8B030D-6E8A-4147-A177-3AD203B41FA5}">
                      <a16:colId xmlns:a16="http://schemas.microsoft.com/office/drawing/2014/main" val="325636636"/>
                    </a:ext>
                  </a:extLst>
                </a:gridCol>
                <a:gridCol w="852004">
                  <a:extLst>
                    <a:ext uri="{9D8B030D-6E8A-4147-A177-3AD203B41FA5}">
                      <a16:colId xmlns:a16="http://schemas.microsoft.com/office/drawing/2014/main" val="766269313"/>
                    </a:ext>
                  </a:extLst>
                </a:gridCol>
                <a:gridCol w="1128399">
                  <a:extLst>
                    <a:ext uri="{9D8B030D-6E8A-4147-A177-3AD203B41FA5}">
                      <a16:colId xmlns:a16="http://schemas.microsoft.com/office/drawing/2014/main" val="311537280"/>
                    </a:ext>
                  </a:extLst>
                </a:gridCol>
                <a:gridCol w="1305899">
                  <a:extLst>
                    <a:ext uri="{9D8B030D-6E8A-4147-A177-3AD203B41FA5}">
                      <a16:colId xmlns:a16="http://schemas.microsoft.com/office/drawing/2014/main" val="4049369318"/>
                    </a:ext>
                  </a:extLst>
                </a:gridCol>
              </a:tblGrid>
              <a:tr h="39326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25.06. 2021, 11:30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05658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55527"/>
                  </a:ext>
                </a:extLst>
              </a:tr>
              <a:tr h="2117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21069"/>
                  </a:ext>
                </a:extLst>
              </a:tr>
              <a:tr h="6125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8473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1815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9017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749979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83517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17440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05847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47255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859069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49483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05987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06597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5993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55162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3961"/>
                  </a:ext>
                </a:extLst>
              </a:tr>
              <a:tr h="2193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503924"/>
                  </a:ext>
                </a:extLst>
              </a:tr>
              <a:tr h="25713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003750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8581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369153"/>
                  </a:ext>
                </a:extLst>
              </a:tr>
              <a:tr h="20552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22340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25.06.2021 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62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18.6</a:t>
            </a:r>
            <a:r>
              <a:rPr lang="cs-CZ" sz="1800" b="1" i="1" dirty="0" smtClean="0">
                <a:solidFill>
                  <a:srgbClr val="FF0000"/>
                </a:solidFill>
              </a:rPr>
              <a:t>.- 25.6.2021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17334</TotalTime>
  <Words>448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1277</cp:revision>
  <cp:lastPrinted>2020-10-20T04:21:56Z</cp:lastPrinted>
  <dcterms:created xsi:type="dcterms:W3CDTF">2020-07-15T10:33:32Z</dcterms:created>
  <dcterms:modified xsi:type="dcterms:W3CDTF">2021-06-25T09:39:59Z</dcterms:modified>
</cp:coreProperties>
</file>