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29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30.xml" ContentType="application/vnd.openxmlformats-officedocument.presentationml.tag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31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37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1428" r:id="rId2"/>
    <p:sldId id="1551" r:id="rId3"/>
    <p:sldId id="1552" r:id="rId4"/>
    <p:sldId id="1925" r:id="rId5"/>
    <p:sldId id="1922" r:id="rId6"/>
    <p:sldId id="1924" r:id="rId7"/>
    <p:sldId id="1907" r:id="rId8"/>
    <p:sldId id="1945" r:id="rId9"/>
    <p:sldId id="1946" r:id="rId10"/>
    <p:sldId id="1947" r:id="rId11"/>
    <p:sldId id="1948" r:id="rId12"/>
    <p:sldId id="1949" r:id="rId13"/>
    <p:sldId id="1950" r:id="rId14"/>
    <p:sldId id="1951" r:id="rId15"/>
    <p:sldId id="1952" r:id="rId16"/>
    <p:sldId id="1953" r:id="rId17"/>
    <p:sldId id="1954" r:id="rId18"/>
    <p:sldId id="1955" r:id="rId19"/>
    <p:sldId id="1956" r:id="rId20"/>
    <p:sldId id="1957" r:id="rId21"/>
    <p:sldId id="1958" r:id="rId22"/>
    <p:sldId id="1959" r:id="rId23"/>
    <p:sldId id="1960" r:id="rId24"/>
    <p:sldId id="1942" r:id="rId25"/>
    <p:sldId id="1474" r:id="rId26"/>
    <p:sldId id="1481" r:id="rId27"/>
    <p:sldId id="1482" r:id="rId28"/>
    <p:sldId id="1475" r:id="rId29"/>
    <p:sldId id="1483" r:id="rId30"/>
    <p:sldId id="1923" r:id="rId31"/>
    <p:sldId id="1476" r:id="rId32"/>
    <p:sldId id="1523" r:id="rId33"/>
    <p:sldId id="1524" r:id="rId34"/>
    <p:sldId id="1595" r:id="rId35"/>
    <p:sldId id="1639" r:id="rId36"/>
    <p:sldId id="1802" r:id="rId37"/>
    <p:sldId id="1829" r:id="rId38"/>
    <p:sldId id="1823" r:id="rId39"/>
    <p:sldId id="1845" r:id="rId40"/>
    <p:sldId id="1864" r:id="rId41"/>
    <p:sldId id="1866" r:id="rId42"/>
    <p:sldId id="1886" r:id="rId43"/>
    <p:sldId id="1528" r:id="rId44"/>
    <p:sldId id="1530" r:id="rId45"/>
    <p:sldId id="1571" r:id="rId46"/>
    <p:sldId id="1572" r:id="rId47"/>
    <p:sldId id="1596" r:id="rId48"/>
    <p:sldId id="1615" r:id="rId49"/>
    <p:sldId id="1617" r:id="rId50"/>
    <p:sldId id="1641" r:id="rId51"/>
    <p:sldId id="1784" r:id="rId52"/>
    <p:sldId id="1804" r:id="rId53"/>
    <p:sldId id="1888" r:id="rId54"/>
    <p:sldId id="1592" r:id="rId55"/>
    <p:sldId id="1593" r:id="rId56"/>
  </p:sldIdLst>
  <p:sldSz cx="12192000" cy="6858000"/>
  <p:notesSz cx="6858000" cy="9144000"/>
  <p:custDataLst>
    <p:tags r:id="rId5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34E"/>
    <a:srgbClr val="FFFF00"/>
    <a:srgbClr val="E4F828"/>
    <a:srgbClr val="000000"/>
    <a:srgbClr val="0000FF"/>
    <a:srgbClr val="00FF00"/>
    <a:srgbClr val="FF9966"/>
    <a:srgbClr val="FF9933"/>
    <a:srgbClr val="00B0F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6400" autoAdjust="0"/>
  </p:normalViewPr>
  <p:slideViewPr>
    <p:cSldViewPr snapToGrid="0">
      <p:cViewPr varScale="1">
        <p:scale>
          <a:sx n="104" d="100"/>
          <a:sy n="104" d="100"/>
        </p:scale>
        <p:origin x="348" y="10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00259161526445E-2"/>
          <c:y val="4.7634439213742094E-2"/>
          <c:w val="0.94059218467024752"/>
          <c:h val="0.74577237874961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36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List1!$B$1:$CG$1</c:f>
              <c:strCache>
                <c:ptCount val="84"/>
                <c:pt idx="0">
                  <c:v>27.4.–3.5.</c:v>
                </c:pt>
                <c:pt idx="1">
                  <c:v>4.5.–10.5.</c:v>
                </c:pt>
                <c:pt idx="2">
                  <c:v>11.5.–17.5.</c:v>
                </c:pt>
                <c:pt idx="3">
                  <c:v>18.5.–24.5.</c:v>
                </c:pt>
                <c:pt idx="4">
                  <c:v>25.5.–31.5.</c:v>
                </c:pt>
                <c:pt idx="5">
                  <c:v>1.6.–7.6.</c:v>
                </c:pt>
                <c:pt idx="6">
                  <c:v>8.6.–14.6.</c:v>
                </c:pt>
                <c:pt idx="7">
                  <c:v>15.6.–21.6.</c:v>
                </c:pt>
                <c:pt idx="8">
                  <c:v>22.6.–28.6.</c:v>
                </c:pt>
                <c:pt idx="9">
                  <c:v>29.6.–5.7.</c:v>
                </c:pt>
                <c:pt idx="10">
                  <c:v>6.7.–12.7.</c:v>
                </c:pt>
                <c:pt idx="11">
                  <c:v>13.7.–19.7.</c:v>
                </c:pt>
                <c:pt idx="12">
                  <c:v>20.7.–26.7.</c:v>
                </c:pt>
                <c:pt idx="13">
                  <c:v>27.7.–2.8.</c:v>
                </c:pt>
                <c:pt idx="14">
                  <c:v>3.8.–9.8.</c:v>
                </c:pt>
                <c:pt idx="15">
                  <c:v>10.8.–16.8.</c:v>
                </c:pt>
                <c:pt idx="16">
                  <c:v>17.8.–23.8.</c:v>
                </c:pt>
                <c:pt idx="17">
                  <c:v>24.8.–30.8.</c:v>
                </c:pt>
                <c:pt idx="18">
                  <c:v>31.8.–6.9.</c:v>
                </c:pt>
                <c:pt idx="19">
                  <c:v>7.9.–13.9.</c:v>
                </c:pt>
                <c:pt idx="20">
                  <c:v>14.9.–20.9.</c:v>
                </c:pt>
                <c:pt idx="21">
                  <c:v>21.9.–27.9.</c:v>
                </c:pt>
                <c:pt idx="22">
                  <c:v>28.9.–4.10.</c:v>
                </c:pt>
                <c:pt idx="23">
                  <c:v>5.10.–11.10.</c:v>
                </c:pt>
                <c:pt idx="24">
                  <c:v>12.10.–18.10.</c:v>
                </c:pt>
                <c:pt idx="25">
                  <c:v>19.10.–25.10.</c:v>
                </c:pt>
                <c:pt idx="26">
                  <c:v>26.10.–1.11.</c:v>
                </c:pt>
                <c:pt idx="27">
                  <c:v>2.11.–8.11.</c:v>
                </c:pt>
                <c:pt idx="28">
                  <c:v>9.11.–15.11.</c:v>
                </c:pt>
                <c:pt idx="29">
                  <c:v>16.11.–22.11.</c:v>
                </c:pt>
                <c:pt idx="30">
                  <c:v>23.11.–29.11.</c:v>
                </c:pt>
                <c:pt idx="31">
                  <c:v>30.11.–6.12.</c:v>
                </c:pt>
                <c:pt idx="32">
                  <c:v>7.12.–13.12.</c:v>
                </c:pt>
                <c:pt idx="33">
                  <c:v>14.12.–20.12.</c:v>
                </c:pt>
                <c:pt idx="34">
                  <c:v>21.12.–27.12.</c:v>
                </c:pt>
                <c:pt idx="35">
                  <c:v>28.12.–3.1.</c:v>
                </c:pt>
                <c:pt idx="36">
                  <c:v>4.1.–10.1.</c:v>
                </c:pt>
                <c:pt idx="37">
                  <c:v>11.1.–17.1.</c:v>
                </c:pt>
                <c:pt idx="38">
                  <c:v>18.1.–24.1.</c:v>
                </c:pt>
                <c:pt idx="39">
                  <c:v>25.1.–31.1.</c:v>
                </c:pt>
                <c:pt idx="40">
                  <c:v>1.2.–7.2.</c:v>
                </c:pt>
                <c:pt idx="41">
                  <c:v>8.2.–14.2.</c:v>
                </c:pt>
                <c:pt idx="42">
                  <c:v>15.2.–21.2.</c:v>
                </c:pt>
                <c:pt idx="43">
                  <c:v>22.2.–28.2.</c:v>
                </c:pt>
                <c:pt idx="44">
                  <c:v>1.3.–7.3.</c:v>
                </c:pt>
                <c:pt idx="45">
                  <c:v>8.3.–14.3.</c:v>
                </c:pt>
                <c:pt idx="46">
                  <c:v>15.3.–21.3.</c:v>
                </c:pt>
                <c:pt idx="47">
                  <c:v>22.3.–28.3.</c:v>
                </c:pt>
                <c:pt idx="48">
                  <c:v>29.3.–4.4.</c:v>
                </c:pt>
                <c:pt idx="49">
                  <c:v>5.4.–11.4.</c:v>
                </c:pt>
                <c:pt idx="50">
                  <c:v>12.4.–18.4.</c:v>
                </c:pt>
                <c:pt idx="51">
                  <c:v>19.4.–25.4.</c:v>
                </c:pt>
                <c:pt idx="52">
                  <c:v>26.4.–2.5.</c:v>
                </c:pt>
                <c:pt idx="53">
                  <c:v>3.5.–9.5.</c:v>
                </c:pt>
                <c:pt idx="54">
                  <c:v>10.5.–16.5.</c:v>
                </c:pt>
                <c:pt idx="55">
                  <c:v>17.5.–23.5.</c:v>
                </c:pt>
                <c:pt idx="56">
                  <c:v>24.5.–30.5.</c:v>
                </c:pt>
                <c:pt idx="57">
                  <c:v>31.5.–6.6.</c:v>
                </c:pt>
                <c:pt idx="58">
                  <c:v>7.6.–13.6.</c:v>
                </c:pt>
                <c:pt idx="59">
                  <c:v>14.6.–20.6.</c:v>
                </c:pt>
                <c:pt idx="60">
                  <c:v>21.6.–27.6.</c:v>
                </c:pt>
                <c:pt idx="61">
                  <c:v>28.6.–4.7.</c:v>
                </c:pt>
                <c:pt idx="62">
                  <c:v>5.7.–11.7.</c:v>
                </c:pt>
                <c:pt idx="63">
                  <c:v>12.7.–18.7.</c:v>
                </c:pt>
                <c:pt idx="64">
                  <c:v>19.7.–25.7.</c:v>
                </c:pt>
                <c:pt idx="65">
                  <c:v>26.7.–1.8.</c:v>
                </c:pt>
                <c:pt idx="66">
                  <c:v>2.8.–8.8.</c:v>
                </c:pt>
                <c:pt idx="67">
                  <c:v>9.8.–15.8.</c:v>
                </c:pt>
                <c:pt idx="68">
                  <c:v>16.8.–22.8.</c:v>
                </c:pt>
                <c:pt idx="69">
                  <c:v>23.8.–29.8.</c:v>
                </c:pt>
                <c:pt idx="70">
                  <c:v>30.8.–5.9.</c:v>
                </c:pt>
                <c:pt idx="71">
                  <c:v>6.9.–12.9.</c:v>
                </c:pt>
                <c:pt idx="72">
                  <c:v>13.9.–19.9.</c:v>
                </c:pt>
                <c:pt idx="73">
                  <c:v>20.9.–26.9.</c:v>
                </c:pt>
                <c:pt idx="74">
                  <c:v>27.9.–3.10.</c:v>
                </c:pt>
                <c:pt idx="75">
                  <c:v>4.10.–10.10.</c:v>
                </c:pt>
                <c:pt idx="76">
                  <c:v>11.10.–17.10.</c:v>
                </c:pt>
                <c:pt idx="77">
                  <c:v>18.10.–24.10.</c:v>
                </c:pt>
                <c:pt idx="78">
                  <c:v>25.10.–31.10.</c:v>
                </c:pt>
                <c:pt idx="79">
                  <c:v>1.11.–7.11.</c:v>
                </c:pt>
                <c:pt idx="80">
                  <c:v>8.11.–14.11.</c:v>
                </c:pt>
                <c:pt idx="81">
                  <c:v>15.11.–21.11.</c:v>
                </c:pt>
                <c:pt idx="82">
                  <c:v>22.11.–28.11.</c:v>
                </c:pt>
                <c:pt idx="83">
                  <c:v>29.11.–5.12.</c:v>
                </c:pt>
              </c:strCache>
            </c:strRef>
          </c:cat>
          <c:val>
            <c:numRef>
              <c:f>List1!$B$2:$CG$2</c:f>
              <c:numCache>
                <c:formatCode>General</c:formatCode>
                <c:ptCount val="84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  <c:pt idx="5">
                  <c:v>35</c:v>
                </c:pt>
                <c:pt idx="6">
                  <c:v>0</c:v>
                </c:pt>
                <c:pt idx="7">
                  <c:v>45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110</c:v>
                </c:pt>
                <c:pt idx="13">
                  <c:v>1</c:v>
                </c:pt>
                <c:pt idx="14">
                  <c:v>86</c:v>
                </c:pt>
                <c:pt idx="15">
                  <c:v>40</c:v>
                </c:pt>
                <c:pt idx="16">
                  <c:v>44</c:v>
                </c:pt>
                <c:pt idx="17">
                  <c:v>1</c:v>
                </c:pt>
                <c:pt idx="18">
                  <c:v>196</c:v>
                </c:pt>
                <c:pt idx="19">
                  <c:v>138</c:v>
                </c:pt>
                <c:pt idx="20">
                  <c:v>100</c:v>
                </c:pt>
                <c:pt idx="21">
                  <c:v>627</c:v>
                </c:pt>
                <c:pt idx="22">
                  <c:v>290</c:v>
                </c:pt>
                <c:pt idx="23">
                  <c:v>1325</c:v>
                </c:pt>
                <c:pt idx="24">
                  <c:v>3258</c:v>
                </c:pt>
                <c:pt idx="25">
                  <c:v>2610</c:v>
                </c:pt>
                <c:pt idx="26">
                  <c:v>2702</c:v>
                </c:pt>
                <c:pt idx="27">
                  <c:v>2109</c:v>
                </c:pt>
                <c:pt idx="28">
                  <c:v>3034</c:v>
                </c:pt>
                <c:pt idx="29">
                  <c:v>2017</c:v>
                </c:pt>
                <c:pt idx="30">
                  <c:v>788</c:v>
                </c:pt>
                <c:pt idx="31">
                  <c:v>772</c:v>
                </c:pt>
                <c:pt idx="32">
                  <c:v>1444</c:v>
                </c:pt>
                <c:pt idx="33">
                  <c:v>992</c:v>
                </c:pt>
                <c:pt idx="34">
                  <c:v>582</c:v>
                </c:pt>
                <c:pt idx="35">
                  <c:v>943</c:v>
                </c:pt>
                <c:pt idx="36">
                  <c:v>1069</c:v>
                </c:pt>
                <c:pt idx="37">
                  <c:v>910</c:v>
                </c:pt>
                <c:pt idx="38">
                  <c:v>885</c:v>
                </c:pt>
                <c:pt idx="39">
                  <c:v>409</c:v>
                </c:pt>
                <c:pt idx="40">
                  <c:v>650</c:v>
                </c:pt>
                <c:pt idx="41">
                  <c:v>590</c:v>
                </c:pt>
                <c:pt idx="42">
                  <c:v>204</c:v>
                </c:pt>
                <c:pt idx="43">
                  <c:v>356</c:v>
                </c:pt>
                <c:pt idx="44">
                  <c:v>143</c:v>
                </c:pt>
                <c:pt idx="45">
                  <c:v>223</c:v>
                </c:pt>
                <c:pt idx="46">
                  <c:v>295</c:v>
                </c:pt>
                <c:pt idx="47">
                  <c:v>192</c:v>
                </c:pt>
                <c:pt idx="48">
                  <c:v>115</c:v>
                </c:pt>
                <c:pt idx="49">
                  <c:v>72</c:v>
                </c:pt>
                <c:pt idx="50">
                  <c:v>32</c:v>
                </c:pt>
                <c:pt idx="51">
                  <c:v>16</c:v>
                </c:pt>
                <c:pt idx="52">
                  <c:v>15</c:v>
                </c:pt>
                <c:pt idx="53">
                  <c:v>0</c:v>
                </c:pt>
                <c:pt idx="54">
                  <c:v>14</c:v>
                </c:pt>
                <c:pt idx="55">
                  <c:v>9</c:v>
                </c:pt>
                <c:pt idx="56">
                  <c:v>0</c:v>
                </c:pt>
                <c:pt idx="57">
                  <c:v>3</c:v>
                </c:pt>
                <c:pt idx="58">
                  <c:v>4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3</c:v>
                </c:pt>
                <c:pt idx="64">
                  <c:v>5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10</c:v>
                </c:pt>
                <c:pt idx="69">
                  <c:v>0</c:v>
                </c:pt>
                <c:pt idx="70">
                  <c:v>28</c:v>
                </c:pt>
                <c:pt idx="71">
                  <c:v>0</c:v>
                </c:pt>
                <c:pt idx="72">
                  <c:v>6</c:v>
                </c:pt>
                <c:pt idx="73">
                  <c:v>14</c:v>
                </c:pt>
                <c:pt idx="74">
                  <c:v>46</c:v>
                </c:pt>
                <c:pt idx="75">
                  <c:v>30</c:v>
                </c:pt>
                <c:pt idx="76">
                  <c:v>58</c:v>
                </c:pt>
                <c:pt idx="77">
                  <c:v>28</c:v>
                </c:pt>
                <c:pt idx="78">
                  <c:v>64</c:v>
                </c:pt>
                <c:pt idx="79">
                  <c:v>330</c:v>
                </c:pt>
                <c:pt idx="80">
                  <c:v>89</c:v>
                </c:pt>
                <c:pt idx="81">
                  <c:v>107</c:v>
                </c:pt>
                <c:pt idx="82">
                  <c:v>105</c:v>
                </c:pt>
                <c:pt idx="83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89-4EC5-9106-44D5B8B3D789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89-4EC5-9106-44D5B8B3D789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C89-4EC5-9106-44D5B8B3D789}"/>
                </c:ext>
              </c:extLst>
            </c:dLbl>
            <c:dLbl>
              <c:idx val="1"/>
              <c:layout>
                <c:manualLayout>
                  <c:x val="1.7357158033531071E-2"/>
                  <c:y val="4.561912679680030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C89-4EC5-9106-44D5B8B3D7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0.91700000000000004</c:v>
                </c:pt>
                <c:pt idx="1">
                  <c:v>8.3000000000000004E-2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89-4EC5-9106-44D5B8B3D78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Kumulativní počet pozitivních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List1!$A$2:$A$459</c:f>
              <c:numCache>
                <c:formatCode>m/d/yyyy</c:formatCode>
                <c:ptCount val="4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</c:numCache>
            </c:numRef>
          </c:cat>
          <c:val>
            <c:numRef>
              <c:f>List1!$B$2:$B$459</c:f>
              <c:numCache>
                <c:formatCode>General</c:formatCode>
                <c:ptCount val="458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14</c:v>
                </c:pt>
                <c:pt idx="18">
                  <c:v>15</c:v>
                </c:pt>
                <c:pt idx="19">
                  <c:v>18</c:v>
                </c:pt>
                <c:pt idx="20">
                  <c:v>19</c:v>
                </c:pt>
                <c:pt idx="21">
                  <c:v>19</c:v>
                </c:pt>
                <c:pt idx="22">
                  <c:v>20</c:v>
                </c:pt>
                <c:pt idx="23">
                  <c:v>23</c:v>
                </c:pt>
                <c:pt idx="24">
                  <c:v>24</c:v>
                </c:pt>
                <c:pt idx="25">
                  <c:v>29</c:v>
                </c:pt>
                <c:pt idx="26">
                  <c:v>34</c:v>
                </c:pt>
                <c:pt idx="27">
                  <c:v>37</c:v>
                </c:pt>
                <c:pt idx="28">
                  <c:v>42</c:v>
                </c:pt>
                <c:pt idx="29">
                  <c:v>70</c:v>
                </c:pt>
                <c:pt idx="30">
                  <c:v>100</c:v>
                </c:pt>
                <c:pt idx="31">
                  <c:v>160</c:v>
                </c:pt>
                <c:pt idx="32">
                  <c:v>196</c:v>
                </c:pt>
                <c:pt idx="33">
                  <c:v>250</c:v>
                </c:pt>
                <c:pt idx="34">
                  <c:v>414</c:v>
                </c:pt>
                <c:pt idx="35">
                  <c:v>496</c:v>
                </c:pt>
                <c:pt idx="36">
                  <c:v>541</c:v>
                </c:pt>
                <c:pt idx="37">
                  <c:v>619</c:v>
                </c:pt>
                <c:pt idx="38">
                  <c:v>758</c:v>
                </c:pt>
                <c:pt idx="39">
                  <c:v>788</c:v>
                </c:pt>
                <c:pt idx="40">
                  <c:v>799</c:v>
                </c:pt>
                <c:pt idx="41">
                  <c:v>937</c:v>
                </c:pt>
                <c:pt idx="42">
                  <c:v>1159</c:v>
                </c:pt>
                <c:pt idx="43">
                  <c:v>1340</c:v>
                </c:pt>
                <c:pt idx="44">
                  <c:v>1531</c:v>
                </c:pt>
                <c:pt idx="45">
                  <c:v>1737</c:v>
                </c:pt>
                <c:pt idx="46">
                  <c:v>1892</c:v>
                </c:pt>
                <c:pt idx="47">
                  <c:v>1933</c:v>
                </c:pt>
                <c:pt idx="48">
                  <c:v>2175</c:v>
                </c:pt>
                <c:pt idx="49">
                  <c:v>2375</c:v>
                </c:pt>
                <c:pt idx="50">
                  <c:v>2701</c:v>
                </c:pt>
                <c:pt idx="51">
                  <c:v>2928</c:v>
                </c:pt>
                <c:pt idx="52">
                  <c:v>3343</c:v>
                </c:pt>
                <c:pt idx="53">
                  <c:v>3570</c:v>
                </c:pt>
                <c:pt idx="54">
                  <c:v>3765</c:v>
                </c:pt>
                <c:pt idx="55">
                  <c:v>4152</c:v>
                </c:pt>
                <c:pt idx="56">
                  <c:v>4674</c:v>
                </c:pt>
                <c:pt idx="57">
                  <c:v>4934</c:v>
                </c:pt>
                <c:pt idx="58">
                  <c:v>5470</c:v>
                </c:pt>
                <c:pt idx="59">
                  <c:v>6057</c:v>
                </c:pt>
                <c:pt idx="60">
                  <c:v>6393</c:v>
                </c:pt>
                <c:pt idx="61">
                  <c:v>6605</c:v>
                </c:pt>
                <c:pt idx="62">
                  <c:v>6936</c:v>
                </c:pt>
                <c:pt idx="63">
                  <c:v>7268</c:v>
                </c:pt>
                <c:pt idx="64">
                  <c:v>7692</c:v>
                </c:pt>
                <c:pt idx="65">
                  <c:v>8225</c:v>
                </c:pt>
                <c:pt idx="66">
                  <c:v>8713</c:v>
                </c:pt>
                <c:pt idx="67">
                  <c:v>8927</c:v>
                </c:pt>
                <c:pt idx="68">
                  <c:v>9005</c:v>
                </c:pt>
                <c:pt idx="69">
                  <c:v>9207</c:v>
                </c:pt>
                <c:pt idx="70">
                  <c:v>9592</c:v>
                </c:pt>
                <c:pt idx="71">
                  <c:v>10268</c:v>
                </c:pt>
                <c:pt idx="72">
                  <c:v>10766</c:v>
                </c:pt>
                <c:pt idx="73">
                  <c:v>11247</c:v>
                </c:pt>
                <c:pt idx="74">
                  <c:v>11426</c:v>
                </c:pt>
                <c:pt idx="75">
                  <c:v>11590</c:v>
                </c:pt>
                <c:pt idx="76">
                  <c:v>11972</c:v>
                </c:pt>
                <c:pt idx="77">
                  <c:v>12109</c:v>
                </c:pt>
                <c:pt idx="78">
                  <c:v>12375</c:v>
                </c:pt>
                <c:pt idx="79">
                  <c:v>12644</c:v>
                </c:pt>
                <c:pt idx="80">
                  <c:v>12882</c:v>
                </c:pt>
                <c:pt idx="81">
                  <c:v>12976</c:v>
                </c:pt>
                <c:pt idx="82">
                  <c:v>13067</c:v>
                </c:pt>
                <c:pt idx="83">
                  <c:v>13445</c:v>
                </c:pt>
                <c:pt idx="84">
                  <c:v>13643</c:v>
                </c:pt>
                <c:pt idx="85">
                  <c:v>13767</c:v>
                </c:pt>
                <c:pt idx="86">
                  <c:v>13961</c:v>
                </c:pt>
                <c:pt idx="87">
                  <c:v>14098</c:v>
                </c:pt>
                <c:pt idx="88">
                  <c:v>14176</c:v>
                </c:pt>
                <c:pt idx="89">
                  <c:v>14204</c:v>
                </c:pt>
                <c:pt idx="90">
                  <c:v>14417</c:v>
                </c:pt>
                <c:pt idx="91">
                  <c:v>14540</c:v>
                </c:pt>
                <c:pt idx="92">
                  <c:v>14672</c:v>
                </c:pt>
                <c:pt idx="93">
                  <c:v>14800</c:v>
                </c:pt>
                <c:pt idx="94">
                  <c:v>14941</c:v>
                </c:pt>
                <c:pt idx="95">
                  <c:v>15030</c:v>
                </c:pt>
                <c:pt idx="96">
                  <c:v>15050</c:v>
                </c:pt>
                <c:pt idx="97">
                  <c:v>15192</c:v>
                </c:pt>
                <c:pt idx="98">
                  <c:v>15281</c:v>
                </c:pt>
                <c:pt idx="99">
                  <c:v>15421</c:v>
                </c:pt>
                <c:pt idx="100">
                  <c:v>15504</c:v>
                </c:pt>
                <c:pt idx="101">
                  <c:v>15733</c:v>
                </c:pt>
                <c:pt idx="102">
                  <c:v>15800</c:v>
                </c:pt>
                <c:pt idx="103">
                  <c:v>15849</c:v>
                </c:pt>
                <c:pt idx="104">
                  <c:v>15996</c:v>
                </c:pt>
                <c:pt idx="105">
                  <c:v>16129</c:v>
                </c:pt>
                <c:pt idx="106">
                  <c:v>16229</c:v>
                </c:pt>
                <c:pt idx="107">
                  <c:v>16297</c:v>
                </c:pt>
                <c:pt idx="108">
                  <c:v>16510</c:v>
                </c:pt>
                <c:pt idx="109">
                  <c:v>16571</c:v>
                </c:pt>
                <c:pt idx="110">
                  <c:v>16592</c:v>
                </c:pt>
                <c:pt idx="111">
                  <c:v>16770</c:v>
                </c:pt>
                <c:pt idx="112">
                  <c:v>16946</c:v>
                </c:pt>
                <c:pt idx="113">
                  <c:v>17068</c:v>
                </c:pt>
                <c:pt idx="114">
                  <c:v>17086</c:v>
                </c:pt>
                <c:pt idx="115">
                  <c:v>17157</c:v>
                </c:pt>
                <c:pt idx="116">
                  <c:v>17235</c:v>
                </c:pt>
                <c:pt idx="117">
                  <c:v>17333</c:v>
                </c:pt>
                <c:pt idx="118">
                  <c:v>17497</c:v>
                </c:pt>
                <c:pt idx="119">
                  <c:v>17682</c:v>
                </c:pt>
                <c:pt idx="120">
                  <c:v>17826</c:v>
                </c:pt>
                <c:pt idx="121">
                  <c:v>17959</c:v>
                </c:pt>
                <c:pt idx="122">
                  <c:v>18024</c:v>
                </c:pt>
                <c:pt idx="123">
                  <c:v>18083</c:v>
                </c:pt>
                <c:pt idx="124">
                  <c:v>18124</c:v>
                </c:pt>
                <c:pt idx="125">
                  <c:v>18393</c:v>
                </c:pt>
                <c:pt idx="126">
                  <c:v>18545</c:v>
                </c:pt>
                <c:pt idx="127">
                  <c:v>18709</c:v>
                </c:pt>
                <c:pt idx="128">
                  <c:v>18941</c:v>
                </c:pt>
                <c:pt idx="129">
                  <c:v>19126</c:v>
                </c:pt>
                <c:pt idx="130">
                  <c:v>19187</c:v>
                </c:pt>
                <c:pt idx="131">
                  <c:v>19216</c:v>
                </c:pt>
                <c:pt idx="132">
                  <c:v>19454</c:v>
                </c:pt>
                <c:pt idx="133">
                  <c:v>19580</c:v>
                </c:pt>
                <c:pt idx="134">
                  <c:v>19754</c:v>
                </c:pt>
                <c:pt idx="135">
                  <c:v>19851</c:v>
                </c:pt>
                <c:pt idx="136">
                  <c:v>19937</c:v>
                </c:pt>
                <c:pt idx="137">
                  <c:v>19972</c:v>
                </c:pt>
                <c:pt idx="138">
                  <c:v>20017</c:v>
                </c:pt>
                <c:pt idx="139">
                  <c:v>20178</c:v>
                </c:pt>
                <c:pt idx="140">
                  <c:v>20257</c:v>
                </c:pt>
                <c:pt idx="141">
                  <c:v>20403</c:v>
                </c:pt>
                <c:pt idx="142">
                  <c:v>20509</c:v>
                </c:pt>
                <c:pt idx="143">
                  <c:v>20623</c:v>
                </c:pt>
                <c:pt idx="144">
                  <c:v>20676</c:v>
                </c:pt>
                <c:pt idx="145">
                  <c:v>20700</c:v>
                </c:pt>
                <c:pt idx="146">
                  <c:v>20785</c:v>
                </c:pt>
                <c:pt idx="147">
                  <c:v>20826</c:v>
                </c:pt>
                <c:pt idx="148">
                  <c:v>20921</c:v>
                </c:pt>
                <c:pt idx="149">
                  <c:v>20987</c:v>
                </c:pt>
                <c:pt idx="150">
                  <c:v>21024</c:v>
                </c:pt>
                <c:pt idx="151">
                  <c:v>21073</c:v>
                </c:pt>
                <c:pt idx="152">
                  <c:v>21082</c:v>
                </c:pt>
                <c:pt idx="153">
                  <c:v>21187</c:v>
                </c:pt>
                <c:pt idx="154">
                  <c:v>21281</c:v>
                </c:pt>
                <c:pt idx="155">
                  <c:v>21383</c:v>
                </c:pt>
                <c:pt idx="156">
                  <c:v>21465</c:v>
                </c:pt>
                <c:pt idx="157">
                  <c:v>21549</c:v>
                </c:pt>
                <c:pt idx="158">
                  <c:v>21591</c:v>
                </c:pt>
                <c:pt idx="159">
                  <c:v>21607</c:v>
                </c:pt>
                <c:pt idx="160">
                  <c:v>21672</c:v>
                </c:pt>
                <c:pt idx="161">
                  <c:v>21738</c:v>
                </c:pt>
                <c:pt idx="162">
                  <c:v>21805</c:v>
                </c:pt>
                <c:pt idx="163">
                  <c:v>21870</c:v>
                </c:pt>
                <c:pt idx="164">
                  <c:v>21922</c:v>
                </c:pt>
                <c:pt idx="165">
                  <c:v>21930</c:v>
                </c:pt>
                <c:pt idx="166">
                  <c:v>21943</c:v>
                </c:pt>
                <c:pt idx="167">
                  <c:v>21980</c:v>
                </c:pt>
                <c:pt idx="168">
                  <c:v>21997</c:v>
                </c:pt>
                <c:pt idx="169">
                  <c:v>22027</c:v>
                </c:pt>
                <c:pt idx="170">
                  <c:v>22054</c:v>
                </c:pt>
                <c:pt idx="171">
                  <c:v>22081</c:v>
                </c:pt>
                <c:pt idx="172">
                  <c:v>22099</c:v>
                </c:pt>
                <c:pt idx="173">
                  <c:v>22104</c:v>
                </c:pt>
                <c:pt idx="174">
                  <c:v>22193</c:v>
                </c:pt>
                <c:pt idx="175">
                  <c:v>22228</c:v>
                </c:pt>
                <c:pt idx="176">
                  <c:v>22262</c:v>
                </c:pt>
                <c:pt idx="177">
                  <c:v>22308</c:v>
                </c:pt>
                <c:pt idx="178">
                  <c:v>22354</c:v>
                </c:pt>
                <c:pt idx="179">
                  <c:v>22363</c:v>
                </c:pt>
                <c:pt idx="180">
                  <c:v>22366</c:v>
                </c:pt>
                <c:pt idx="181">
                  <c:v>22444</c:v>
                </c:pt>
                <c:pt idx="182">
                  <c:v>22472</c:v>
                </c:pt>
                <c:pt idx="183">
                  <c:v>22518</c:v>
                </c:pt>
                <c:pt idx="184">
                  <c:v>22527</c:v>
                </c:pt>
                <c:pt idx="185">
                  <c:v>22549</c:v>
                </c:pt>
                <c:pt idx="186">
                  <c:v>22554</c:v>
                </c:pt>
                <c:pt idx="187">
                  <c:v>22559</c:v>
                </c:pt>
                <c:pt idx="188">
                  <c:v>22586</c:v>
                </c:pt>
                <c:pt idx="189">
                  <c:v>22659</c:v>
                </c:pt>
                <c:pt idx="190">
                  <c:v>22714</c:v>
                </c:pt>
                <c:pt idx="191">
                  <c:v>22726</c:v>
                </c:pt>
                <c:pt idx="192">
                  <c:v>22751</c:v>
                </c:pt>
                <c:pt idx="193">
                  <c:v>22760</c:v>
                </c:pt>
                <c:pt idx="194">
                  <c:v>22766</c:v>
                </c:pt>
                <c:pt idx="195">
                  <c:v>22793</c:v>
                </c:pt>
                <c:pt idx="196">
                  <c:v>22813</c:v>
                </c:pt>
                <c:pt idx="197">
                  <c:v>22820</c:v>
                </c:pt>
                <c:pt idx="198">
                  <c:v>22857</c:v>
                </c:pt>
                <c:pt idx="199">
                  <c:v>22875</c:v>
                </c:pt>
                <c:pt idx="200">
                  <c:v>22884</c:v>
                </c:pt>
                <c:pt idx="201">
                  <c:v>22888</c:v>
                </c:pt>
                <c:pt idx="202">
                  <c:v>22902</c:v>
                </c:pt>
                <c:pt idx="203">
                  <c:v>22930</c:v>
                </c:pt>
                <c:pt idx="204">
                  <c:v>22949</c:v>
                </c:pt>
                <c:pt idx="205">
                  <c:v>22980</c:v>
                </c:pt>
                <c:pt idx="206">
                  <c:v>22986</c:v>
                </c:pt>
                <c:pt idx="207">
                  <c:v>22989</c:v>
                </c:pt>
                <c:pt idx="208">
                  <c:v>22993</c:v>
                </c:pt>
                <c:pt idx="209">
                  <c:v>23014</c:v>
                </c:pt>
                <c:pt idx="210">
                  <c:v>23024</c:v>
                </c:pt>
                <c:pt idx="211">
                  <c:v>23033</c:v>
                </c:pt>
                <c:pt idx="212">
                  <c:v>23042</c:v>
                </c:pt>
                <c:pt idx="213">
                  <c:v>23045</c:v>
                </c:pt>
                <c:pt idx="214">
                  <c:v>23048</c:v>
                </c:pt>
                <c:pt idx="215">
                  <c:v>23050</c:v>
                </c:pt>
                <c:pt idx="216">
                  <c:v>23051</c:v>
                </c:pt>
                <c:pt idx="217">
                  <c:v>23056</c:v>
                </c:pt>
                <c:pt idx="218">
                  <c:v>23074</c:v>
                </c:pt>
                <c:pt idx="219">
                  <c:v>23075</c:v>
                </c:pt>
                <c:pt idx="220">
                  <c:v>23078</c:v>
                </c:pt>
                <c:pt idx="221">
                  <c:v>23079</c:v>
                </c:pt>
                <c:pt idx="222">
                  <c:v>23079</c:v>
                </c:pt>
                <c:pt idx="223">
                  <c:v>23079</c:v>
                </c:pt>
                <c:pt idx="224">
                  <c:v>23081</c:v>
                </c:pt>
                <c:pt idx="225">
                  <c:v>23082</c:v>
                </c:pt>
                <c:pt idx="226">
                  <c:v>23085</c:v>
                </c:pt>
                <c:pt idx="227">
                  <c:v>23086</c:v>
                </c:pt>
                <c:pt idx="228">
                  <c:v>23087</c:v>
                </c:pt>
                <c:pt idx="229">
                  <c:v>23088</c:v>
                </c:pt>
                <c:pt idx="230">
                  <c:v>23093</c:v>
                </c:pt>
                <c:pt idx="231">
                  <c:v>23097</c:v>
                </c:pt>
                <c:pt idx="232">
                  <c:v>23100</c:v>
                </c:pt>
                <c:pt idx="233">
                  <c:v>23109</c:v>
                </c:pt>
                <c:pt idx="234">
                  <c:v>23113</c:v>
                </c:pt>
                <c:pt idx="235">
                  <c:v>23114</c:v>
                </c:pt>
                <c:pt idx="236">
                  <c:v>23114</c:v>
                </c:pt>
                <c:pt idx="237">
                  <c:v>23115</c:v>
                </c:pt>
                <c:pt idx="238">
                  <c:v>23118</c:v>
                </c:pt>
                <c:pt idx="239">
                  <c:v>23119</c:v>
                </c:pt>
                <c:pt idx="240">
                  <c:v>23121</c:v>
                </c:pt>
                <c:pt idx="241">
                  <c:v>23122</c:v>
                </c:pt>
                <c:pt idx="242">
                  <c:v>23122</c:v>
                </c:pt>
                <c:pt idx="243">
                  <c:v>23122</c:v>
                </c:pt>
                <c:pt idx="244">
                  <c:v>23122</c:v>
                </c:pt>
                <c:pt idx="245">
                  <c:v>23122</c:v>
                </c:pt>
                <c:pt idx="246">
                  <c:v>23124</c:v>
                </c:pt>
                <c:pt idx="247">
                  <c:v>23124</c:v>
                </c:pt>
                <c:pt idx="248">
                  <c:v>23125</c:v>
                </c:pt>
                <c:pt idx="249">
                  <c:v>23125</c:v>
                </c:pt>
                <c:pt idx="250">
                  <c:v>23128</c:v>
                </c:pt>
                <c:pt idx="251">
                  <c:v>23133</c:v>
                </c:pt>
                <c:pt idx="252">
                  <c:v>23135</c:v>
                </c:pt>
                <c:pt idx="253">
                  <c:v>23135</c:v>
                </c:pt>
                <c:pt idx="254">
                  <c:v>23137</c:v>
                </c:pt>
                <c:pt idx="255">
                  <c:v>23140</c:v>
                </c:pt>
                <c:pt idx="256">
                  <c:v>23141</c:v>
                </c:pt>
                <c:pt idx="257">
                  <c:v>23141</c:v>
                </c:pt>
                <c:pt idx="258">
                  <c:v>23144</c:v>
                </c:pt>
                <c:pt idx="259">
                  <c:v>23144</c:v>
                </c:pt>
                <c:pt idx="260">
                  <c:v>23146</c:v>
                </c:pt>
                <c:pt idx="261">
                  <c:v>23146</c:v>
                </c:pt>
                <c:pt idx="262">
                  <c:v>23146</c:v>
                </c:pt>
                <c:pt idx="263">
                  <c:v>23146</c:v>
                </c:pt>
                <c:pt idx="264">
                  <c:v>23146</c:v>
                </c:pt>
                <c:pt idx="265">
                  <c:v>23148</c:v>
                </c:pt>
                <c:pt idx="266">
                  <c:v>23148</c:v>
                </c:pt>
                <c:pt idx="267">
                  <c:v>23148</c:v>
                </c:pt>
                <c:pt idx="268">
                  <c:v>23148</c:v>
                </c:pt>
                <c:pt idx="269">
                  <c:v>23148</c:v>
                </c:pt>
                <c:pt idx="270">
                  <c:v>23148</c:v>
                </c:pt>
                <c:pt idx="271">
                  <c:v>23148</c:v>
                </c:pt>
                <c:pt idx="272">
                  <c:v>23148</c:v>
                </c:pt>
                <c:pt idx="273">
                  <c:v>23148</c:v>
                </c:pt>
                <c:pt idx="274">
                  <c:v>23151</c:v>
                </c:pt>
                <c:pt idx="275">
                  <c:v>23152</c:v>
                </c:pt>
                <c:pt idx="276">
                  <c:v>23152</c:v>
                </c:pt>
                <c:pt idx="277">
                  <c:v>23152</c:v>
                </c:pt>
                <c:pt idx="278">
                  <c:v>23152</c:v>
                </c:pt>
                <c:pt idx="279">
                  <c:v>23152</c:v>
                </c:pt>
                <c:pt idx="280">
                  <c:v>23152</c:v>
                </c:pt>
                <c:pt idx="281">
                  <c:v>23152</c:v>
                </c:pt>
                <c:pt idx="282">
                  <c:v>23152</c:v>
                </c:pt>
                <c:pt idx="283">
                  <c:v>23153</c:v>
                </c:pt>
                <c:pt idx="284">
                  <c:v>23153</c:v>
                </c:pt>
                <c:pt idx="285">
                  <c:v>23153</c:v>
                </c:pt>
                <c:pt idx="286">
                  <c:v>23153</c:v>
                </c:pt>
                <c:pt idx="287">
                  <c:v>23153</c:v>
                </c:pt>
                <c:pt idx="288">
                  <c:v>23153</c:v>
                </c:pt>
                <c:pt idx="289">
                  <c:v>23154</c:v>
                </c:pt>
                <c:pt idx="290">
                  <c:v>23154</c:v>
                </c:pt>
                <c:pt idx="291">
                  <c:v>23154</c:v>
                </c:pt>
                <c:pt idx="292">
                  <c:v>23154</c:v>
                </c:pt>
                <c:pt idx="293">
                  <c:v>23154</c:v>
                </c:pt>
                <c:pt idx="294">
                  <c:v>23154</c:v>
                </c:pt>
                <c:pt idx="295">
                  <c:v>23155</c:v>
                </c:pt>
                <c:pt idx="296">
                  <c:v>23156</c:v>
                </c:pt>
                <c:pt idx="297">
                  <c:v>23156</c:v>
                </c:pt>
                <c:pt idx="298">
                  <c:v>23156</c:v>
                </c:pt>
                <c:pt idx="299">
                  <c:v>23156</c:v>
                </c:pt>
                <c:pt idx="300">
                  <c:v>23156</c:v>
                </c:pt>
                <c:pt idx="301">
                  <c:v>23156</c:v>
                </c:pt>
                <c:pt idx="302">
                  <c:v>23156</c:v>
                </c:pt>
                <c:pt idx="303">
                  <c:v>23157</c:v>
                </c:pt>
                <c:pt idx="304">
                  <c:v>23157</c:v>
                </c:pt>
                <c:pt idx="305">
                  <c:v>23157</c:v>
                </c:pt>
                <c:pt idx="306">
                  <c:v>23158</c:v>
                </c:pt>
                <c:pt idx="307">
                  <c:v>23158</c:v>
                </c:pt>
                <c:pt idx="308">
                  <c:v>23158</c:v>
                </c:pt>
                <c:pt idx="309">
                  <c:v>23158</c:v>
                </c:pt>
                <c:pt idx="310">
                  <c:v>23159</c:v>
                </c:pt>
                <c:pt idx="311">
                  <c:v>23159</c:v>
                </c:pt>
                <c:pt idx="312">
                  <c:v>23159</c:v>
                </c:pt>
                <c:pt idx="313">
                  <c:v>23159</c:v>
                </c:pt>
                <c:pt idx="314">
                  <c:v>23159</c:v>
                </c:pt>
                <c:pt idx="315">
                  <c:v>23159</c:v>
                </c:pt>
                <c:pt idx="316">
                  <c:v>23159</c:v>
                </c:pt>
                <c:pt idx="317">
                  <c:v>23159</c:v>
                </c:pt>
                <c:pt idx="318">
                  <c:v>23159</c:v>
                </c:pt>
                <c:pt idx="319">
                  <c:v>23159</c:v>
                </c:pt>
                <c:pt idx="320">
                  <c:v>23159</c:v>
                </c:pt>
                <c:pt idx="321">
                  <c:v>23159</c:v>
                </c:pt>
                <c:pt idx="322">
                  <c:v>23159</c:v>
                </c:pt>
                <c:pt idx="323">
                  <c:v>23159</c:v>
                </c:pt>
                <c:pt idx="324">
                  <c:v>23159</c:v>
                </c:pt>
                <c:pt idx="325">
                  <c:v>23159</c:v>
                </c:pt>
                <c:pt idx="326">
                  <c:v>23160</c:v>
                </c:pt>
                <c:pt idx="327">
                  <c:v>23160</c:v>
                </c:pt>
                <c:pt idx="328">
                  <c:v>23160</c:v>
                </c:pt>
                <c:pt idx="329">
                  <c:v>23160</c:v>
                </c:pt>
                <c:pt idx="330">
                  <c:v>23160</c:v>
                </c:pt>
                <c:pt idx="331">
                  <c:v>23160</c:v>
                </c:pt>
                <c:pt idx="332">
                  <c:v>23160</c:v>
                </c:pt>
                <c:pt idx="333">
                  <c:v>23160</c:v>
                </c:pt>
                <c:pt idx="334">
                  <c:v>23160</c:v>
                </c:pt>
                <c:pt idx="335">
                  <c:v>23160</c:v>
                </c:pt>
                <c:pt idx="336">
                  <c:v>23160</c:v>
                </c:pt>
                <c:pt idx="337">
                  <c:v>23160</c:v>
                </c:pt>
                <c:pt idx="338">
                  <c:v>23160</c:v>
                </c:pt>
                <c:pt idx="339">
                  <c:v>23160</c:v>
                </c:pt>
                <c:pt idx="340">
                  <c:v>23160</c:v>
                </c:pt>
                <c:pt idx="341">
                  <c:v>23160</c:v>
                </c:pt>
                <c:pt idx="342">
                  <c:v>23160</c:v>
                </c:pt>
                <c:pt idx="343">
                  <c:v>23160</c:v>
                </c:pt>
                <c:pt idx="344">
                  <c:v>23160</c:v>
                </c:pt>
                <c:pt idx="345">
                  <c:v>23160</c:v>
                </c:pt>
                <c:pt idx="346">
                  <c:v>23160</c:v>
                </c:pt>
                <c:pt idx="347">
                  <c:v>23160</c:v>
                </c:pt>
                <c:pt idx="348">
                  <c:v>23160</c:v>
                </c:pt>
                <c:pt idx="349">
                  <c:v>23161</c:v>
                </c:pt>
                <c:pt idx="350">
                  <c:v>23162</c:v>
                </c:pt>
                <c:pt idx="351">
                  <c:v>23162</c:v>
                </c:pt>
                <c:pt idx="352">
                  <c:v>23163</c:v>
                </c:pt>
                <c:pt idx="353">
                  <c:v>23163</c:v>
                </c:pt>
                <c:pt idx="354">
                  <c:v>23163</c:v>
                </c:pt>
                <c:pt idx="355">
                  <c:v>23163</c:v>
                </c:pt>
                <c:pt idx="356">
                  <c:v>23165</c:v>
                </c:pt>
                <c:pt idx="357">
                  <c:v>23165</c:v>
                </c:pt>
                <c:pt idx="358">
                  <c:v>23165</c:v>
                </c:pt>
                <c:pt idx="359">
                  <c:v>23165</c:v>
                </c:pt>
                <c:pt idx="360">
                  <c:v>23165</c:v>
                </c:pt>
                <c:pt idx="361">
                  <c:v>23165</c:v>
                </c:pt>
                <c:pt idx="362">
                  <c:v>23165</c:v>
                </c:pt>
                <c:pt idx="363">
                  <c:v>23165</c:v>
                </c:pt>
                <c:pt idx="364">
                  <c:v>23165</c:v>
                </c:pt>
                <c:pt idx="365">
                  <c:v>23166</c:v>
                </c:pt>
                <c:pt idx="366">
                  <c:v>23170</c:v>
                </c:pt>
                <c:pt idx="367">
                  <c:v>23172</c:v>
                </c:pt>
                <c:pt idx="368">
                  <c:v>23173</c:v>
                </c:pt>
                <c:pt idx="369">
                  <c:v>23173</c:v>
                </c:pt>
                <c:pt idx="370">
                  <c:v>23177</c:v>
                </c:pt>
                <c:pt idx="371">
                  <c:v>23177</c:v>
                </c:pt>
                <c:pt idx="372">
                  <c:v>23177</c:v>
                </c:pt>
                <c:pt idx="373">
                  <c:v>23178</c:v>
                </c:pt>
                <c:pt idx="374">
                  <c:v>23178</c:v>
                </c:pt>
                <c:pt idx="375">
                  <c:v>23178</c:v>
                </c:pt>
                <c:pt idx="376">
                  <c:v>23178</c:v>
                </c:pt>
                <c:pt idx="377">
                  <c:v>23179</c:v>
                </c:pt>
                <c:pt idx="378">
                  <c:v>23179</c:v>
                </c:pt>
                <c:pt idx="379">
                  <c:v>23179</c:v>
                </c:pt>
                <c:pt idx="380">
                  <c:v>23179</c:v>
                </c:pt>
                <c:pt idx="381">
                  <c:v>23179</c:v>
                </c:pt>
                <c:pt idx="382">
                  <c:v>23179</c:v>
                </c:pt>
                <c:pt idx="383">
                  <c:v>23179</c:v>
                </c:pt>
                <c:pt idx="384">
                  <c:v>23180</c:v>
                </c:pt>
                <c:pt idx="385">
                  <c:v>23183</c:v>
                </c:pt>
                <c:pt idx="386">
                  <c:v>23184</c:v>
                </c:pt>
                <c:pt idx="387">
                  <c:v>23184</c:v>
                </c:pt>
                <c:pt idx="388">
                  <c:v>23184</c:v>
                </c:pt>
                <c:pt idx="389">
                  <c:v>23184</c:v>
                </c:pt>
                <c:pt idx="390">
                  <c:v>23184</c:v>
                </c:pt>
                <c:pt idx="391">
                  <c:v>23186</c:v>
                </c:pt>
                <c:pt idx="392">
                  <c:v>23186</c:v>
                </c:pt>
                <c:pt idx="393">
                  <c:v>23187</c:v>
                </c:pt>
                <c:pt idx="394">
                  <c:v>23187</c:v>
                </c:pt>
                <c:pt idx="395">
                  <c:v>23188</c:v>
                </c:pt>
                <c:pt idx="396">
                  <c:v>23189</c:v>
                </c:pt>
                <c:pt idx="397">
                  <c:v>23190</c:v>
                </c:pt>
                <c:pt idx="398">
                  <c:v>23192</c:v>
                </c:pt>
                <c:pt idx="399">
                  <c:v>23194</c:v>
                </c:pt>
                <c:pt idx="400">
                  <c:v>23205</c:v>
                </c:pt>
                <c:pt idx="401">
                  <c:v>23207</c:v>
                </c:pt>
                <c:pt idx="402">
                  <c:v>23232</c:v>
                </c:pt>
                <c:pt idx="403">
                  <c:v>23233</c:v>
                </c:pt>
                <c:pt idx="404">
                  <c:v>23233</c:v>
                </c:pt>
                <c:pt idx="405">
                  <c:v>23234</c:v>
                </c:pt>
                <c:pt idx="406">
                  <c:v>23234</c:v>
                </c:pt>
                <c:pt idx="407">
                  <c:v>23254</c:v>
                </c:pt>
                <c:pt idx="408">
                  <c:v>23257</c:v>
                </c:pt>
                <c:pt idx="409">
                  <c:v>23259</c:v>
                </c:pt>
                <c:pt idx="410">
                  <c:v>23259</c:v>
                </c:pt>
                <c:pt idx="411">
                  <c:v>23259</c:v>
                </c:pt>
                <c:pt idx="412">
                  <c:v>23265</c:v>
                </c:pt>
                <c:pt idx="413">
                  <c:v>23269</c:v>
                </c:pt>
                <c:pt idx="414">
                  <c:v>23273</c:v>
                </c:pt>
                <c:pt idx="415">
                  <c:v>23275</c:v>
                </c:pt>
                <c:pt idx="416">
                  <c:v>23280</c:v>
                </c:pt>
                <c:pt idx="417">
                  <c:v>23281</c:v>
                </c:pt>
                <c:pt idx="418">
                  <c:v>23282</c:v>
                </c:pt>
                <c:pt idx="419">
                  <c:v>23296</c:v>
                </c:pt>
                <c:pt idx="420">
                  <c:v>23305</c:v>
                </c:pt>
                <c:pt idx="421">
                  <c:v>23315</c:v>
                </c:pt>
                <c:pt idx="422">
                  <c:v>23315</c:v>
                </c:pt>
                <c:pt idx="423">
                  <c:v>23333</c:v>
                </c:pt>
                <c:pt idx="424">
                  <c:v>23340</c:v>
                </c:pt>
                <c:pt idx="425">
                  <c:v>23351</c:v>
                </c:pt>
                <c:pt idx="426">
                  <c:v>23386</c:v>
                </c:pt>
                <c:pt idx="427">
                  <c:v>23399</c:v>
                </c:pt>
                <c:pt idx="428">
                  <c:v>23415</c:v>
                </c:pt>
                <c:pt idx="429">
                  <c:v>23463</c:v>
                </c:pt>
                <c:pt idx="430">
                  <c:v>23486</c:v>
                </c:pt>
                <c:pt idx="431">
                  <c:v>23492</c:v>
                </c:pt>
                <c:pt idx="432">
                  <c:v>23497</c:v>
                </c:pt>
                <c:pt idx="433">
                  <c:v>23527</c:v>
                </c:pt>
                <c:pt idx="434">
                  <c:v>23556</c:v>
                </c:pt>
                <c:pt idx="435">
                  <c:v>23571</c:v>
                </c:pt>
                <c:pt idx="436">
                  <c:v>23588</c:v>
                </c:pt>
                <c:pt idx="437">
                  <c:v>23605</c:v>
                </c:pt>
                <c:pt idx="438">
                  <c:v>23618</c:v>
                </c:pt>
                <c:pt idx="439">
                  <c:v>23630</c:v>
                </c:pt>
                <c:pt idx="440">
                  <c:v>23671</c:v>
                </c:pt>
                <c:pt idx="441">
                  <c:v>23697</c:v>
                </c:pt>
                <c:pt idx="442">
                  <c:v>23726</c:v>
                </c:pt>
                <c:pt idx="443">
                  <c:v>23785</c:v>
                </c:pt>
                <c:pt idx="444">
                  <c:v>23878</c:v>
                </c:pt>
                <c:pt idx="445">
                  <c:v>23901</c:v>
                </c:pt>
                <c:pt idx="446">
                  <c:v>23915</c:v>
                </c:pt>
                <c:pt idx="447">
                  <c:v>23953</c:v>
                </c:pt>
                <c:pt idx="448">
                  <c:v>23978</c:v>
                </c:pt>
                <c:pt idx="449">
                  <c:v>24014</c:v>
                </c:pt>
                <c:pt idx="450">
                  <c:v>24051</c:v>
                </c:pt>
                <c:pt idx="451">
                  <c:v>24102</c:v>
                </c:pt>
                <c:pt idx="452">
                  <c:v>24110</c:v>
                </c:pt>
                <c:pt idx="453">
                  <c:v>24115</c:v>
                </c:pt>
                <c:pt idx="454">
                  <c:v>24140</c:v>
                </c:pt>
                <c:pt idx="455">
                  <c:v>24161</c:v>
                </c:pt>
                <c:pt idx="456">
                  <c:v>24180</c:v>
                </c:pt>
                <c:pt idx="457">
                  <c:v>24206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C3-4558-95C0-65D81E5CAFC4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List1!$A$2:$A$459</c:f>
              <c:numCache>
                <c:formatCode>m/d/yyyy</c:formatCode>
                <c:ptCount val="4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</c:numCache>
            </c:numRef>
          </c:cat>
          <c:val>
            <c:numRef>
              <c:f>List1!$C$2:$C$459</c:f>
              <c:numCache>
                <c:formatCode>General</c:formatCode>
                <c:ptCount val="45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9</c:v>
                </c:pt>
                <c:pt idx="13">
                  <c:v>12</c:v>
                </c:pt>
                <c:pt idx="14">
                  <c:v>13</c:v>
                </c:pt>
                <c:pt idx="15">
                  <c:v>15</c:v>
                </c:pt>
                <c:pt idx="16">
                  <c:v>17</c:v>
                </c:pt>
                <c:pt idx="17">
                  <c:v>19</c:v>
                </c:pt>
                <c:pt idx="18">
                  <c:v>20</c:v>
                </c:pt>
                <c:pt idx="19">
                  <c:v>24</c:v>
                </c:pt>
                <c:pt idx="20">
                  <c:v>29</c:v>
                </c:pt>
                <c:pt idx="21">
                  <c:v>33</c:v>
                </c:pt>
                <c:pt idx="22">
                  <c:v>34</c:v>
                </c:pt>
                <c:pt idx="23">
                  <c:v>38</c:v>
                </c:pt>
                <c:pt idx="24">
                  <c:v>50</c:v>
                </c:pt>
                <c:pt idx="25">
                  <c:v>57</c:v>
                </c:pt>
                <c:pt idx="26">
                  <c:v>59</c:v>
                </c:pt>
                <c:pt idx="27">
                  <c:v>63</c:v>
                </c:pt>
                <c:pt idx="28">
                  <c:v>86</c:v>
                </c:pt>
                <c:pt idx="29">
                  <c:v>96</c:v>
                </c:pt>
                <c:pt idx="30">
                  <c:v>126</c:v>
                </c:pt>
                <c:pt idx="31">
                  <c:v>218</c:v>
                </c:pt>
                <c:pt idx="32">
                  <c:v>249</c:v>
                </c:pt>
                <c:pt idx="33">
                  <c:v>278</c:v>
                </c:pt>
                <c:pt idx="34">
                  <c:v>362</c:v>
                </c:pt>
                <c:pt idx="35">
                  <c:v>408</c:v>
                </c:pt>
                <c:pt idx="36">
                  <c:v>450</c:v>
                </c:pt>
                <c:pt idx="37">
                  <c:v>534</c:v>
                </c:pt>
                <c:pt idx="38">
                  <c:v>620</c:v>
                </c:pt>
                <c:pt idx="39">
                  <c:v>671</c:v>
                </c:pt>
                <c:pt idx="40">
                  <c:v>696</c:v>
                </c:pt>
                <c:pt idx="41">
                  <c:v>852</c:v>
                </c:pt>
                <c:pt idx="42">
                  <c:v>1006</c:v>
                </c:pt>
                <c:pt idx="43">
                  <c:v>1196</c:v>
                </c:pt>
                <c:pt idx="44">
                  <c:v>1393</c:v>
                </c:pt>
                <c:pt idx="45">
                  <c:v>1604</c:v>
                </c:pt>
                <c:pt idx="46">
                  <c:v>1707</c:v>
                </c:pt>
                <c:pt idx="47">
                  <c:v>1755</c:v>
                </c:pt>
                <c:pt idx="48">
                  <c:v>1943</c:v>
                </c:pt>
                <c:pt idx="49">
                  <c:v>2136</c:v>
                </c:pt>
                <c:pt idx="50">
                  <c:v>2393</c:v>
                </c:pt>
                <c:pt idx="51">
                  <c:v>2628</c:v>
                </c:pt>
                <c:pt idx="52">
                  <c:v>2962</c:v>
                </c:pt>
                <c:pt idx="53">
                  <c:v>3149</c:v>
                </c:pt>
                <c:pt idx="54">
                  <c:v>3239</c:v>
                </c:pt>
                <c:pt idx="55">
                  <c:v>3612</c:v>
                </c:pt>
                <c:pt idx="56">
                  <c:v>4008</c:v>
                </c:pt>
                <c:pt idx="57">
                  <c:v>4141</c:v>
                </c:pt>
                <c:pt idx="58">
                  <c:v>4611</c:v>
                </c:pt>
                <c:pt idx="59">
                  <c:v>4943</c:v>
                </c:pt>
                <c:pt idx="60">
                  <c:v>5125</c:v>
                </c:pt>
                <c:pt idx="61">
                  <c:v>5241</c:v>
                </c:pt>
                <c:pt idx="62">
                  <c:v>5538</c:v>
                </c:pt>
                <c:pt idx="63">
                  <c:v>5767</c:v>
                </c:pt>
                <c:pt idx="64">
                  <c:v>6096</c:v>
                </c:pt>
                <c:pt idx="65">
                  <c:v>6374</c:v>
                </c:pt>
                <c:pt idx="66">
                  <c:v>6614</c:v>
                </c:pt>
                <c:pt idx="67">
                  <c:v>6730</c:v>
                </c:pt>
                <c:pt idx="68">
                  <c:v>6778</c:v>
                </c:pt>
                <c:pt idx="69">
                  <c:v>6974</c:v>
                </c:pt>
                <c:pt idx="70">
                  <c:v>7177</c:v>
                </c:pt>
                <c:pt idx="71">
                  <c:v>7439</c:v>
                </c:pt>
                <c:pt idx="72">
                  <c:v>7668</c:v>
                </c:pt>
                <c:pt idx="73">
                  <c:v>7872</c:v>
                </c:pt>
                <c:pt idx="74">
                  <c:v>7944</c:v>
                </c:pt>
                <c:pt idx="75">
                  <c:v>7974</c:v>
                </c:pt>
                <c:pt idx="76">
                  <c:v>8149</c:v>
                </c:pt>
                <c:pt idx="77">
                  <c:v>8195</c:v>
                </c:pt>
                <c:pt idx="78">
                  <c:v>8355</c:v>
                </c:pt>
                <c:pt idx="79">
                  <c:v>8480</c:v>
                </c:pt>
                <c:pt idx="80">
                  <c:v>8600</c:v>
                </c:pt>
                <c:pt idx="81">
                  <c:v>8635</c:v>
                </c:pt>
                <c:pt idx="82">
                  <c:v>8652</c:v>
                </c:pt>
                <c:pt idx="83">
                  <c:v>8790</c:v>
                </c:pt>
                <c:pt idx="84">
                  <c:v>8895</c:v>
                </c:pt>
                <c:pt idx="85">
                  <c:v>8986</c:v>
                </c:pt>
                <c:pt idx="86">
                  <c:v>9041</c:v>
                </c:pt>
                <c:pt idx="87">
                  <c:v>9121</c:v>
                </c:pt>
                <c:pt idx="88">
                  <c:v>9144</c:v>
                </c:pt>
                <c:pt idx="89">
                  <c:v>9159</c:v>
                </c:pt>
                <c:pt idx="90">
                  <c:v>9264</c:v>
                </c:pt>
                <c:pt idx="91">
                  <c:v>9349</c:v>
                </c:pt>
                <c:pt idx="92">
                  <c:v>9415</c:v>
                </c:pt>
                <c:pt idx="93">
                  <c:v>9471</c:v>
                </c:pt>
                <c:pt idx="94">
                  <c:v>9560</c:v>
                </c:pt>
                <c:pt idx="95">
                  <c:v>9599</c:v>
                </c:pt>
                <c:pt idx="96">
                  <c:v>9623</c:v>
                </c:pt>
                <c:pt idx="97">
                  <c:v>9742</c:v>
                </c:pt>
                <c:pt idx="98">
                  <c:v>9818</c:v>
                </c:pt>
                <c:pt idx="99">
                  <c:v>9880</c:v>
                </c:pt>
                <c:pt idx="100">
                  <c:v>9939</c:v>
                </c:pt>
                <c:pt idx="101">
                  <c:v>10016</c:v>
                </c:pt>
                <c:pt idx="102">
                  <c:v>10037</c:v>
                </c:pt>
                <c:pt idx="103">
                  <c:v>10054</c:v>
                </c:pt>
                <c:pt idx="104">
                  <c:v>10182</c:v>
                </c:pt>
                <c:pt idx="105">
                  <c:v>10253</c:v>
                </c:pt>
                <c:pt idx="106">
                  <c:v>10347</c:v>
                </c:pt>
                <c:pt idx="107">
                  <c:v>10398</c:v>
                </c:pt>
                <c:pt idx="108">
                  <c:v>10473</c:v>
                </c:pt>
                <c:pt idx="109">
                  <c:v>10500</c:v>
                </c:pt>
                <c:pt idx="110">
                  <c:v>10527</c:v>
                </c:pt>
                <c:pt idx="111">
                  <c:v>10684</c:v>
                </c:pt>
                <c:pt idx="112">
                  <c:v>10795</c:v>
                </c:pt>
                <c:pt idx="113">
                  <c:v>10911</c:v>
                </c:pt>
                <c:pt idx="114">
                  <c:v>10939</c:v>
                </c:pt>
                <c:pt idx="115">
                  <c:v>10983</c:v>
                </c:pt>
                <c:pt idx="116">
                  <c:v>11032</c:v>
                </c:pt>
                <c:pt idx="117">
                  <c:v>11078</c:v>
                </c:pt>
                <c:pt idx="118">
                  <c:v>11267</c:v>
                </c:pt>
                <c:pt idx="119">
                  <c:v>11412</c:v>
                </c:pt>
                <c:pt idx="120">
                  <c:v>11523</c:v>
                </c:pt>
                <c:pt idx="121">
                  <c:v>11608</c:v>
                </c:pt>
                <c:pt idx="122">
                  <c:v>11636</c:v>
                </c:pt>
                <c:pt idx="123">
                  <c:v>11693</c:v>
                </c:pt>
                <c:pt idx="124">
                  <c:v>11728</c:v>
                </c:pt>
                <c:pt idx="125">
                  <c:v>11996</c:v>
                </c:pt>
                <c:pt idx="126">
                  <c:v>12139</c:v>
                </c:pt>
                <c:pt idx="127">
                  <c:v>12250</c:v>
                </c:pt>
                <c:pt idx="128">
                  <c:v>12349</c:v>
                </c:pt>
                <c:pt idx="129">
                  <c:v>12469</c:v>
                </c:pt>
                <c:pt idx="130">
                  <c:v>12517</c:v>
                </c:pt>
                <c:pt idx="131">
                  <c:v>12541</c:v>
                </c:pt>
                <c:pt idx="132">
                  <c:v>12768</c:v>
                </c:pt>
                <c:pt idx="133">
                  <c:v>12863</c:v>
                </c:pt>
                <c:pt idx="134">
                  <c:v>12969</c:v>
                </c:pt>
                <c:pt idx="135">
                  <c:v>13022</c:v>
                </c:pt>
                <c:pt idx="136">
                  <c:v>13087</c:v>
                </c:pt>
                <c:pt idx="137">
                  <c:v>13118</c:v>
                </c:pt>
                <c:pt idx="138">
                  <c:v>13144</c:v>
                </c:pt>
                <c:pt idx="139">
                  <c:v>13267</c:v>
                </c:pt>
                <c:pt idx="140">
                  <c:v>13342</c:v>
                </c:pt>
                <c:pt idx="141">
                  <c:v>13413</c:v>
                </c:pt>
                <c:pt idx="142">
                  <c:v>13472</c:v>
                </c:pt>
                <c:pt idx="143">
                  <c:v>13550</c:v>
                </c:pt>
                <c:pt idx="144">
                  <c:v>13576</c:v>
                </c:pt>
                <c:pt idx="145">
                  <c:v>13587</c:v>
                </c:pt>
                <c:pt idx="146">
                  <c:v>13676</c:v>
                </c:pt>
                <c:pt idx="147">
                  <c:v>13752</c:v>
                </c:pt>
                <c:pt idx="148">
                  <c:v>13811</c:v>
                </c:pt>
                <c:pt idx="149">
                  <c:v>13843</c:v>
                </c:pt>
                <c:pt idx="150">
                  <c:v>13889</c:v>
                </c:pt>
                <c:pt idx="151">
                  <c:v>13918</c:v>
                </c:pt>
                <c:pt idx="152">
                  <c:v>13927</c:v>
                </c:pt>
                <c:pt idx="153">
                  <c:v>14006</c:v>
                </c:pt>
                <c:pt idx="154">
                  <c:v>14074</c:v>
                </c:pt>
                <c:pt idx="155">
                  <c:v>14131</c:v>
                </c:pt>
                <c:pt idx="156">
                  <c:v>14173</c:v>
                </c:pt>
                <c:pt idx="157">
                  <c:v>14219</c:v>
                </c:pt>
                <c:pt idx="158">
                  <c:v>14229</c:v>
                </c:pt>
                <c:pt idx="159">
                  <c:v>14246</c:v>
                </c:pt>
                <c:pt idx="160">
                  <c:v>14314</c:v>
                </c:pt>
                <c:pt idx="161">
                  <c:v>14335</c:v>
                </c:pt>
                <c:pt idx="162">
                  <c:v>14368</c:v>
                </c:pt>
                <c:pt idx="163">
                  <c:v>14405</c:v>
                </c:pt>
                <c:pt idx="164">
                  <c:v>14444</c:v>
                </c:pt>
                <c:pt idx="165">
                  <c:v>14459</c:v>
                </c:pt>
                <c:pt idx="166">
                  <c:v>14469</c:v>
                </c:pt>
                <c:pt idx="167">
                  <c:v>14531</c:v>
                </c:pt>
                <c:pt idx="168">
                  <c:v>14564</c:v>
                </c:pt>
                <c:pt idx="169">
                  <c:v>14600</c:v>
                </c:pt>
                <c:pt idx="170">
                  <c:v>14628</c:v>
                </c:pt>
                <c:pt idx="171">
                  <c:v>14663</c:v>
                </c:pt>
                <c:pt idx="172">
                  <c:v>14669</c:v>
                </c:pt>
                <c:pt idx="173">
                  <c:v>14687</c:v>
                </c:pt>
                <c:pt idx="174">
                  <c:v>14760</c:v>
                </c:pt>
                <c:pt idx="175">
                  <c:v>14804</c:v>
                </c:pt>
                <c:pt idx="176">
                  <c:v>14838</c:v>
                </c:pt>
                <c:pt idx="177">
                  <c:v>14869</c:v>
                </c:pt>
                <c:pt idx="178">
                  <c:v>14907</c:v>
                </c:pt>
                <c:pt idx="179">
                  <c:v>14916</c:v>
                </c:pt>
                <c:pt idx="180">
                  <c:v>14925</c:v>
                </c:pt>
                <c:pt idx="181">
                  <c:v>14980</c:v>
                </c:pt>
                <c:pt idx="182">
                  <c:v>15019</c:v>
                </c:pt>
                <c:pt idx="183">
                  <c:v>15075</c:v>
                </c:pt>
                <c:pt idx="184">
                  <c:v>15113</c:v>
                </c:pt>
                <c:pt idx="185">
                  <c:v>15141</c:v>
                </c:pt>
                <c:pt idx="186">
                  <c:v>15155</c:v>
                </c:pt>
                <c:pt idx="187">
                  <c:v>15164</c:v>
                </c:pt>
                <c:pt idx="188">
                  <c:v>15223</c:v>
                </c:pt>
                <c:pt idx="189">
                  <c:v>15260</c:v>
                </c:pt>
                <c:pt idx="190">
                  <c:v>15289</c:v>
                </c:pt>
                <c:pt idx="191">
                  <c:v>15315</c:v>
                </c:pt>
                <c:pt idx="192">
                  <c:v>15333</c:v>
                </c:pt>
                <c:pt idx="193">
                  <c:v>15344</c:v>
                </c:pt>
                <c:pt idx="194">
                  <c:v>15351</c:v>
                </c:pt>
                <c:pt idx="195">
                  <c:v>15386</c:v>
                </c:pt>
                <c:pt idx="196">
                  <c:v>15409</c:v>
                </c:pt>
                <c:pt idx="197">
                  <c:v>15432</c:v>
                </c:pt>
                <c:pt idx="198">
                  <c:v>15448</c:v>
                </c:pt>
                <c:pt idx="199">
                  <c:v>15468</c:v>
                </c:pt>
                <c:pt idx="200">
                  <c:v>15469</c:v>
                </c:pt>
                <c:pt idx="201">
                  <c:v>15473</c:v>
                </c:pt>
                <c:pt idx="202">
                  <c:v>15502</c:v>
                </c:pt>
                <c:pt idx="203">
                  <c:v>15520</c:v>
                </c:pt>
                <c:pt idx="204">
                  <c:v>15530</c:v>
                </c:pt>
                <c:pt idx="205">
                  <c:v>15538</c:v>
                </c:pt>
                <c:pt idx="206">
                  <c:v>15554</c:v>
                </c:pt>
                <c:pt idx="207">
                  <c:v>15557</c:v>
                </c:pt>
                <c:pt idx="208">
                  <c:v>15558</c:v>
                </c:pt>
                <c:pt idx="209">
                  <c:v>15577</c:v>
                </c:pt>
                <c:pt idx="210">
                  <c:v>15590</c:v>
                </c:pt>
                <c:pt idx="211">
                  <c:v>15603</c:v>
                </c:pt>
                <c:pt idx="212">
                  <c:v>15614</c:v>
                </c:pt>
                <c:pt idx="213">
                  <c:v>15617</c:v>
                </c:pt>
                <c:pt idx="214">
                  <c:v>15620</c:v>
                </c:pt>
                <c:pt idx="215">
                  <c:v>15622</c:v>
                </c:pt>
                <c:pt idx="216">
                  <c:v>15627</c:v>
                </c:pt>
                <c:pt idx="217">
                  <c:v>15649</c:v>
                </c:pt>
                <c:pt idx="218">
                  <c:v>15665</c:v>
                </c:pt>
                <c:pt idx="219">
                  <c:v>15681</c:v>
                </c:pt>
                <c:pt idx="220">
                  <c:v>15689</c:v>
                </c:pt>
                <c:pt idx="221">
                  <c:v>15693</c:v>
                </c:pt>
                <c:pt idx="222">
                  <c:v>15694</c:v>
                </c:pt>
                <c:pt idx="223">
                  <c:v>15702</c:v>
                </c:pt>
                <c:pt idx="224">
                  <c:v>15708</c:v>
                </c:pt>
                <c:pt idx="225">
                  <c:v>15712</c:v>
                </c:pt>
                <c:pt idx="226">
                  <c:v>15718</c:v>
                </c:pt>
                <c:pt idx="227">
                  <c:v>15724</c:v>
                </c:pt>
                <c:pt idx="228">
                  <c:v>15725</c:v>
                </c:pt>
                <c:pt idx="229">
                  <c:v>15726</c:v>
                </c:pt>
                <c:pt idx="230">
                  <c:v>15736</c:v>
                </c:pt>
                <c:pt idx="231">
                  <c:v>15739</c:v>
                </c:pt>
                <c:pt idx="232">
                  <c:v>15742</c:v>
                </c:pt>
                <c:pt idx="233">
                  <c:v>15746</c:v>
                </c:pt>
                <c:pt idx="234">
                  <c:v>15749</c:v>
                </c:pt>
                <c:pt idx="235">
                  <c:v>15750</c:v>
                </c:pt>
                <c:pt idx="236">
                  <c:v>15750</c:v>
                </c:pt>
                <c:pt idx="237">
                  <c:v>15756</c:v>
                </c:pt>
                <c:pt idx="238">
                  <c:v>15762</c:v>
                </c:pt>
                <c:pt idx="239">
                  <c:v>15764</c:v>
                </c:pt>
                <c:pt idx="240">
                  <c:v>15766</c:v>
                </c:pt>
                <c:pt idx="241">
                  <c:v>15771</c:v>
                </c:pt>
                <c:pt idx="242">
                  <c:v>15771</c:v>
                </c:pt>
                <c:pt idx="243">
                  <c:v>15772</c:v>
                </c:pt>
                <c:pt idx="244">
                  <c:v>15774</c:v>
                </c:pt>
                <c:pt idx="245">
                  <c:v>15776</c:v>
                </c:pt>
                <c:pt idx="246">
                  <c:v>15777</c:v>
                </c:pt>
                <c:pt idx="247">
                  <c:v>15782</c:v>
                </c:pt>
                <c:pt idx="248">
                  <c:v>15784</c:v>
                </c:pt>
                <c:pt idx="249">
                  <c:v>15785</c:v>
                </c:pt>
                <c:pt idx="250">
                  <c:v>15785</c:v>
                </c:pt>
                <c:pt idx="251">
                  <c:v>15786</c:v>
                </c:pt>
                <c:pt idx="252">
                  <c:v>15790</c:v>
                </c:pt>
                <c:pt idx="253">
                  <c:v>15790</c:v>
                </c:pt>
                <c:pt idx="254">
                  <c:v>15792</c:v>
                </c:pt>
                <c:pt idx="255">
                  <c:v>15793</c:v>
                </c:pt>
                <c:pt idx="256">
                  <c:v>15793</c:v>
                </c:pt>
                <c:pt idx="257">
                  <c:v>15793</c:v>
                </c:pt>
                <c:pt idx="258">
                  <c:v>15797</c:v>
                </c:pt>
                <c:pt idx="259">
                  <c:v>15801</c:v>
                </c:pt>
                <c:pt idx="260">
                  <c:v>15802</c:v>
                </c:pt>
                <c:pt idx="261">
                  <c:v>15805</c:v>
                </c:pt>
                <c:pt idx="262">
                  <c:v>15805</c:v>
                </c:pt>
                <c:pt idx="263">
                  <c:v>15805</c:v>
                </c:pt>
                <c:pt idx="264">
                  <c:v>15805</c:v>
                </c:pt>
                <c:pt idx="265">
                  <c:v>15807</c:v>
                </c:pt>
                <c:pt idx="266">
                  <c:v>15808</c:v>
                </c:pt>
                <c:pt idx="267">
                  <c:v>15809</c:v>
                </c:pt>
                <c:pt idx="268">
                  <c:v>15810</c:v>
                </c:pt>
                <c:pt idx="269">
                  <c:v>15810</c:v>
                </c:pt>
                <c:pt idx="270">
                  <c:v>15810</c:v>
                </c:pt>
                <c:pt idx="271">
                  <c:v>15810</c:v>
                </c:pt>
                <c:pt idx="272">
                  <c:v>15810</c:v>
                </c:pt>
                <c:pt idx="273">
                  <c:v>15810</c:v>
                </c:pt>
                <c:pt idx="274">
                  <c:v>15810</c:v>
                </c:pt>
                <c:pt idx="275">
                  <c:v>15811</c:v>
                </c:pt>
                <c:pt idx="276">
                  <c:v>15811</c:v>
                </c:pt>
                <c:pt idx="277">
                  <c:v>15811</c:v>
                </c:pt>
                <c:pt idx="278">
                  <c:v>15811</c:v>
                </c:pt>
                <c:pt idx="279">
                  <c:v>15811</c:v>
                </c:pt>
                <c:pt idx="280">
                  <c:v>15811</c:v>
                </c:pt>
                <c:pt idx="281">
                  <c:v>15811</c:v>
                </c:pt>
                <c:pt idx="282">
                  <c:v>15811</c:v>
                </c:pt>
                <c:pt idx="283">
                  <c:v>15811</c:v>
                </c:pt>
                <c:pt idx="284">
                  <c:v>15811</c:v>
                </c:pt>
                <c:pt idx="285">
                  <c:v>15811</c:v>
                </c:pt>
                <c:pt idx="286">
                  <c:v>15811</c:v>
                </c:pt>
                <c:pt idx="287">
                  <c:v>15811</c:v>
                </c:pt>
                <c:pt idx="288">
                  <c:v>15811</c:v>
                </c:pt>
                <c:pt idx="289">
                  <c:v>15811</c:v>
                </c:pt>
                <c:pt idx="290">
                  <c:v>15811</c:v>
                </c:pt>
                <c:pt idx="291">
                  <c:v>15811</c:v>
                </c:pt>
                <c:pt idx="292">
                  <c:v>15811</c:v>
                </c:pt>
                <c:pt idx="293">
                  <c:v>15811</c:v>
                </c:pt>
                <c:pt idx="294">
                  <c:v>15811</c:v>
                </c:pt>
                <c:pt idx="295">
                  <c:v>15811</c:v>
                </c:pt>
                <c:pt idx="296">
                  <c:v>15811</c:v>
                </c:pt>
                <c:pt idx="297">
                  <c:v>15811</c:v>
                </c:pt>
                <c:pt idx="298">
                  <c:v>15811</c:v>
                </c:pt>
                <c:pt idx="299">
                  <c:v>15811</c:v>
                </c:pt>
                <c:pt idx="300">
                  <c:v>15811</c:v>
                </c:pt>
                <c:pt idx="301">
                  <c:v>15811</c:v>
                </c:pt>
                <c:pt idx="302">
                  <c:v>15812</c:v>
                </c:pt>
                <c:pt idx="303">
                  <c:v>15812</c:v>
                </c:pt>
                <c:pt idx="304">
                  <c:v>15812</c:v>
                </c:pt>
                <c:pt idx="305">
                  <c:v>15812</c:v>
                </c:pt>
                <c:pt idx="306">
                  <c:v>15812</c:v>
                </c:pt>
                <c:pt idx="307">
                  <c:v>15812</c:v>
                </c:pt>
                <c:pt idx="308">
                  <c:v>15812</c:v>
                </c:pt>
                <c:pt idx="309">
                  <c:v>15812</c:v>
                </c:pt>
                <c:pt idx="310">
                  <c:v>15812</c:v>
                </c:pt>
                <c:pt idx="311">
                  <c:v>15812</c:v>
                </c:pt>
                <c:pt idx="312">
                  <c:v>15812</c:v>
                </c:pt>
                <c:pt idx="313">
                  <c:v>15813</c:v>
                </c:pt>
                <c:pt idx="314">
                  <c:v>15813</c:v>
                </c:pt>
                <c:pt idx="315">
                  <c:v>15813</c:v>
                </c:pt>
                <c:pt idx="316">
                  <c:v>15813</c:v>
                </c:pt>
                <c:pt idx="317">
                  <c:v>15813</c:v>
                </c:pt>
                <c:pt idx="318">
                  <c:v>15813</c:v>
                </c:pt>
                <c:pt idx="319">
                  <c:v>15813</c:v>
                </c:pt>
                <c:pt idx="320">
                  <c:v>15813</c:v>
                </c:pt>
                <c:pt idx="321">
                  <c:v>15813</c:v>
                </c:pt>
                <c:pt idx="322">
                  <c:v>15813</c:v>
                </c:pt>
                <c:pt idx="323">
                  <c:v>15814</c:v>
                </c:pt>
                <c:pt idx="324">
                  <c:v>15814</c:v>
                </c:pt>
                <c:pt idx="325">
                  <c:v>15814</c:v>
                </c:pt>
                <c:pt idx="326">
                  <c:v>15814</c:v>
                </c:pt>
                <c:pt idx="327">
                  <c:v>15814</c:v>
                </c:pt>
                <c:pt idx="328">
                  <c:v>15814</c:v>
                </c:pt>
                <c:pt idx="329">
                  <c:v>15815</c:v>
                </c:pt>
                <c:pt idx="330">
                  <c:v>15817</c:v>
                </c:pt>
                <c:pt idx="331">
                  <c:v>15817</c:v>
                </c:pt>
                <c:pt idx="332">
                  <c:v>15817</c:v>
                </c:pt>
                <c:pt idx="333">
                  <c:v>15817</c:v>
                </c:pt>
                <c:pt idx="334">
                  <c:v>15817</c:v>
                </c:pt>
                <c:pt idx="335">
                  <c:v>15817</c:v>
                </c:pt>
                <c:pt idx="336">
                  <c:v>15817</c:v>
                </c:pt>
                <c:pt idx="337">
                  <c:v>15817</c:v>
                </c:pt>
                <c:pt idx="338">
                  <c:v>15817</c:v>
                </c:pt>
                <c:pt idx="339">
                  <c:v>15817</c:v>
                </c:pt>
                <c:pt idx="340">
                  <c:v>15817</c:v>
                </c:pt>
                <c:pt idx="341">
                  <c:v>15818</c:v>
                </c:pt>
                <c:pt idx="342">
                  <c:v>15818</c:v>
                </c:pt>
                <c:pt idx="343">
                  <c:v>15818</c:v>
                </c:pt>
                <c:pt idx="344">
                  <c:v>15819</c:v>
                </c:pt>
                <c:pt idx="345">
                  <c:v>15819</c:v>
                </c:pt>
                <c:pt idx="346">
                  <c:v>15819</c:v>
                </c:pt>
                <c:pt idx="347">
                  <c:v>15819</c:v>
                </c:pt>
                <c:pt idx="348">
                  <c:v>15819</c:v>
                </c:pt>
                <c:pt idx="349">
                  <c:v>15819</c:v>
                </c:pt>
                <c:pt idx="350">
                  <c:v>15819</c:v>
                </c:pt>
                <c:pt idx="351">
                  <c:v>15819</c:v>
                </c:pt>
                <c:pt idx="352">
                  <c:v>15819</c:v>
                </c:pt>
                <c:pt idx="353">
                  <c:v>15819</c:v>
                </c:pt>
                <c:pt idx="354">
                  <c:v>15819</c:v>
                </c:pt>
                <c:pt idx="355">
                  <c:v>15819</c:v>
                </c:pt>
                <c:pt idx="356">
                  <c:v>15820</c:v>
                </c:pt>
                <c:pt idx="357">
                  <c:v>15820</c:v>
                </c:pt>
                <c:pt idx="358">
                  <c:v>15820</c:v>
                </c:pt>
                <c:pt idx="359">
                  <c:v>15821</c:v>
                </c:pt>
                <c:pt idx="360">
                  <c:v>15822</c:v>
                </c:pt>
                <c:pt idx="361">
                  <c:v>15823</c:v>
                </c:pt>
                <c:pt idx="362">
                  <c:v>15823</c:v>
                </c:pt>
                <c:pt idx="363">
                  <c:v>15823</c:v>
                </c:pt>
                <c:pt idx="364">
                  <c:v>15823</c:v>
                </c:pt>
                <c:pt idx="365">
                  <c:v>15825</c:v>
                </c:pt>
                <c:pt idx="366">
                  <c:v>15826</c:v>
                </c:pt>
                <c:pt idx="367">
                  <c:v>15827</c:v>
                </c:pt>
                <c:pt idx="368">
                  <c:v>15827</c:v>
                </c:pt>
                <c:pt idx="369">
                  <c:v>15827</c:v>
                </c:pt>
                <c:pt idx="370">
                  <c:v>15828</c:v>
                </c:pt>
                <c:pt idx="371">
                  <c:v>15830</c:v>
                </c:pt>
                <c:pt idx="372">
                  <c:v>15831</c:v>
                </c:pt>
                <c:pt idx="373">
                  <c:v>15832</c:v>
                </c:pt>
                <c:pt idx="374">
                  <c:v>15832</c:v>
                </c:pt>
                <c:pt idx="375">
                  <c:v>15832</c:v>
                </c:pt>
                <c:pt idx="376">
                  <c:v>15833</c:v>
                </c:pt>
                <c:pt idx="377">
                  <c:v>15833</c:v>
                </c:pt>
                <c:pt idx="378">
                  <c:v>15834</c:v>
                </c:pt>
                <c:pt idx="379">
                  <c:v>15834</c:v>
                </c:pt>
                <c:pt idx="380">
                  <c:v>15834</c:v>
                </c:pt>
                <c:pt idx="381">
                  <c:v>15834</c:v>
                </c:pt>
                <c:pt idx="382">
                  <c:v>15835</c:v>
                </c:pt>
                <c:pt idx="383">
                  <c:v>15835</c:v>
                </c:pt>
                <c:pt idx="384">
                  <c:v>15839</c:v>
                </c:pt>
                <c:pt idx="385">
                  <c:v>15842</c:v>
                </c:pt>
                <c:pt idx="386">
                  <c:v>15844</c:v>
                </c:pt>
                <c:pt idx="387">
                  <c:v>15844</c:v>
                </c:pt>
                <c:pt idx="388">
                  <c:v>15844</c:v>
                </c:pt>
                <c:pt idx="389">
                  <c:v>15845</c:v>
                </c:pt>
                <c:pt idx="390">
                  <c:v>15846</c:v>
                </c:pt>
                <c:pt idx="391">
                  <c:v>15851</c:v>
                </c:pt>
                <c:pt idx="392">
                  <c:v>15853</c:v>
                </c:pt>
                <c:pt idx="393">
                  <c:v>15860</c:v>
                </c:pt>
                <c:pt idx="394">
                  <c:v>15863</c:v>
                </c:pt>
                <c:pt idx="395">
                  <c:v>15865</c:v>
                </c:pt>
                <c:pt idx="396">
                  <c:v>15865</c:v>
                </c:pt>
                <c:pt idx="397">
                  <c:v>15865</c:v>
                </c:pt>
                <c:pt idx="398">
                  <c:v>15868</c:v>
                </c:pt>
                <c:pt idx="399">
                  <c:v>15873</c:v>
                </c:pt>
                <c:pt idx="400">
                  <c:v>15875</c:v>
                </c:pt>
                <c:pt idx="401">
                  <c:v>15876</c:v>
                </c:pt>
                <c:pt idx="402">
                  <c:v>15878</c:v>
                </c:pt>
                <c:pt idx="403">
                  <c:v>15879</c:v>
                </c:pt>
                <c:pt idx="404">
                  <c:v>15879</c:v>
                </c:pt>
                <c:pt idx="405">
                  <c:v>15881</c:v>
                </c:pt>
                <c:pt idx="406">
                  <c:v>15884</c:v>
                </c:pt>
                <c:pt idx="407">
                  <c:v>15885</c:v>
                </c:pt>
                <c:pt idx="408">
                  <c:v>15888</c:v>
                </c:pt>
                <c:pt idx="409">
                  <c:v>15894</c:v>
                </c:pt>
                <c:pt idx="410">
                  <c:v>15896</c:v>
                </c:pt>
                <c:pt idx="411">
                  <c:v>15897</c:v>
                </c:pt>
                <c:pt idx="412">
                  <c:v>15909</c:v>
                </c:pt>
                <c:pt idx="413">
                  <c:v>15916</c:v>
                </c:pt>
                <c:pt idx="414">
                  <c:v>15925</c:v>
                </c:pt>
                <c:pt idx="415">
                  <c:v>15932</c:v>
                </c:pt>
                <c:pt idx="416">
                  <c:v>15942</c:v>
                </c:pt>
                <c:pt idx="417">
                  <c:v>15942</c:v>
                </c:pt>
                <c:pt idx="418">
                  <c:v>15945</c:v>
                </c:pt>
                <c:pt idx="419">
                  <c:v>15962</c:v>
                </c:pt>
                <c:pt idx="420">
                  <c:v>15967</c:v>
                </c:pt>
                <c:pt idx="421">
                  <c:v>15983</c:v>
                </c:pt>
                <c:pt idx="422">
                  <c:v>15986</c:v>
                </c:pt>
                <c:pt idx="423">
                  <c:v>15994</c:v>
                </c:pt>
                <c:pt idx="424">
                  <c:v>15999</c:v>
                </c:pt>
                <c:pt idx="425">
                  <c:v>16003</c:v>
                </c:pt>
                <c:pt idx="426">
                  <c:v>16043</c:v>
                </c:pt>
                <c:pt idx="427">
                  <c:v>16068</c:v>
                </c:pt>
                <c:pt idx="428">
                  <c:v>16087</c:v>
                </c:pt>
                <c:pt idx="429">
                  <c:v>16111</c:v>
                </c:pt>
                <c:pt idx="430">
                  <c:v>16138</c:v>
                </c:pt>
                <c:pt idx="431">
                  <c:v>16151</c:v>
                </c:pt>
                <c:pt idx="432">
                  <c:v>16156</c:v>
                </c:pt>
                <c:pt idx="433">
                  <c:v>16206</c:v>
                </c:pt>
                <c:pt idx="434">
                  <c:v>16231</c:v>
                </c:pt>
                <c:pt idx="435">
                  <c:v>16257</c:v>
                </c:pt>
                <c:pt idx="436">
                  <c:v>16289</c:v>
                </c:pt>
                <c:pt idx="437">
                  <c:v>16321</c:v>
                </c:pt>
                <c:pt idx="438">
                  <c:v>16338</c:v>
                </c:pt>
                <c:pt idx="439">
                  <c:v>16351</c:v>
                </c:pt>
                <c:pt idx="440">
                  <c:v>16401</c:v>
                </c:pt>
                <c:pt idx="441">
                  <c:v>16440</c:v>
                </c:pt>
                <c:pt idx="442">
                  <c:v>16452</c:v>
                </c:pt>
                <c:pt idx="443">
                  <c:v>16493</c:v>
                </c:pt>
                <c:pt idx="444">
                  <c:v>16554</c:v>
                </c:pt>
                <c:pt idx="445">
                  <c:v>16578</c:v>
                </c:pt>
                <c:pt idx="446">
                  <c:v>16586</c:v>
                </c:pt>
                <c:pt idx="447">
                  <c:v>16634</c:v>
                </c:pt>
                <c:pt idx="448">
                  <c:v>16690</c:v>
                </c:pt>
                <c:pt idx="449">
                  <c:v>16747</c:v>
                </c:pt>
                <c:pt idx="450">
                  <c:v>16793</c:v>
                </c:pt>
                <c:pt idx="451">
                  <c:v>16843</c:v>
                </c:pt>
                <c:pt idx="452">
                  <c:v>16864</c:v>
                </c:pt>
                <c:pt idx="453">
                  <c:v>16875</c:v>
                </c:pt>
                <c:pt idx="454">
                  <c:v>16910</c:v>
                </c:pt>
                <c:pt idx="455">
                  <c:v>16962</c:v>
                </c:pt>
                <c:pt idx="456">
                  <c:v>16993</c:v>
                </c:pt>
                <c:pt idx="457">
                  <c:v>17020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C3-4558-95C0-65D81E5CAFC4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List1!$A$2:$A$459</c:f>
              <c:numCache>
                <c:formatCode>m/d/yyyy</c:formatCode>
                <c:ptCount val="4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</c:numCache>
            </c:numRef>
          </c:cat>
          <c:val>
            <c:numRef>
              <c:f>List1!$D$2:$D$459</c:f>
              <c:numCache>
                <c:formatCode>General</c:formatCode>
                <c:ptCount val="458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11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20</c:v>
                </c:pt>
                <c:pt idx="12">
                  <c:v>21</c:v>
                </c:pt>
                <c:pt idx="13">
                  <c:v>24</c:v>
                </c:pt>
                <c:pt idx="14">
                  <c:v>25</c:v>
                </c:pt>
                <c:pt idx="15">
                  <c:v>27</c:v>
                </c:pt>
                <c:pt idx="16">
                  <c:v>29</c:v>
                </c:pt>
                <c:pt idx="17">
                  <c:v>33</c:v>
                </c:pt>
                <c:pt idx="18">
                  <c:v>35</c:v>
                </c:pt>
                <c:pt idx="19">
                  <c:v>42</c:v>
                </c:pt>
                <c:pt idx="20">
                  <c:v>48</c:v>
                </c:pt>
                <c:pt idx="21">
                  <c:v>52</c:v>
                </c:pt>
                <c:pt idx="22">
                  <c:v>54</c:v>
                </c:pt>
                <c:pt idx="23">
                  <c:v>61</c:v>
                </c:pt>
                <c:pt idx="24">
                  <c:v>74</c:v>
                </c:pt>
                <c:pt idx="25">
                  <c:v>86</c:v>
                </c:pt>
                <c:pt idx="26">
                  <c:v>93</c:v>
                </c:pt>
                <c:pt idx="27">
                  <c:v>100</c:v>
                </c:pt>
                <c:pt idx="28">
                  <c:v>128</c:v>
                </c:pt>
                <c:pt idx="29">
                  <c:v>166</c:v>
                </c:pt>
                <c:pt idx="30">
                  <c:v>226</c:v>
                </c:pt>
                <c:pt idx="31">
                  <c:v>378</c:v>
                </c:pt>
                <c:pt idx="32">
                  <c:v>445</c:v>
                </c:pt>
                <c:pt idx="33">
                  <c:v>528</c:v>
                </c:pt>
                <c:pt idx="34">
                  <c:v>776</c:v>
                </c:pt>
                <c:pt idx="35">
                  <c:v>904</c:v>
                </c:pt>
                <c:pt idx="36">
                  <c:v>991</c:v>
                </c:pt>
                <c:pt idx="37">
                  <c:v>1153</c:v>
                </c:pt>
                <c:pt idx="38">
                  <c:v>1378</c:v>
                </c:pt>
                <c:pt idx="39">
                  <c:v>1459</c:v>
                </c:pt>
                <c:pt idx="40">
                  <c:v>1495</c:v>
                </c:pt>
                <c:pt idx="41">
                  <c:v>1789</c:v>
                </c:pt>
                <c:pt idx="42">
                  <c:v>2165</c:v>
                </c:pt>
                <c:pt idx="43">
                  <c:v>2536</c:v>
                </c:pt>
                <c:pt idx="44">
                  <c:v>2924</c:v>
                </c:pt>
                <c:pt idx="45">
                  <c:v>3341</c:v>
                </c:pt>
                <c:pt idx="46">
                  <c:v>3599</c:v>
                </c:pt>
                <c:pt idx="47">
                  <c:v>3688</c:v>
                </c:pt>
                <c:pt idx="48">
                  <c:v>4118</c:v>
                </c:pt>
                <c:pt idx="49">
                  <c:v>4511</c:v>
                </c:pt>
                <c:pt idx="50">
                  <c:v>5094</c:v>
                </c:pt>
                <c:pt idx="51">
                  <c:v>5556</c:v>
                </c:pt>
                <c:pt idx="52">
                  <c:v>6305</c:v>
                </c:pt>
                <c:pt idx="53">
                  <c:v>6719</c:v>
                </c:pt>
                <c:pt idx="54">
                  <c:v>7004</c:v>
                </c:pt>
                <c:pt idx="55">
                  <c:v>7764</c:v>
                </c:pt>
                <c:pt idx="56">
                  <c:v>8682</c:v>
                </c:pt>
                <c:pt idx="57">
                  <c:v>9075</c:v>
                </c:pt>
                <c:pt idx="58">
                  <c:v>10081</c:v>
                </c:pt>
                <c:pt idx="59">
                  <c:v>11000</c:v>
                </c:pt>
                <c:pt idx="60">
                  <c:v>11518</c:v>
                </c:pt>
                <c:pt idx="61">
                  <c:v>11846</c:v>
                </c:pt>
                <c:pt idx="62">
                  <c:v>12474</c:v>
                </c:pt>
                <c:pt idx="63">
                  <c:v>13035</c:v>
                </c:pt>
                <c:pt idx="64">
                  <c:v>13788</c:v>
                </c:pt>
                <c:pt idx="65">
                  <c:v>14599</c:v>
                </c:pt>
                <c:pt idx="66">
                  <c:v>15327</c:v>
                </c:pt>
                <c:pt idx="67">
                  <c:v>15657</c:v>
                </c:pt>
                <c:pt idx="68">
                  <c:v>15783</c:v>
                </c:pt>
                <c:pt idx="69">
                  <c:v>16181</c:v>
                </c:pt>
                <c:pt idx="70">
                  <c:v>16769</c:v>
                </c:pt>
                <c:pt idx="71">
                  <c:v>17707</c:v>
                </c:pt>
                <c:pt idx="72">
                  <c:v>18434</c:v>
                </c:pt>
                <c:pt idx="73">
                  <c:v>19119</c:v>
                </c:pt>
                <c:pt idx="74">
                  <c:v>19370</c:v>
                </c:pt>
                <c:pt idx="75">
                  <c:v>19564</c:v>
                </c:pt>
                <c:pt idx="76">
                  <c:v>20121</c:v>
                </c:pt>
                <c:pt idx="77">
                  <c:v>20304</c:v>
                </c:pt>
                <c:pt idx="78">
                  <c:v>20730</c:v>
                </c:pt>
                <c:pt idx="79">
                  <c:v>21124</c:v>
                </c:pt>
                <c:pt idx="80">
                  <c:v>21482</c:v>
                </c:pt>
                <c:pt idx="81">
                  <c:v>21611</c:v>
                </c:pt>
                <c:pt idx="82">
                  <c:v>21719</c:v>
                </c:pt>
                <c:pt idx="83">
                  <c:v>22235</c:v>
                </c:pt>
                <c:pt idx="84">
                  <c:v>22538</c:v>
                </c:pt>
                <c:pt idx="85">
                  <c:v>22753</c:v>
                </c:pt>
                <c:pt idx="86">
                  <c:v>23002</c:v>
                </c:pt>
                <c:pt idx="87">
                  <c:v>23219</c:v>
                </c:pt>
                <c:pt idx="88">
                  <c:v>23320</c:v>
                </c:pt>
                <c:pt idx="89">
                  <c:v>23363</c:v>
                </c:pt>
                <c:pt idx="90">
                  <c:v>23681</c:v>
                </c:pt>
                <c:pt idx="91">
                  <c:v>23889</c:v>
                </c:pt>
                <c:pt idx="92">
                  <c:v>24087</c:v>
                </c:pt>
                <c:pt idx="93">
                  <c:v>24271</c:v>
                </c:pt>
                <c:pt idx="94">
                  <c:v>24501</c:v>
                </c:pt>
                <c:pt idx="95">
                  <c:v>24629</c:v>
                </c:pt>
                <c:pt idx="96">
                  <c:v>24673</c:v>
                </c:pt>
                <c:pt idx="97">
                  <c:v>24934</c:v>
                </c:pt>
                <c:pt idx="98">
                  <c:v>25099</c:v>
                </c:pt>
                <c:pt idx="99">
                  <c:v>25301</c:v>
                </c:pt>
                <c:pt idx="100">
                  <c:v>25443</c:v>
                </c:pt>
                <c:pt idx="101">
                  <c:v>25749</c:v>
                </c:pt>
                <c:pt idx="102">
                  <c:v>25837</c:v>
                </c:pt>
                <c:pt idx="103">
                  <c:v>25903</c:v>
                </c:pt>
                <c:pt idx="104">
                  <c:v>26178</c:v>
                </c:pt>
                <c:pt idx="105">
                  <c:v>26382</c:v>
                </c:pt>
                <c:pt idx="106">
                  <c:v>26576</c:v>
                </c:pt>
                <c:pt idx="107">
                  <c:v>26695</c:v>
                </c:pt>
                <c:pt idx="108">
                  <c:v>26983</c:v>
                </c:pt>
                <c:pt idx="109">
                  <c:v>27071</c:v>
                </c:pt>
                <c:pt idx="110">
                  <c:v>27119</c:v>
                </c:pt>
                <c:pt idx="111">
                  <c:v>27454</c:v>
                </c:pt>
                <c:pt idx="112">
                  <c:v>27741</c:v>
                </c:pt>
                <c:pt idx="113">
                  <c:v>27979</c:v>
                </c:pt>
                <c:pt idx="114">
                  <c:v>28025</c:v>
                </c:pt>
                <c:pt idx="115">
                  <c:v>28140</c:v>
                </c:pt>
                <c:pt idx="116">
                  <c:v>28267</c:v>
                </c:pt>
                <c:pt idx="117">
                  <c:v>28411</c:v>
                </c:pt>
                <c:pt idx="118">
                  <c:v>28764</c:v>
                </c:pt>
                <c:pt idx="119">
                  <c:v>29094</c:v>
                </c:pt>
                <c:pt idx="120">
                  <c:v>29349</c:v>
                </c:pt>
                <c:pt idx="121">
                  <c:v>29567</c:v>
                </c:pt>
                <c:pt idx="122">
                  <c:v>29660</c:v>
                </c:pt>
                <c:pt idx="123">
                  <c:v>29776</c:v>
                </c:pt>
                <c:pt idx="124">
                  <c:v>29852</c:v>
                </c:pt>
                <c:pt idx="125">
                  <c:v>30389</c:v>
                </c:pt>
                <c:pt idx="126">
                  <c:v>30684</c:v>
                </c:pt>
                <c:pt idx="127">
                  <c:v>30959</c:v>
                </c:pt>
                <c:pt idx="128">
                  <c:v>31290</c:v>
                </c:pt>
                <c:pt idx="129">
                  <c:v>31595</c:v>
                </c:pt>
                <c:pt idx="130">
                  <c:v>31704</c:v>
                </c:pt>
                <c:pt idx="131">
                  <c:v>31757</c:v>
                </c:pt>
                <c:pt idx="132">
                  <c:v>32222</c:v>
                </c:pt>
                <c:pt idx="133">
                  <c:v>32443</c:v>
                </c:pt>
                <c:pt idx="134">
                  <c:v>32723</c:v>
                </c:pt>
                <c:pt idx="135">
                  <c:v>32873</c:v>
                </c:pt>
                <c:pt idx="136">
                  <c:v>33024</c:v>
                </c:pt>
                <c:pt idx="137">
                  <c:v>33090</c:v>
                </c:pt>
                <c:pt idx="138">
                  <c:v>33161</c:v>
                </c:pt>
                <c:pt idx="139">
                  <c:v>33445</c:v>
                </c:pt>
                <c:pt idx="140">
                  <c:v>33599</c:v>
                </c:pt>
                <c:pt idx="141">
                  <c:v>33816</c:v>
                </c:pt>
                <c:pt idx="142">
                  <c:v>33981</c:v>
                </c:pt>
                <c:pt idx="143">
                  <c:v>34173</c:v>
                </c:pt>
                <c:pt idx="144">
                  <c:v>34252</c:v>
                </c:pt>
                <c:pt idx="145">
                  <c:v>34287</c:v>
                </c:pt>
                <c:pt idx="146">
                  <c:v>34461</c:v>
                </c:pt>
                <c:pt idx="147">
                  <c:v>34578</c:v>
                </c:pt>
                <c:pt idx="148">
                  <c:v>34732</c:v>
                </c:pt>
                <c:pt idx="149">
                  <c:v>34830</c:v>
                </c:pt>
                <c:pt idx="150">
                  <c:v>34913</c:v>
                </c:pt>
                <c:pt idx="151">
                  <c:v>34991</c:v>
                </c:pt>
                <c:pt idx="152">
                  <c:v>35009</c:v>
                </c:pt>
                <c:pt idx="153">
                  <c:v>35193</c:v>
                </c:pt>
                <c:pt idx="154">
                  <c:v>35355</c:v>
                </c:pt>
                <c:pt idx="155">
                  <c:v>35514</c:v>
                </c:pt>
                <c:pt idx="156">
                  <c:v>35638</c:v>
                </c:pt>
                <c:pt idx="157">
                  <c:v>35768</c:v>
                </c:pt>
                <c:pt idx="158">
                  <c:v>35820</c:v>
                </c:pt>
                <c:pt idx="159">
                  <c:v>35853</c:v>
                </c:pt>
                <c:pt idx="160">
                  <c:v>35986</c:v>
                </c:pt>
                <c:pt idx="161">
                  <c:v>36073</c:v>
                </c:pt>
                <c:pt idx="162">
                  <c:v>36173</c:v>
                </c:pt>
                <c:pt idx="163">
                  <c:v>36275</c:v>
                </c:pt>
                <c:pt idx="164">
                  <c:v>36366</c:v>
                </c:pt>
                <c:pt idx="165">
                  <c:v>36389</c:v>
                </c:pt>
                <c:pt idx="166">
                  <c:v>36412</c:v>
                </c:pt>
                <c:pt idx="167">
                  <c:v>36511</c:v>
                </c:pt>
                <c:pt idx="168">
                  <c:v>36561</c:v>
                </c:pt>
                <c:pt idx="169">
                  <c:v>36627</c:v>
                </c:pt>
                <c:pt idx="170">
                  <c:v>36682</c:v>
                </c:pt>
                <c:pt idx="171">
                  <c:v>36744</c:v>
                </c:pt>
                <c:pt idx="172">
                  <c:v>36768</c:v>
                </c:pt>
                <c:pt idx="173">
                  <c:v>36791</c:v>
                </c:pt>
                <c:pt idx="174">
                  <c:v>36953</c:v>
                </c:pt>
                <c:pt idx="175">
                  <c:v>37032</c:v>
                </c:pt>
                <c:pt idx="176">
                  <c:v>37100</c:v>
                </c:pt>
                <c:pt idx="177">
                  <c:v>37177</c:v>
                </c:pt>
                <c:pt idx="178">
                  <c:v>37261</c:v>
                </c:pt>
                <c:pt idx="179">
                  <c:v>37279</c:v>
                </c:pt>
                <c:pt idx="180">
                  <c:v>37291</c:v>
                </c:pt>
                <c:pt idx="181">
                  <c:v>37424</c:v>
                </c:pt>
                <c:pt idx="182">
                  <c:v>37491</c:v>
                </c:pt>
                <c:pt idx="183">
                  <c:v>37593</c:v>
                </c:pt>
                <c:pt idx="184">
                  <c:v>37640</c:v>
                </c:pt>
                <c:pt idx="185">
                  <c:v>37690</c:v>
                </c:pt>
                <c:pt idx="186">
                  <c:v>37709</c:v>
                </c:pt>
                <c:pt idx="187">
                  <c:v>37723</c:v>
                </c:pt>
                <c:pt idx="188">
                  <c:v>37809</c:v>
                </c:pt>
                <c:pt idx="189">
                  <c:v>37919</c:v>
                </c:pt>
                <c:pt idx="190">
                  <c:v>38003</c:v>
                </c:pt>
                <c:pt idx="191">
                  <c:v>38041</c:v>
                </c:pt>
                <c:pt idx="192">
                  <c:v>38084</c:v>
                </c:pt>
                <c:pt idx="193">
                  <c:v>38104</c:v>
                </c:pt>
                <c:pt idx="194">
                  <c:v>38117</c:v>
                </c:pt>
                <c:pt idx="195">
                  <c:v>38179</c:v>
                </c:pt>
                <c:pt idx="196">
                  <c:v>38222</c:v>
                </c:pt>
                <c:pt idx="197">
                  <c:v>38252</c:v>
                </c:pt>
                <c:pt idx="198">
                  <c:v>38305</c:v>
                </c:pt>
                <c:pt idx="199">
                  <c:v>38343</c:v>
                </c:pt>
                <c:pt idx="200">
                  <c:v>38353</c:v>
                </c:pt>
                <c:pt idx="201">
                  <c:v>38361</c:v>
                </c:pt>
                <c:pt idx="202">
                  <c:v>38404</c:v>
                </c:pt>
                <c:pt idx="203">
                  <c:v>38450</c:v>
                </c:pt>
                <c:pt idx="204">
                  <c:v>38479</c:v>
                </c:pt>
                <c:pt idx="205">
                  <c:v>38518</c:v>
                </c:pt>
                <c:pt idx="206">
                  <c:v>38540</c:v>
                </c:pt>
                <c:pt idx="207">
                  <c:v>38546</c:v>
                </c:pt>
                <c:pt idx="208">
                  <c:v>38551</c:v>
                </c:pt>
                <c:pt idx="209">
                  <c:v>38591</c:v>
                </c:pt>
                <c:pt idx="210">
                  <c:v>38614</c:v>
                </c:pt>
                <c:pt idx="211">
                  <c:v>38636</c:v>
                </c:pt>
                <c:pt idx="212">
                  <c:v>38656</c:v>
                </c:pt>
                <c:pt idx="213">
                  <c:v>38662</c:v>
                </c:pt>
                <c:pt idx="214">
                  <c:v>38668</c:v>
                </c:pt>
                <c:pt idx="215">
                  <c:v>38672</c:v>
                </c:pt>
                <c:pt idx="216">
                  <c:v>38678</c:v>
                </c:pt>
                <c:pt idx="217">
                  <c:v>38705</c:v>
                </c:pt>
                <c:pt idx="218">
                  <c:v>38739</c:v>
                </c:pt>
                <c:pt idx="219">
                  <c:v>38756</c:v>
                </c:pt>
                <c:pt idx="220">
                  <c:v>38767</c:v>
                </c:pt>
                <c:pt idx="221">
                  <c:v>38772</c:v>
                </c:pt>
                <c:pt idx="222">
                  <c:v>38773</c:v>
                </c:pt>
                <c:pt idx="223">
                  <c:v>38781</c:v>
                </c:pt>
                <c:pt idx="224">
                  <c:v>38789</c:v>
                </c:pt>
                <c:pt idx="225">
                  <c:v>38794</c:v>
                </c:pt>
                <c:pt idx="226">
                  <c:v>38803</c:v>
                </c:pt>
                <c:pt idx="227">
                  <c:v>38810</c:v>
                </c:pt>
                <c:pt idx="228">
                  <c:v>38812</c:v>
                </c:pt>
                <c:pt idx="229">
                  <c:v>38814</c:v>
                </c:pt>
                <c:pt idx="230">
                  <c:v>38829</c:v>
                </c:pt>
                <c:pt idx="231">
                  <c:v>38836</c:v>
                </c:pt>
                <c:pt idx="232">
                  <c:v>38842</c:v>
                </c:pt>
                <c:pt idx="233">
                  <c:v>38855</c:v>
                </c:pt>
                <c:pt idx="234">
                  <c:v>38862</c:v>
                </c:pt>
                <c:pt idx="235">
                  <c:v>38864</c:v>
                </c:pt>
                <c:pt idx="236">
                  <c:v>38864</c:v>
                </c:pt>
                <c:pt idx="237">
                  <c:v>38871</c:v>
                </c:pt>
                <c:pt idx="238">
                  <c:v>38880</c:v>
                </c:pt>
                <c:pt idx="239">
                  <c:v>38883</c:v>
                </c:pt>
                <c:pt idx="240">
                  <c:v>38887</c:v>
                </c:pt>
                <c:pt idx="241">
                  <c:v>38893</c:v>
                </c:pt>
                <c:pt idx="242">
                  <c:v>38893</c:v>
                </c:pt>
                <c:pt idx="243">
                  <c:v>38894</c:v>
                </c:pt>
                <c:pt idx="244">
                  <c:v>38896</c:v>
                </c:pt>
                <c:pt idx="245">
                  <c:v>38898</c:v>
                </c:pt>
                <c:pt idx="246">
                  <c:v>38901</c:v>
                </c:pt>
                <c:pt idx="247">
                  <c:v>38906</c:v>
                </c:pt>
                <c:pt idx="248">
                  <c:v>38909</c:v>
                </c:pt>
                <c:pt idx="249">
                  <c:v>38910</c:v>
                </c:pt>
                <c:pt idx="250">
                  <c:v>38913</c:v>
                </c:pt>
                <c:pt idx="251">
                  <c:v>38919</c:v>
                </c:pt>
                <c:pt idx="252">
                  <c:v>38925</c:v>
                </c:pt>
                <c:pt idx="253">
                  <c:v>38925</c:v>
                </c:pt>
                <c:pt idx="254">
                  <c:v>38929</c:v>
                </c:pt>
                <c:pt idx="255">
                  <c:v>38933</c:v>
                </c:pt>
                <c:pt idx="256">
                  <c:v>38934</c:v>
                </c:pt>
                <c:pt idx="257">
                  <c:v>38934</c:v>
                </c:pt>
                <c:pt idx="258">
                  <c:v>38941</c:v>
                </c:pt>
                <c:pt idx="259">
                  <c:v>38945</c:v>
                </c:pt>
                <c:pt idx="260">
                  <c:v>38948</c:v>
                </c:pt>
                <c:pt idx="261">
                  <c:v>38951</c:v>
                </c:pt>
                <c:pt idx="262">
                  <c:v>38951</c:v>
                </c:pt>
                <c:pt idx="263">
                  <c:v>38951</c:v>
                </c:pt>
                <c:pt idx="264">
                  <c:v>38951</c:v>
                </c:pt>
                <c:pt idx="265">
                  <c:v>38955</c:v>
                </c:pt>
                <c:pt idx="266">
                  <c:v>38956</c:v>
                </c:pt>
                <c:pt idx="267">
                  <c:v>38957</c:v>
                </c:pt>
                <c:pt idx="268">
                  <c:v>38958</c:v>
                </c:pt>
                <c:pt idx="269">
                  <c:v>38958</c:v>
                </c:pt>
                <c:pt idx="270">
                  <c:v>38958</c:v>
                </c:pt>
                <c:pt idx="271">
                  <c:v>38958</c:v>
                </c:pt>
                <c:pt idx="272">
                  <c:v>38958</c:v>
                </c:pt>
                <c:pt idx="273">
                  <c:v>38958</c:v>
                </c:pt>
                <c:pt idx="274">
                  <c:v>38961</c:v>
                </c:pt>
                <c:pt idx="275">
                  <c:v>38963</c:v>
                </c:pt>
                <c:pt idx="276">
                  <c:v>38963</c:v>
                </c:pt>
                <c:pt idx="277">
                  <c:v>38963</c:v>
                </c:pt>
                <c:pt idx="278">
                  <c:v>38963</c:v>
                </c:pt>
                <c:pt idx="279">
                  <c:v>38963</c:v>
                </c:pt>
                <c:pt idx="280">
                  <c:v>38963</c:v>
                </c:pt>
                <c:pt idx="281">
                  <c:v>38963</c:v>
                </c:pt>
                <c:pt idx="282">
                  <c:v>38963</c:v>
                </c:pt>
                <c:pt idx="283">
                  <c:v>38964</c:v>
                </c:pt>
                <c:pt idx="284">
                  <c:v>38964</c:v>
                </c:pt>
                <c:pt idx="285">
                  <c:v>38964</c:v>
                </c:pt>
                <c:pt idx="286">
                  <c:v>38964</c:v>
                </c:pt>
                <c:pt idx="287">
                  <c:v>38964</c:v>
                </c:pt>
                <c:pt idx="288">
                  <c:v>38964</c:v>
                </c:pt>
                <c:pt idx="289">
                  <c:v>38965</c:v>
                </c:pt>
                <c:pt idx="290">
                  <c:v>38965</c:v>
                </c:pt>
                <c:pt idx="291">
                  <c:v>38965</c:v>
                </c:pt>
                <c:pt idx="292">
                  <c:v>38965</c:v>
                </c:pt>
                <c:pt idx="293">
                  <c:v>38965</c:v>
                </c:pt>
                <c:pt idx="294">
                  <c:v>38965</c:v>
                </c:pt>
                <c:pt idx="295">
                  <c:v>38966</c:v>
                </c:pt>
                <c:pt idx="296">
                  <c:v>38967</c:v>
                </c:pt>
                <c:pt idx="297">
                  <c:v>38967</c:v>
                </c:pt>
                <c:pt idx="298">
                  <c:v>38967</c:v>
                </c:pt>
                <c:pt idx="299">
                  <c:v>38967</c:v>
                </c:pt>
                <c:pt idx="300">
                  <c:v>38967</c:v>
                </c:pt>
                <c:pt idx="301">
                  <c:v>38967</c:v>
                </c:pt>
                <c:pt idx="302">
                  <c:v>38968</c:v>
                </c:pt>
                <c:pt idx="303">
                  <c:v>38969</c:v>
                </c:pt>
                <c:pt idx="304">
                  <c:v>38969</c:v>
                </c:pt>
                <c:pt idx="305">
                  <c:v>38969</c:v>
                </c:pt>
                <c:pt idx="306">
                  <c:v>38970</c:v>
                </c:pt>
                <c:pt idx="307">
                  <c:v>38970</c:v>
                </c:pt>
                <c:pt idx="308">
                  <c:v>38970</c:v>
                </c:pt>
                <c:pt idx="309">
                  <c:v>38970</c:v>
                </c:pt>
                <c:pt idx="310">
                  <c:v>38971</c:v>
                </c:pt>
                <c:pt idx="311">
                  <c:v>38971</c:v>
                </c:pt>
                <c:pt idx="312">
                  <c:v>38971</c:v>
                </c:pt>
                <c:pt idx="313">
                  <c:v>38972</c:v>
                </c:pt>
                <c:pt idx="314">
                  <c:v>38972</c:v>
                </c:pt>
                <c:pt idx="315">
                  <c:v>38972</c:v>
                </c:pt>
                <c:pt idx="316">
                  <c:v>38972</c:v>
                </c:pt>
                <c:pt idx="317">
                  <c:v>38972</c:v>
                </c:pt>
                <c:pt idx="318">
                  <c:v>38972</c:v>
                </c:pt>
                <c:pt idx="319">
                  <c:v>38972</c:v>
                </c:pt>
                <c:pt idx="320">
                  <c:v>38972</c:v>
                </c:pt>
                <c:pt idx="321">
                  <c:v>38972</c:v>
                </c:pt>
                <c:pt idx="322">
                  <c:v>38972</c:v>
                </c:pt>
                <c:pt idx="323">
                  <c:v>38973</c:v>
                </c:pt>
                <c:pt idx="324">
                  <c:v>38973</c:v>
                </c:pt>
                <c:pt idx="325">
                  <c:v>38973</c:v>
                </c:pt>
                <c:pt idx="326">
                  <c:v>38974</c:v>
                </c:pt>
                <c:pt idx="327">
                  <c:v>38974</c:v>
                </c:pt>
                <c:pt idx="328">
                  <c:v>38974</c:v>
                </c:pt>
                <c:pt idx="329">
                  <c:v>38975</c:v>
                </c:pt>
                <c:pt idx="330">
                  <c:v>38977</c:v>
                </c:pt>
                <c:pt idx="331">
                  <c:v>38977</c:v>
                </c:pt>
                <c:pt idx="332">
                  <c:v>38977</c:v>
                </c:pt>
                <c:pt idx="333">
                  <c:v>38977</c:v>
                </c:pt>
                <c:pt idx="334">
                  <c:v>38977</c:v>
                </c:pt>
                <c:pt idx="335">
                  <c:v>38977</c:v>
                </c:pt>
                <c:pt idx="336">
                  <c:v>38977</c:v>
                </c:pt>
                <c:pt idx="337">
                  <c:v>38977</c:v>
                </c:pt>
                <c:pt idx="338">
                  <c:v>38977</c:v>
                </c:pt>
                <c:pt idx="339">
                  <c:v>38977</c:v>
                </c:pt>
                <c:pt idx="340">
                  <c:v>38977</c:v>
                </c:pt>
                <c:pt idx="341">
                  <c:v>38978</c:v>
                </c:pt>
                <c:pt idx="342">
                  <c:v>38978</c:v>
                </c:pt>
                <c:pt idx="343">
                  <c:v>38978</c:v>
                </c:pt>
                <c:pt idx="344">
                  <c:v>38979</c:v>
                </c:pt>
                <c:pt idx="345">
                  <c:v>38979</c:v>
                </c:pt>
                <c:pt idx="346">
                  <c:v>38979</c:v>
                </c:pt>
                <c:pt idx="347">
                  <c:v>38979</c:v>
                </c:pt>
                <c:pt idx="348">
                  <c:v>38979</c:v>
                </c:pt>
                <c:pt idx="349">
                  <c:v>38980</c:v>
                </c:pt>
                <c:pt idx="350">
                  <c:v>38981</c:v>
                </c:pt>
                <c:pt idx="351">
                  <c:v>38981</c:v>
                </c:pt>
                <c:pt idx="352">
                  <c:v>38982</c:v>
                </c:pt>
                <c:pt idx="353">
                  <c:v>38982</c:v>
                </c:pt>
                <c:pt idx="354">
                  <c:v>38982</c:v>
                </c:pt>
                <c:pt idx="355">
                  <c:v>38982</c:v>
                </c:pt>
                <c:pt idx="356">
                  <c:v>38985</c:v>
                </c:pt>
                <c:pt idx="357">
                  <c:v>38985</c:v>
                </c:pt>
                <c:pt idx="358">
                  <c:v>38985</c:v>
                </c:pt>
                <c:pt idx="359">
                  <c:v>38986</c:v>
                </c:pt>
                <c:pt idx="360">
                  <c:v>38987</c:v>
                </c:pt>
                <c:pt idx="361">
                  <c:v>38988</c:v>
                </c:pt>
                <c:pt idx="362">
                  <c:v>38988</c:v>
                </c:pt>
                <c:pt idx="363">
                  <c:v>38988</c:v>
                </c:pt>
                <c:pt idx="364">
                  <c:v>38988</c:v>
                </c:pt>
                <c:pt idx="365">
                  <c:v>38991</c:v>
                </c:pt>
                <c:pt idx="366">
                  <c:v>38996</c:v>
                </c:pt>
                <c:pt idx="367">
                  <c:v>38999</c:v>
                </c:pt>
                <c:pt idx="368">
                  <c:v>39000</c:v>
                </c:pt>
                <c:pt idx="369">
                  <c:v>39000</c:v>
                </c:pt>
                <c:pt idx="370">
                  <c:v>39005</c:v>
                </c:pt>
                <c:pt idx="371">
                  <c:v>39007</c:v>
                </c:pt>
                <c:pt idx="372">
                  <c:v>39008</c:v>
                </c:pt>
                <c:pt idx="373">
                  <c:v>39010</c:v>
                </c:pt>
                <c:pt idx="374">
                  <c:v>39010</c:v>
                </c:pt>
                <c:pt idx="375">
                  <c:v>39010</c:v>
                </c:pt>
                <c:pt idx="376">
                  <c:v>39011</c:v>
                </c:pt>
                <c:pt idx="377">
                  <c:v>39012</c:v>
                </c:pt>
                <c:pt idx="378">
                  <c:v>39013</c:v>
                </c:pt>
                <c:pt idx="379">
                  <c:v>39013</c:v>
                </c:pt>
                <c:pt idx="380">
                  <c:v>39013</c:v>
                </c:pt>
                <c:pt idx="381">
                  <c:v>39013</c:v>
                </c:pt>
                <c:pt idx="382">
                  <c:v>39014</c:v>
                </c:pt>
                <c:pt idx="383">
                  <c:v>39014</c:v>
                </c:pt>
                <c:pt idx="384">
                  <c:v>39019</c:v>
                </c:pt>
                <c:pt idx="385">
                  <c:v>39025</c:v>
                </c:pt>
                <c:pt idx="386">
                  <c:v>39028</c:v>
                </c:pt>
                <c:pt idx="387">
                  <c:v>39028</c:v>
                </c:pt>
                <c:pt idx="388">
                  <c:v>39028</c:v>
                </c:pt>
                <c:pt idx="389">
                  <c:v>39029</c:v>
                </c:pt>
                <c:pt idx="390">
                  <c:v>39030</c:v>
                </c:pt>
                <c:pt idx="391">
                  <c:v>39037</c:v>
                </c:pt>
                <c:pt idx="392">
                  <c:v>39039</c:v>
                </c:pt>
                <c:pt idx="393">
                  <c:v>39047</c:v>
                </c:pt>
                <c:pt idx="394">
                  <c:v>39050</c:v>
                </c:pt>
                <c:pt idx="395">
                  <c:v>39053</c:v>
                </c:pt>
                <c:pt idx="396">
                  <c:v>39054</c:v>
                </c:pt>
                <c:pt idx="397">
                  <c:v>39055</c:v>
                </c:pt>
                <c:pt idx="398">
                  <c:v>39060</c:v>
                </c:pt>
                <c:pt idx="399">
                  <c:v>39067</c:v>
                </c:pt>
                <c:pt idx="400">
                  <c:v>39080</c:v>
                </c:pt>
                <c:pt idx="401">
                  <c:v>39083</c:v>
                </c:pt>
                <c:pt idx="402">
                  <c:v>39110</c:v>
                </c:pt>
                <c:pt idx="403">
                  <c:v>39112</c:v>
                </c:pt>
                <c:pt idx="404">
                  <c:v>39112</c:v>
                </c:pt>
                <c:pt idx="405">
                  <c:v>39115</c:v>
                </c:pt>
                <c:pt idx="406">
                  <c:v>39118</c:v>
                </c:pt>
                <c:pt idx="407">
                  <c:v>39139</c:v>
                </c:pt>
                <c:pt idx="408">
                  <c:v>39145</c:v>
                </c:pt>
                <c:pt idx="409">
                  <c:v>39153</c:v>
                </c:pt>
                <c:pt idx="410">
                  <c:v>39155</c:v>
                </c:pt>
                <c:pt idx="411">
                  <c:v>39156</c:v>
                </c:pt>
                <c:pt idx="412">
                  <c:v>39174</c:v>
                </c:pt>
                <c:pt idx="413">
                  <c:v>39185</c:v>
                </c:pt>
                <c:pt idx="414">
                  <c:v>39198</c:v>
                </c:pt>
                <c:pt idx="415">
                  <c:v>39207</c:v>
                </c:pt>
                <c:pt idx="416">
                  <c:v>39222</c:v>
                </c:pt>
                <c:pt idx="417">
                  <c:v>39223</c:v>
                </c:pt>
                <c:pt idx="418">
                  <c:v>39227</c:v>
                </c:pt>
                <c:pt idx="419">
                  <c:v>39258</c:v>
                </c:pt>
                <c:pt idx="420">
                  <c:v>39272</c:v>
                </c:pt>
                <c:pt idx="421">
                  <c:v>39298</c:v>
                </c:pt>
                <c:pt idx="422">
                  <c:v>39301</c:v>
                </c:pt>
                <c:pt idx="423">
                  <c:v>39327</c:v>
                </c:pt>
                <c:pt idx="424">
                  <c:v>39339</c:v>
                </c:pt>
                <c:pt idx="425">
                  <c:v>39354</c:v>
                </c:pt>
                <c:pt idx="426">
                  <c:v>39429</c:v>
                </c:pt>
                <c:pt idx="427">
                  <c:v>39467</c:v>
                </c:pt>
                <c:pt idx="428">
                  <c:v>39502</c:v>
                </c:pt>
                <c:pt idx="429">
                  <c:v>39574</c:v>
                </c:pt>
                <c:pt idx="430">
                  <c:v>39624</c:v>
                </c:pt>
                <c:pt idx="431">
                  <c:v>39643</c:v>
                </c:pt>
                <c:pt idx="432">
                  <c:v>39653</c:v>
                </c:pt>
                <c:pt idx="433">
                  <c:v>39733</c:v>
                </c:pt>
                <c:pt idx="434">
                  <c:v>39787</c:v>
                </c:pt>
                <c:pt idx="435">
                  <c:v>39828</c:v>
                </c:pt>
                <c:pt idx="436">
                  <c:v>39877</c:v>
                </c:pt>
                <c:pt idx="437">
                  <c:v>39926</c:v>
                </c:pt>
                <c:pt idx="438">
                  <c:v>39956</c:v>
                </c:pt>
                <c:pt idx="439">
                  <c:v>39981</c:v>
                </c:pt>
                <c:pt idx="440">
                  <c:v>40072</c:v>
                </c:pt>
                <c:pt idx="441">
                  <c:v>40137</c:v>
                </c:pt>
                <c:pt idx="442">
                  <c:v>40178</c:v>
                </c:pt>
                <c:pt idx="443">
                  <c:v>40278</c:v>
                </c:pt>
                <c:pt idx="444">
                  <c:v>40432</c:v>
                </c:pt>
                <c:pt idx="445">
                  <c:v>40479</c:v>
                </c:pt>
                <c:pt idx="446">
                  <c:v>40501</c:v>
                </c:pt>
                <c:pt idx="447">
                  <c:v>40587</c:v>
                </c:pt>
                <c:pt idx="448">
                  <c:v>40668</c:v>
                </c:pt>
                <c:pt idx="449">
                  <c:v>40761</c:v>
                </c:pt>
                <c:pt idx="450">
                  <c:v>40844</c:v>
                </c:pt>
                <c:pt idx="451">
                  <c:v>40945</c:v>
                </c:pt>
                <c:pt idx="452">
                  <c:v>40974</c:v>
                </c:pt>
                <c:pt idx="453">
                  <c:v>40990</c:v>
                </c:pt>
                <c:pt idx="454">
                  <c:v>41050</c:v>
                </c:pt>
                <c:pt idx="455">
                  <c:v>41123</c:v>
                </c:pt>
                <c:pt idx="456">
                  <c:v>41173</c:v>
                </c:pt>
                <c:pt idx="457">
                  <c:v>41226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C3-4558-95C0-65D81E5CAF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Prevalence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List1!$A$2:$A$459</c:f>
              <c:numCache>
                <c:formatCode>m/d/yyyy</c:formatCode>
                <c:ptCount val="4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</c:numCache>
            </c:numRef>
          </c:cat>
          <c:val>
            <c:numRef>
              <c:f>List1!$B$2:$B$459</c:f>
              <c:numCache>
                <c:formatCode>General</c:formatCode>
                <c:ptCount val="458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9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4</c:v>
                </c:pt>
                <c:pt idx="24">
                  <c:v>2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11</c:v>
                </c:pt>
                <c:pt idx="29">
                  <c:v>38</c:v>
                </c:pt>
                <c:pt idx="30">
                  <c:v>66</c:v>
                </c:pt>
                <c:pt idx="31">
                  <c:v>119</c:v>
                </c:pt>
                <c:pt idx="32">
                  <c:v>154</c:v>
                </c:pt>
                <c:pt idx="33">
                  <c:v>206</c:v>
                </c:pt>
                <c:pt idx="34">
                  <c:v>360</c:v>
                </c:pt>
                <c:pt idx="35">
                  <c:v>431</c:v>
                </c:pt>
                <c:pt idx="36">
                  <c:v>469</c:v>
                </c:pt>
                <c:pt idx="37">
                  <c:v>537</c:v>
                </c:pt>
                <c:pt idx="38">
                  <c:v>669</c:v>
                </c:pt>
                <c:pt idx="39">
                  <c:v>689</c:v>
                </c:pt>
                <c:pt idx="40">
                  <c:v>656</c:v>
                </c:pt>
                <c:pt idx="41">
                  <c:v>769</c:v>
                </c:pt>
                <c:pt idx="42">
                  <c:v>939</c:v>
                </c:pt>
                <c:pt idx="43">
                  <c:v>1069</c:v>
                </c:pt>
                <c:pt idx="44">
                  <c:v>1235</c:v>
                </c:pt>
                <c:pt idx="45">
                  <c:v>1364</c:v>
                </c:pt>
                <c:pt idx="46">
                  <c:v>1440</c:v>
                </c:pt>
                <c:pt idx="47">
                  <c:v>1394</c:v>
                </c:pt>
                <c:pt idx="48">
                  <c:v>1564</c:v>
                </c:pt>
                <c:pt idx="49">
                  <c:v>1677</c:v>
                </c:pt>
                <c:pt idx="50">
                  <c:v>1955</c:v>
                </c:pt>
                <c:pt idx="51">
                  <c:v>2111</c:v>
                </c:pt>
                <c:pt idx="52">
                  <c:v>2397</c:v>
                </c:pt>
                <c:pt idx="53">
                  <c:v>2479</c:v>
                </c:pt>
                <c:pt idx="54">
                  <c:v>2522</c:v>
                </c:pt>
                <c:pt idx="55">
                  <c:v>2702</c:v>
                </c:pt>
                <c:pt idx="56">
                  <c:v>3031</c:v>
                </c:pt>
                <c:pt idx="57">
                  <c:v>3056</c:v>
                </c:pt>
                <c:pt idx="58">
                  <c:v>3493</c:v>
                </c:pt>
                <c:pt idx="59">
                  <c:v>3789</c:v>
                </c:pt>
                <c:pt idx="60">
                  <c:v>3876</c:v>
                </c:pt>
                <c:pt idx="61">
                  <c:v>3772</c:v>
                </c:pt>
                <c:pt idx="62">
                  <c:v>3834</c:v>
                </c:pt>
                <c:pt idx="63">
                  <c:v>3762</c:v>
                </c:pt>
                <c:pt idx="64">
                  <c:v>3973</c:v>
                </c:pt>
                <c:pt idx="65">
                  <c:v>4302</c:v>
                </c:pt>
                <c:pt idx="66">
                  <c:v>4161</c:v>
                </c:pt>
                <c:pt idx="67">
                  <c:v>3812</c:v>
                </c:pt>
                <c:pt idx="68">
                  <c:v>3731</c:v>
                </c:pt>
                <c:pt idx="69">
                  <c:v>3485</c:v>
                </c:pt>
                <c:pt idx="70">
                  <c:v>3366</c:v>
                </c:pt>
                <c:pt idx="71">
                  <c:v>3784</c:v>
                </c:pt>
                <c:pt idx="72">
                  <c:v>4165</c:v>
                </c:pt>
                <c:pt idx="73">
                  <c:v>4214</c:v>
                </c:pt>
                <c:pt idx="74">
                  <c:v>3871</c:v>
                </c:pt>
                <c:pt idx="75">
                  <c:v>3758</c:v>
                </c:pt>
                <c:pt idx="76">
                  <c:v>3771</c:v>
                </c:pt>
                <c:pt idx="77">
                  <c:v>3557</c:v>
                </c:pt>
                <c:pt idx="78">
                  <c:v>3746</c:v>
                </c:pt>
                <c:pt idx="79">
                  <c:v>3896</c:v>
                </c:pt>
                <c:pt idx="80">
                  <c:v>3951</c:v>
                </c:pt>
                <c:pt idx="81">
                  <c:v>3570</c:v>
                </c:pt>
                <c:pt idx="82">
                  <c:v>3294</c:v>
                </c:pt>
                <c:pt idx="83">
                  <c:v>3418</c:v>
                </c:pt>
                <c:pt idx="84">
                  <c:v>3133</c:v>
                </c:pt>
                <c:pt idx="85">
                  <c:v>3126</c:v>
                </c:pt>
                <c:pt idx="86">
                  <c:v>3219</c:v>
                </c:pt>
                <c:pt idx="87">
                  <c:v>2981</c:v>
                </c:pt>
                <c:pt idx="88">
                  <c:v>2949</c:v>
                </c:pt>
                <c:pt idx="89">
                  <c:v>2691</c:v>
                </c:pt>
                <c:pt idx="90">
                  <c:v>2591</c:v>
                </c:pt>
                <c:pt idx="91">
                  <c:v>2404</c:v>
                </c:pt>
                <c:pt idx="92">
                  <c:v>2436</c:v>
                </c:pt>
                <c:pt idx="93">
                  <c:v>2493</c:v>
                </c:pt>
                <c:pt idx="94">
                  <c:v>2382</c:v>
                </c:pt>
                <c:pt idx="95">
                  <c:v>2216</c:v>
                </c:pt>
                <c:pt idx="96">
                  <c:v>2063</c:v>
                </c:pt>
                <c:pt idx="97">
                  <c:v>2015</c:v>
                </c:pt>
                <c:pt idx="98">
                  <c:v>1870</c:v>
                </c:pt>
                <c:pt idx="99">
                  <c:v>1924</c:v>
                </c:pt>
                <c:pt idx="100">
                  <c:v>1975</c:v>
                </c:pt>
                <c:pt idx="101">
                  <c:v>1962</c:v>
                </c:pt>
                <c:pt idx="102">
                  <c:v>1870</c:v>
                </c:pt>
                <c:pt idx="103">
                  <c:v>1823</c:v>
                </c:pt>
                <c:pt idx="104">
                  <c:v>1831</c:v>
                </c:pt>
                <c:pt idx="105">
                  <c:v>1812</c:v>
                </c:pt>
                <c:pt idx="106">
                  <c:v>1813</c:v>
                </c:pt>
                <c:pt idx="107">
                  <c:v>1818</c:v>
                </c:pt>
                <c:pt idx="108">
                  <c:v>1859</c:v>
                </c:pt>
                <c:pt idx="109">
                  <c:v>1730</c:v>
                </c:pt>
                <c:pt idx="110">
                  <c:v>1663</c:v>
                </c:pt>
                <c:pt idx="111">
                  <c:v>1712</c:v>
                </c:pt>
                <c:pt idx="112">
                  <c:v>1725</c:v>
                </c:pt>
                <c:pt idx="113">
                  <c:v>1748</c:v>
                </c:pt>
                <c:pt idx="114">
                  <c:v>1714</c:v>
                </c:pt>
                <c:pt idx="115">
                  <c:v>1613</c:v>
                </c:pt>
                <c:pt idx="116">
                  <c:v>1588</c:v>
                </c:pt>
                <c:pt idx="117">
                  <c:v>1588</c:v>
                </c:pt>
                <c:pt idx="118">
                  <c:v>1632</c:v>
                </c:pt>
                <c:pt idx="119">
                  <c:v>1680</c:v>
                </c:pt>
                <c:pt idx="120">
                  <c:v>1778</c:v>
                </c:pt>
                <c:pt idx="121">
                  <c:v>1860</c:v>
                </c:pt>
                <c:pt idx="122">
                  <c:v>1726</c:v>
                </c:pt>
                <c:pt idx="123">
                  <c:v>1692</c:v>
                </c:pt>
                <c:pt idx="124">
                  <c:v>1526</c:v>
                </c:pt>
                <c:pt idx="125">
                  <c:v>1758</c:v>
                </c:pt>
                <c:pt idx="126">
                  <c:v>1846</c:v>
                </c:pt>
                <c:pt idx="127">
                  <c:v>1938</c:v>
                </c:pt>
                <c:pt idx="128">
                  <c:v>2080</c:v>
                </c:pt>
                <c:pt idx="129">
                  <c:v>2081</c:v>
                </c:pt>
                <c:pt idx="130">
                  <c:v>1948</c:v>
                </c:pt>
                <c:pt idx="131">
                  <c:v>1800</c:v>
                </c:pt>
                <c:pt idx="132">
                  <c:v>1941</c:v>
                </c:pt>
                <c:pt idx="133">
                  <c:v>2005</c:v>
                </c:pt>
                <c:pt idx="134">
                  <c:v>2108</c:v>
                </c:pt>
                <c:pt idx="135">
                  <c:v>2154</c:v>
                </c:pt>
                <c:pt idx="136">
                  <c:v>2069</c:v>
                </c:pt>
                <c:pt idx="137">
                  <c:v>1873</c:v>
                </c:pt>
                <c:pt idx="138">
                  <c:v>1717</c:v>
                </c:pt>
                <c:pt idx="139">
                  <c:v>1656</c:v>
                </c:pt>
                <c:pt idx="140">
                  <c:v>1543</c:v>
                </c:pt>
                <c:pt idx="141">
                  <c:v>1627</c:v>
                </c:pt>
                <c:pt idx="142">
                  <c:v>1697</c:v>
                </c:pt>
                <c:pt idx="143">
                  <c:v>1567</c:v>
                </c:pt>
                <c:pt idx="144">
                  <c:v>1502</c:v>
                </c:pt>
                <c:pt idx="145">
                  <c:v>1401</c:v>
                </c:pt>
                <c:pt idx="146">
                  <c:v>1363</c:v>
                </c:pt>
                <c:pt idx="147">
                  <c:v>1308</c:v>
                </c:pt>
                <c:pt idx="148">
                  <c:v>1359</c:v>
                </c:pt>
                <c:pt idx="149">
                  <c:v>1395</c:v>
                </c:pt>
                <c:pt idx="150">
                  <c:v>1253</c:v>
                </c:pt>
                <c:pt idx="151">
                  <c:v>1210</c:v>
                </c:pt>
                <c:pt idx="152">
                  <c:v>1073</c:v>
                </c:pt>
                <c:pt idx="153">
                  <c:v>1100</c:v>
                </c:pt>
                <c:pt idx="154">
                  <c:v>1123</c:v>
                </c:pt>
                <c:pt idx="155">
                  <c:v>1178</c:v>
                </c:pt>
                <c:pt idx="156">
                  <c:v>1207</c:v>
                </c:pt>
                <c:pt idx="157">
                  <c:v>1178</c:v>
                </c:pt>
                <c:pt idx="158">
                  <c:v>1116</c:v>
                </c:pt>
                <c:pt idx="159">
                  <c:v>1062</c:v>
                </c:pt>
                <c:pt idx="160">
                  <c:v>1077</c:v>
                </c:pt>
                <c:pt idx="161">
                  <c:v>1071</c:v>
                </c:pt>
                <c:pt idx="162">
                  <c:v>1092</c:v>
                </c:pt>
                <c:pt idx="163">
                  <c:v>1138</c:v>
                </c:pt>
                <c:pt idx="164">
                  <c:v>1103</c:v>
                </c:pt>
                <c:pt idx="165">
                  <c:v>982</c:v>
                </c:pt>
                <c:pt idx="166">
                  <c:v>890</c:v>
                </c:pt>
                <c:pt idx="167">
                  <c:v>869</c:v>
                </c:pt>
                <c:pt idx="168">
                  <c:v>784</c:v>
                </c:pt>
                <c:pt idx="169">
                  <c:v>763</c:v>
                </c:pt>
                <c:pt idx="170">
                  <c:v>777</c:v>
                </c:pt>
                <c:pt idx="171">
                  <c:v>718</c:v>
                </c:pt>
                <c:pt idx="172">
                  <c:v>657</c:v>
                </c:pt>
                <c:pt idx="173">
                  <c:v>585</c:v>
                </c:pt>
                <c:pt idx="174">
                  <c:v>629</c:v>
                </c:pt>
                <c:pt idx="175">
                  <c:v>603</c:v>
                </c:pt>
                <c:pt idx="176">
                  <c:v>614</c:v>
                </c:pt>
                <c:pt idx="177">
                  <c:v>644</c:v>
                </c:pt>
                <c:pt idx="178">
                  <c:v>632</c:v>
                </c:pt>
                <c:pt idx="179">
                  <c:v>600</c:v>
                </c:pt>
                <c:pt idx="180">
                  <c:v>581</c:v>
                </c:pt>
                <c:pt idx="181">
                  <c:v>629</c:v>
                </c:pt>
                <c:pt idx="182">
                  <c:v>595</c:v>
                </c:pt>
                <c:pt idx="183">
                  <c:v>602</c:v>
                </c:pt>
                <c:pt idx="184">
                  <c:v>594</c:v>
                </c:pt>
                <c:pt idx="185">
                  <c:v>527</c:v>
                </c:pt>
                <c:pt idx="186">
                  <c:v>498</c:v>
                </c:pt>
                <c:pt idx="187">
                  <c:v>454</c:v>
                </c:pt>
                <c:pt idx="188">
                  <c:v>449</c:v>
                </c:pt>
                <c:pt idx="189">
                  <c:v>466</c:v>
                </c:pt>
                <c:pt idx="190">
                  <c:v>507</c:v>
                </c:pt>
                <c:pt idx="191">
                  <c:v>506</c:v>
                </c:pt>
                <c:pt idx="192">
                  <c:v>527</c:v>
                </c:pt>
                <c:pt idx="193">
                  <c:v>524</c:v>
                </c:pt>
                <c:pt idx="194">
                  <c:v>524</c:v>
                </c:pt>
                <c:pt idx="195">
                  <c:v>546</c:v>
                </c:pt>
                <c:pt idx="196">
                  <c:v>482</c:v>
                </c:pt>
                <c:pt idx="197">
                  <c:v>461</c:v>
                </c:pt>
                <c:pt idx="198">
                  <c:v>448</c:v>
                </c:pt>
                <c:pt idx="199">
                  <c:v>448</c:v>
                </c:pt>
                <c:pt idx="200">
                  <c:v>428</c:v>
                </c:pt>
                <c:pt idx="201">
                  <c:v>427</c:v>
                </c:pt>
                <c:pt idx="202">
                  <c:v>433</c:v>
                </c:pt>
                <c:pt idx="203">
                  <c:v>433</c:v>
                </c:pt>
                <c:pt idx="204">
                  <c:v>398</c:v>
                </c:pt>
                <c:pt idx="205">
                  <c:v>394</c:v>
                </c:pt>
                <c:pt idx="206">
                  <c:v>376</c:v>
                </c:pt>
                <c:pt idx="207">
                  <c:v>342</c:v>
                </c:pt>
                <c:pt idx="208">
                  <c:v>341</c:v>
                </c:pt>
                <c:pt idx="209">
                  <c:v>353</c:v>
                </c:pt>
                <c:pt idx="210">
                  <c:v>321</c:v>
                </c:pt>
                <c:pt idx="211">
                  <c:v>312</c:v>
                </c:pt>
                <c:pt idx="212">
                  <c:v>297</c:v>
                </c:pt>
                <c:pt idx="213">
                  <c:v>268</c:v>
                </c:pt>
                <c:pt idx="214">
                  <c:v>258</c:v>
                </c:pt>
                <c:pt idx="215">
                  <c:v>257</c:v>
                </c:pt>
                <c:pt idx="216">
                  <c:v>255</c:v>
                </c:pt>
                <c:pt idx="217">
                  <c:v>225</c:v>
                </c:pt>
                <c:pt idx="218">
                  <c:v>222</c:v>
                </c:pt>
                <c:pt idx="219">
                  <c:v>207</c:v>
                </c:pt>
                <c:pt idx="220">
                  <c:v>178</c:v>
                </c:pt>
                <c:pt idx="221">
                  <c:v>173</c:v>
                </c:pt>
                <c:pt idx="222">
                  <c:v>172</c:v>
                </c:pt>
                <c:pt idx="223">
                  <c:v>171</c:v>
                </c:pt>
                <c:pt idx="224">
                  <c:v>161</c:v>
                </c:pt>
                <c:pt idx="225">
                  <c:v>139</c:v>
                </c:pt>
                <c:pt idx="226">
                  <c:v>129</c:v>
                </c:pt>
                <c:pt idx="227">
                  <c:v>115</c:v>
                </c:pt>
                <c:pt idx="228">
                  <c:v>113</c:v>
                </c:pt>
                <c:pt idx="229">
                  <c:v>114</c:v>
                </c:pt>
                <c:pt idx="230">
                  <c:v>118</c:v>
                </c:pt>
                <c:pt idx="231">
                  <c:v>112</c:v>
                </c:pt>
                <c:pt idx="232">
                  <c:v>105</c:v>
                </c:pt>
                <c:pt idx="233">
                  <c:v>104</c:v>
                </c:pt>
                <c:pt idx="234">
                  <c:v>106</c:v>
                </c:pt>
                <c:pt idx="235">
                  <c:v>100</c:v>
                </c:pt>
                <c:pt idx="236">
                  <c:v>99</c:v>
                </c:pt>
                <c:pt idx="237">
                  <c:v>99</c:v>
                </c:pt>
                <c:pt idx="238">
                  <c:v>97</c:v>
                </c:pt>
                <c:pt idx="239">
                  <c:v>96</c:v>
                </c:pt>
                <c:pt idx="240">
                  <c:v>95</c:v>
                </c:pt>
                <c:pt idx="241">
                  <c:v>95</c:v>
                </c:pt>
                <c:pt idx="242">
                  <c:v>89</c:v>
                </c:pt>
                <c:pt idx="243">
                  <c:v>89</c:v>
                </c:pt>
                <c:pt idx="244">
                  <c:v>89</c:v>
                </c:pt>
                <c:pt idx="245">
                  <c:v>86</c:v>
                </c:pt>
                <c:pt idx="246">
                  <c:v>82</c:v>
                </c:pt>
                <c:pt idx="247">
                  <c:v>76</c:v>
                </c:pt>
                <c:pt idx="248">
                  <c:v>75</c:v>
                </c:pt>
                <c:pt idx="249">
                  <c:v>69</c:v>
                </c:pt>
                <c:pt idx="250">
                  <c:v>72</c:v>
                </c:pt>
                <c:pt idx="251">
                  <c:v>75</c:v>
                </c:pt>
                <c:pt idx="252">
                  <c:v>75</c:v>
                </c:pt>
                <c:pt idx="253">
                  <c:v>72</c:v>
                </c:pt>
                <c:pt idx="254">
                  <c:v>71</c:v>
                </c:pt>
                <c:pt idx="255">
                  <c:v>70</c:v>
                </c:pt>
                <c:pt idx="256">
                  <c:v>68</c:v>
                </c:pt>
                <c:pt idx="257">
                  <c:v>67</c:v>
                </c:pt>
                <c:pt idx="258">
                  <c:v>69</c:v>
                </c:pt>
                <c:pt idx="259">
                  <c:v>65</c:v>
                </c:pt>
                <c:pt idx="260">
                  <c:v>67</c:v>
                </c:pt>
                <c:pt idx="261">
                  <c:v>64</c:v>
                </c:pt>
                <c:pt idx="262">
                  <c:v>64</c:v>
                </c:pt>
                <c:pt idx="263">
                  <c:v>63</c:v>
                </c:pt>
                <c:pt idx="264">
                  <c:v>62</c:v>
                </c:pt>
                <c:pt idx="265">
                  <c:v>63</c:v>
                </c:pt>
                <c:pt idx="266">
                  <c:v>62</c:v>
                </c:pt>
                <c:pt idx="267">
                  <c:v>61</c:v>
                </c:pt>
                <c:pt idx="268">
                  <c:v>59</c:v>
                </c:pt>
                <c:pt idx="269">
                  <c:v>58</c:v>
                </c:pt>
                <c:pt idx="270">
                  <c:v>58</c:v>
                </c:pt>
                <c:pt idx="271">
                  <c:v>55</c:v>
                </c:pt>
                <c:pt idx="272">
                  <c:v>54</c:v>
                </c:pt>
                <c:pt idx="273">
                  <c:v>53</c:v>
                </c:pt>
                <c:pt idx="274">
                  <c:v>56</c:v>
                </c:pt>
                <c:pt idx="275">
                  <c:v>52</c:v>
                </c:pt>
                <c:pt idx="276">
                  <c:v>48</c:v>
                </c:pt>
                <c:pt idx="277">
                  <c:v>47</c:v>
                </c:pt>
                <c:pt idx="278">
                  <c:v>47</c:v>
                </c:pt>
                <c:pt idx="279">
                  <c:v>47</c:v>
                </c:pt>
                <c:pt idx="280">
                  <c:v>47</c:v>
                </c:pt>
                <c:pt idx="281">
                  <c:v>46</c:v>
                </c:pt>
                <c:pt idx="282">
                  <c:v>45</c:v>
                </c:pt>
                <c:pt idx="283">
                  <c:v>46</c:v>
                </c:pt>
                <c:pt idx="284">
                  <c:v>43</c:v>
                </c:pt>
                <c:pt idx="285">
                  <c:v>43</c:v>
                </c:pt>
                <c:pt idx="286">
                  <c:v>43</c:v>
                </c:pt>
                <c:pt idx="287">
                  <c:v>43</c:v>
                </c:pt>
                <c:pt idx="288">
                  <c:v>43</c:v>
                </c:pt>
                <c:pt idx="289">
                  <c:v>43</c:v>
                </c:pt>
                <c:pt idx="290">
                  <c:v>43</c:v>
                </c:pt>
                <c:pt idx="291">
                  <c:v>43</c:v>
                </c:pt>
                <c:pt idx="292">
                  <c:v>43</c:v>
                </c:pt>
                <c:pt idx="293">
                  <c:v>43</c:v>
                </c:pt>
                <c:pt idx="294">
                  <c:v>43</c:v>
                </c:pt>
                <c:pt idx="295">
                  <c:v>44</c:v>
                </c:pt>
                <c:pt idx="296">
                  <c:v>44</c:v>
                </c:pt>
                <c:pt idx="297">
                  <c:v>43</c:v>
                </c:pt>
                <c:pt idx="298">
                  <c:v>43</c:v>
                </c:pt>
                <c:pt idx="299">
                  <c:v>43</c:v>
                </c:pt>
                <c:pt idx="300">
                  <c:v>43</c:v>
                </c:pt>
                <c:pt idx="301">
                  <c:v>43</c:v>
                </c:pt>
                <c:pt idx="302">
                  <c:v>42</c:v>
                </c:pt>
                <c:pt idx="303">
                  <c:v>43</c:v>
                </c:pt>
                <c:pt idx="304">
                  <c:v>41</c:v>
                </c:pt>
                <c:pt idx="305">
                  <c:v>41</c:v>
                </c:pt>
                <c:pt idx="306">
                  <c:v>42</c:v>
                </c:pt>
                <c:pt idx="307">
                  <c:v>42</c:v>
                </c:pt>
                <c:pt idx="308">
                  <c:v>42</c:v>
                </c:pt>
                <c:pt idx="309">
                  <c:v>42</c:v>
                </c:pt>
                <c:pt idx="310">
                  <c:v>41</c:v>
                </c:pt>
                <c:pt idx="311">
                  <c:v>41</c:v>
                </c:pt>
                <c:pt idx="312">
                  <c:v>41</c:v>
                </c:pt>
                <c:pt idx="313">
                  <c:v>41</c:v>
                </c:pt>
                <c:pt idx="314">
                  <c:v>41</c:v>
                </c:pt>
                <c:pt idx="315">
                  <c:v>41</c:v>
                </c:pt>
                <c:pt idx="316">
                  <c:v>41</c:v>
                </c:pt>
                <c:pt idx="317">
                  <c:v>41</c:v>
                </c:pt>
                <c:pt idx="318">
                  <c:v>41</c:v>
                </c:pt>
                <c:pt idx="319">
                  <c:v>41</c:v>
                </c:pt>
                <c:pt idx="320">
                  <c:v>41</c:v>
                </c:pt>
                <c:pt idx="321">
                  <c:v>41</c:v>
                </c:pt>
                <c:pt idx="322">
                  <c:v>40</c:v>
                </c:pt>
                <c:pt idx="323">
                  <c:v>40</c:v>
                </c:pt>
                <c:pt idx="324">
                  <c:v>40</c:v>
                </c:pt>
                <c:pt idx="325">
                  <c:v>40</c:v>
                </c:pt>
                <c:pt idx="326">
                  <c:v>41</c:v>
                </c:pt>
                <c:pt idx="327">
                  <c:v>40</c:v>
                </c:pt>
                <c:pt idx="328">
                  <c:v>40</c:v>
                </c:pt>
                <c:pt idx="329">
                  <c:v>40</c:v>
                </c:pt>
                <c:pt idx="330">
                  <c:v>40</c:v>
                </c:pt>
                <c:pt idx="331">
                  <c:v>40</c:v>
                </c:pt>
                <c:pt idx="332">
                  <c:v>39</c:v>
                </c:pt>
                <c:pt idx="333">
                  <c:v>39</c:v>
                </c:pt>
                <c:pt idx="334">
                  <c:v>39</c:v>
                </c:pt>
                <c:pt idx="335">
                  <c:v>39</c:v>
                </c:pt>
                <c:pt idx="336">
                  <c:v>38</c:v>
                </c:pt>
                <c:pt idx="337">
                  <c:v>38</c:v>
                </c:pt>
                <c:pt idx="338">
                  <c:v>38</c:v>
                </c:pt>
                <c:pt idx="339">
                  <c:v>38</c:v>
                </c:pt>
                <c:pt idx="340">
                  <c:v>38</c:v>
                </c:pt>
                <c:pt idx="341">
                  <c:v>38</c:v>
                </c:pt>
                <c:pt idx="342">
                  <c:v>38</c:v>
                </c:pt>
                <c:pt idx="343">
                  <c:v>38</c:v>
                </c:pt>
                <c:pt idx="344">
                  <c:v>38</c:v>
                </c:pt>
                <c:pt idx="345">
                  <c:v>38</c:v>
                </c:pt>
                <c:pt idx="346">
                  <c:v>38</c:v>
                </c:pt>
                <c:pt idx="347">
                  <c:v>38</c:v>
                </c:pt>
                <c:pt idx="348">
                  <c:v>38</c:v>
                </c:pt>
                <c:pt idx="349">
                  <c:v>39</c:v>
                </c:pt>
                <c:pt idx="350">
                  <c:v>40</c:v>
                </c:pt>
                <c:pt idx="351">
                  <c:v>40</c:v>
                </c:pt>
                <c:pt idx="352">
                  <c:v>41</c:v>
                </c:pt>
                <c:pt idx="353">
                  <c:v>40</c:v>
                </c:pt>
                <c:pt idx="354">
                  <c:v>40</c:v>
                </c:pt>
                <c:pt idx="355">
                  <c:v>40</c:v>
                </c:pt>
                <c:pt idx="356">
                  <c:v>42</c:v>
                </c:pt>
                <c:pt idx="357">
                  <c:v>42</c:v>
                </c:pt>
                <c:pt idx="358">
                  <c:v>42</c:v>
                </c:pt>
                <c:pt idx="359">
                  <c:v>42</c:v>
                </c:pt>
                <c:pt idx="360">
                  <c:v>42</c:v>
                </c:pt>
                <c:pt idx="361">
                  <c:v>41</c:v>
                </c:pt>
                <c:pt idx="362">
                  <c:v>41</c:v>
                </c:pt>
                <c:pt idx="363">
                  <c:v>41</c:v>
                </c:pt>
                <c:pt idx="364">
                  <c:v>41</c:v>
                </c:pt>
                <c:pt idx="365">
                  <c:v>42</c:v>
                </c:pt>
                <c:pt idx="366">
                  <c:v>46</c:v>
                </c:pt>
                <c:pt idx="367">
                  <c:v>48</c:v>
                </c:pt>
                <c:pt idx="368">
                  <c:v>49</c:v>
                </c:pt>
                <c:pt idx="369">
                  <c:v>48</c:v>
                </c:pt>
                <c:pt idx="370">
                  <c:v>52</c:v>
                </c:pt>
                <c:pt idx="371">
                  <c:v>49</c:v>
                </c:pt>
                <c:pt idx="372">
                  <c:v>49</c:v>
                </c:pt>
                <c:pt idx="373">
                  <c:v>49</c:v>
                </c:pt>
                <c:pt idx="374">
                  <c:v>49</c:v>
                </c:pt>
                <c:pt idx="375">
                  <c:v>49</c:v>
                </c:pt>
                <c:pt idx="376">
                  <c:v>49</c:v>
                </c:pt>
                <c:pt idx="377">
                  <c:v>50</c:v>
                </c:pt>
                <c:pt idx="378">
                  <c:v>50</c:v>
                </c:pt>
                <c:pt idx="379">
                  <c:v>50</c:v>
                </c:pt>
                <c:pt idx="380">
                  <c:v>49</c:v>
                </c:pt>
                <c:pt idx="381">
                  <c:v>47</c:v>
                </c:pt>
                <c:pt idx="382">
                  <c:v>47</c:v>
                </c:pt>
                <c:pt idx="383">
                  <c:v>47</c:v>
                </c:pt>
                <c:pt idx="384">
                  <c:v>48</c:v>
                </c:pt>
                <c:pt idx="385">
                  <c:v>44</c:v>
                </c:pt>
                <c:pt idx="386">
                  <c:v>45</c:v>
                </c:pt>
                <c:pt idx="387">
                  <c:v>43</c:v>
                </c:pt>
                <c:pt idx="388">
                  <c:v>43</c:v>
                </c:pt>
                <c:pt idx="389">
                  <c:v>43</c:v>
                </c:pt>
                <c:pt idx="390">
                  <c:v>43</c:v>
                </c:pt>
                <c:pt idx="391">
                  <c:v>45</c:v>
                </c:pt>
                <c:pt idx="392">
                  <c:v>43</c:v>
                </c:pt>
                <c:pt idx="393">
                  <c:v>44</c:v>
                </c:pt>
                <c:pt idx="394">
                  <c:v>44</c:v>
                </c:pt>
                <c:pt idx="395">
                  <c:v>45</c:v>
                </c:pt>
                <c:pt idx="396">
                  <c:v>46</c:v>
                </c:pt>
                <c:pt idx="397">
                  <c:v>47</c:v>
                </c:pt>
                <c:pt idx="398">
                  <c:v>49</c:v>
                </c:pt>
                <c:pt idx="399">
                  <c:v>51</c:v>
                </c:pt>
                <c:pt idx="400">
                  <c:v>59</c:v>
                </c:pt>
                <c:pt idx="401">
                  <c:v>58</c:v>
                </c:pt>
                <c:pt idx="402">
                  <c:v>83</c:v>
                </c:pt>
                <c:pt idx="403">
                  <c:v>83</c:v>
                </c:pt>
                <c:pt idx="404">
                  <c:v>83</c:v>
                </c:pt>
                <c:pt idx="405">
                  <c:v>84</c:v>
                </c:pt>
                <c:pt idx="406">
                  <c:v>84</c:v>
                </c:pt>
                <c:pt idx="407">
                  <c:v>103</c:v>
                </c:pt>
                <c:pt idx="408">
                  <c:v>105</c:v>
                </c:pt>
                <c:pt idx="409">
                  <c:v>105</c:v>
                </c:pt>
                <c:pt idx="410">
                  <c:v>105</c:v>
                </c:pt>
                <c:pt idx="411">
                  <c:v>104</c:v>
                </c:pt>
                <c:pt idx="412">
                  <c:v>108</c:v>
                </c:pt>
                <c:pt idx="413">
                  <c:v>108</c:v>
                </c:pt>
                <c:pt idx="414">
                  <c:v>103</c:v>
                </c:pt>
                <c:pt idx="415">
                  <c:v>103</c:v>
                </c:pt>
                <c:pt idx="416">
                  <c:v>86</c:v>
                </c:pt>
                <c:pt idx="417">
                  <c:v>85</c:v>
                </c:pt>
                <c:pt idx="418">
                  <c:v>83</c:v>
                </c:pt>
                <c:pt idx="419">
                  <c:v>96</c:v>
                </c:pt>
                <c:pt idx="420">
                  <c:v>104</c:v>
                </c:pt>
                <c:pt idx="421">
                  <c:v>111</c:v>
                </c:pt>
                <c:pt idx="422">
                  <c:v>95</c:v>
                </c:pt>
                <c:pt idx="423">
                  <c:v>113</c:v>
                </c:pt>
                <c:pt idx="424">
                  <c:v>116</c:v>
                </c:pt>
                <c:pt idx="425">
                  <c:v>125</c:v>
                </c:pt>
                <c:pt idx="426">
                  <c:v>160</c:v>
                </c:pt>
                <c:pt idx="427">
                  <c:v>170</c:v>
                </c:pt>
                <c:pt idx="428">
                  <c:v>175</c:v>
                </c:pt>
                <c:pt idx="429">
                  <c:v>218</c:v>
                </c:pt>
                <c:pt idx="430">
                  <c:v>237</c:v>
                </c:pt>
                <c:pt idx="431">
                  <c:v>231</c:v>
                </c:pt>
                <c:pt idx="432">
                  <c:v>230</c:v>
                </c:pt>
                <c:pt idx="433">
                  <c:v>255</c:v>
                </c:pt>
                <c:pt idx="434">
                  <c:v>268</c:v>
                </c:pt>
                <c:pt idx="435">
                  <c:v>274</c:v>
                </c:pt>
                <c:pt idx="436">
                  <c:v>282</c:v>
                </c:pt>
                <c:pt idx="437">
                  <c:v>294</c:v>
                </c:pt>
                <c:pt idx="438">
                  <c:v>292</c:v>
                </c:pt>
                <c:pt idx="439">
                  <c:v>294</c:v>
                </c:pt>
                <c:pt idx="440">
                  <c:v>322</c:v>
                </c:pt>
                <c:pt idx="441">
                  <c:v>318</c:v>
                </c:pt>
                <c:pt idx="442">
                  <c:v>324</c:v>
                </c:pt>
                <c:pt idx="443">
                  <c:v>359</c:v>
                </c:pt>
                <c:pt idx="444">
                  <c:v>423</c:v>
                </c:pt>
                <c:pt idx="445">
                  <c:v>425</c:v>
                </c:pt>
                <c:pt idx="446">
                  <c:v>428</c:v>
                </c:pt>
                <c:pt idx="447">
                  <c:v>457</c:v>
                </c:pt>
                <c:pt idx="448">
                  <c:v>447</c:v>
                </c:pt>
                <c:pt idx="449">
                  <c:v>450</c:v>
                </c:pt>
                <c:pt idx="450">
                  <c:v>458</c:v>
                </c:pt>
                <c:pt idx="451">
                  <c:v>488</c:v>
                </c:pt>
                <c:pt idx="452">
                  <c:v>475</c:v>
                </c:pt>
                <c:pt idx="453">
                  <c:v>473</c:v>
                </c:pt>
                <c:pt idx="454">
                  <c:v>488</c:v>
                </c:pt>
                <c:pt idx="455">
                  <c:v>489</c:v>
                </c:pt>
                <c:pt idx="456">
                  <c:v>469</c:v>
                </c:pt>
                <c:pt idx="457">
                  <c:v>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C7-418F-9894-CC9725FB542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List1!$A$2:$A$459</c:f>
              <c:numCache>
                <c:formatCode>m/d/yyyy</c:formatCode>
                <c:ptCount val="4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</c:numCache>
            </c:numRef>
          </c:cat>
          <c:val>
            <c:numRef>
              <c:f>List1!$C$2:$C$459</c:f>
              <c:numCache>
                <c:formatCode>General</c:formatCode>
                <c:ptCount val="458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11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17</c:v>
                </c:pt>
                <c:pt idx="24">
                  <c:v>28</c:v>
                </c:pt>
                <c:pt idx="25">
                  <c:v>32</c:v>
                </c:pt>
                <c:pt idx="26">
                  <c:v>33</c:v>
                </c:pt>
                <c:pt idx="27">
                  <c:v>36</c:v>
                </c:pt>
                <c:pt idx="28">
                  <c:v>55</c:v>
                </c:pt>
                <c:pt idx="29">
                  <c:v>60</c:v>
                </c:pt>
                <c:pt idx="30">
                  <c:v>88</c:v>
                </c:pt>
                <c:pt idx="31">
                  <c:v>174</c:v>
                </c:pt>
                <c:pt idx="32">
                  <c:v>199</c:v>
                </c:pt>
                <c:pt idx="33">
                  <c:v>212</c:v>
                </c:pt>
                <c:pt idx="34">
                  <c:v>290</c:v>
                </c:pt>
                <c:pt idx="35">
                  <c:v>326</c:v>
                </c:pt>
                <c:pt idx="36">
                  <c:v>353</c:v>
                </c:pt>
                <c:pt idx="37">
                  <c:v>433</c:v>
                </c:pt>
                <c:pt idx="38">
                  <c:v>513</c:v>
                </c:pt>
                <c:pt idx="39">
                  <c:v>551</c:v>
                </c:pt>
                <c:pt idx="40">
                  <c:v>565</c:v>
                </c:pt>
                <c:pt idx="41">
                  <c:v>687</c:v>
                </c:pt>
                <c:pt idx="42">
                  <c:v>807</c:v>
                </c:pt>
                <c:pt idx="43">
                  <c:v>971</c:v>
                </c:pt>
                <c:pt idx="44">
                  <c:v>1137</c:v>
                </c:pt>
                <c:pt idx="45">
                  <c:v>1303</c:v>
                </c:pt>
                <c:pt idx="46">
                  <c:v>1369</c:v>
                </c:pt>
                <c:pt idx="47">
                  <c:v>1364</c:v>
                </c:pt>
                <c:pt idx="48">
                  <c:v>1498</c:v>
                </c:pt>
                <c:pt idx="49">
                  <c:v>1638</c:v>
                </c:pt>
                <c:pt idx="50">
                  <c:v>1854</c:v>
                </c:pt>
                <c:pt idx="51">
                  <c:v>2011</c:v>
                </c:pt>
                <c:pt idx="52">
                  <c:v>2269</c:v>
                </c:pt>
                <c:pt idx="53">
                  <c:v>2342</c:v>
                </c:pt>
                <c:pt idx="54">
                  <c:v>2307</c:v>
                </c:pt>
                <c:pt idx="55">
                  <c:v>2464</c:v>
                </c:pt>
                <c:pt idx="56">
                  <c:v>2633</c:v>
                </c:pt>
                <c:pt idx="57">
                  <c:v>2645</c:v>
                </c:pt>
                <c:pt idx="58">
                  <c:v>3039</c:v>
                </c:pt>
                <c:pt idx="59">
                  <c:v>3171</c:v>
                </c:pt>
                <c:pt idx="60">
                  <c:v>3084</c:v>
                </c:pt>
                <c:pt idx="61">
                  <c:v>2924</c:v>
                </c:pt>
                <c:pt idx="62">
                  <c:v>2937</c:v>
                </c:pt>
                <c:pt idx="63">
                  <c:v>2861</c:v>
                </c:pt>
                <c:pt idx="64">
                  <c:v>3047</c:v>
                </c:pt>
                <c:pt idx="65">
                  <c:v>3218</c:v>
                </c:pt>
                <c:pt idx="66">
                  <c:v>3037</c:v>
                </c:pt>
                <c:pt idx="67">
                  <c:v>2787</c:v>
                </c:pt>
                <c:pt idx="68">
                  <c:v>2687</c:v>
                </c:pt>
                <c:pt idx="69">
                  <c:v>2533</c:v>
                </c:pt>
                <c:pt idx="70">
                  <c:v>2389</c:v>
                </c:pt>
                <c:pt idx="71">
                  <c:v>2505</c:v>
                </c:pt>
                <c:pt idx="72">
                  <c:v>2625</c:v>
                </c:pt>
                <c:pt idx="73">
                  <c:v>2526</c:v>
                </c:pt>
                <c:pt idx="74">
                  <c:v>2324</c:v>
                </c:pt>
                <c:pt idx="75">
                  <c:v>2082</c:v>
                </c:pt>
                <c:pt idx="76">
                  <c:v>2034</c:v>
                </c:pt>
                <c:pt idx="77">
                  <c:v>1875</c:v>
                </c:pt>
                <c:pt idx="78">
                  <c:v>1973</c:v>
                </c:pt>
                <c:pt idx="79">
                  <c:v>2042</c:v>
                </c:pt>
                <c:pt idx="80">
                  <c:v>1987</c:v>
                </c:pt>
                <c:pt idx="81">
                  <c:v>1732</c:v>
                </c:pt>
                <c:pt idx="82">
                  <c:v>1547</c:v>
                </c:pt>
                <c:pt idx="83">
                  <c:v>1523</c:v>
                </c:pt>
                <c:pt idx="84">
                  <c:v>1458</c:v>
                </c:pt>
                <c:pt idx="85">
                  <c:v>1479</c:v>
                </c:pt>
                <c:pt idx="86">
                  <c:v>1501</c:v>
                </c:pt>
                <c:pt idx="87">
                  <c:v>1456</c:v>
                </c:pt>
                <c:pt idx="88">
                  <c:v>1419</c:v>
                </c:pt>
                <c:pt idx="89">
                  <c:v>1273</c:v>
                </c:pt>
                <c:pt idx="90">
                  <c:v>1247</c:v>
                </c:pt>
                <c:pt idx="91">
                  <c:v>1240</c:v>
                </c:pt>
                <c:pt idx="92">
                  <c:v>1286</c:v>
                </c:pt>
                <c:pt idx="93">
                  <c:v>1321</c:v>
                </c:pt>
                <c:pt idx="94">
                  <c:v>1255</c:v>
                </c:pt>
                <c:pt idx="95">
                  <c:v>1193</c:v>
                </c:pt>
                <c:pt idx="96">
                  <c:v>1119</c:v>
                </c:pt>
                <c:pt idx="97">
                  <c:v>1178</c:v>
                </c:pt>
                <c:pt idx="98">
                  <c:v>1165</c:v>
                </c:pt>
                <c:pt idx="99">
                  <c:v>1201</c:v>
                </c:pt>
                <c:pt idx="100">
                  <c:v>1247</c:v>
                </c:pt>
                <c:pt idx="101">
                  <c:v>1227</c:v>
                </c:pt>
                <c:pt idx="102">
                  <c:v>1156</c:v>
                </c:pt>
                <c:pt idx="103">
                  <c:v>1116</c:v>
                </c:pt>
                <c:pt idx="104">
                  <c:v>1149</c:v>
                </c:pt>
                <c:pt idx="105">
                  <c:v>1152</c:v>
                </c:pt>
                <c:pt idx="106">
                  <c:v>1219</c:v>
                </c:pt>
                <c:pt idx="107">
                  <c:v>1252</c:v>
                </c:pt>
                <c:pt idx="108">
                  <c:v>1195</c:v>
                </c:pt>
                <c:pt idx="109">
                  <c:v>1139</c:v>
                </c:pt>
                <c:pt idx="110">
                  <c:v>1089</c:v>
                </c:pt>
                <c:pt idx="111">
                  <c:v>1187</c:v>
                </c:pt>
                <c:pt idx="112">
                  <c:v>1233</c:v>
                </c:pt>
                <c:pt idx="113">
                  <c:v>1320</c:v>
                </c:pt>
                <c:pt idx="114">
                  <c:v>1335</c:v>
                </c:pt>
                <c:pt idx="115">
                  <c:v>1281</c:v>
                </c:pt>
                <c:pt idx="116">
                  <c:v>1237</c:v>
                </c:pt>
                <c:pt idx="117">
                  <c:v>1206</c:v>
                </c:pt>
                <c:pt idx="118">
                  <c:v>1316</c:v>
                </c:pt>
                <c:pt idx="119">
                  <c:v>1403</c:v>
                </c:pt>
                <c:pt idx="120">
                  <c:v>1478</c:v>
                </c:pt>
                <c:pt idx="121">
                  <c:v>1544</c:v>
                </c:pt>
                <c:pt idx="122">
                  <c:v>1448</c:v>
                </c:pt>
                <c:pt idx="123">
                  <c:v>1374</c:v>
                </c:pt>
                <c:pt idx="124">
                  <c:v>1307</c:v>
                </c:pt>
                <c:pt idx="125">
                  <c:v>1559</c:v>
                </c:pt>
                <c:pt idx="126">
                  <c:v>1679</c:v>
                </c:pt>
                <c:pt idx="127">
                  <c:v>1751</c:v>
                </c:pt>
                <c:pt idx="128">
                  <c:v>1811</c:v>
                </c:pt>
                <c:pt idx="129">
                  <c:v>1710</c:v>
                </c:pt>
                <c:pt idx="130">
                  <c:v>1595</c:v>
                </c:pt>
                <c:pt idx="131">
                  <c:v>1476</c:v>
                </c:pt>
                <c:pt idx="132">
                  <c:v>1619</c:v>
                </c:pt>
                <c:pt idx="133">
                  <c:v>1701</c:v>
                </c:pt>
                <c:pt idx="134">
                  <c:v>1770</c:v>
                </c:pt>
                <c:pt idx="135">
                  <c:v>1770</c:v>
                </c:pt>
                <c:pt idx="136">
                  <c:v>1628</c:v>
                </c:pt>
                <c:pt idx="137">
                  <c:v>1484</c:v>
                </c:pt>
                <c:pt idx="138">
                  <c:v>1376</c:v>
                </c:pt>
                <c:pt idx="139">
                  <c:v>1372</c:v>
                </c:pt>
                <c:pt idx="140">
                  <c:v>1322</c:v>
                </c:pt>
                <c:pt idx="141">
                  <c:v>1354</c:v>
                </c:pt>
                <c:pt idx="142">
                  <c:v>1381</c:v>
                </c:pt>
                <c:pt idx="143">
                  <c:v>1287</c:v>
                </c:pt>
                <c:pt idx="144">
                  <c:v>1211</c:v>
                </c:pt>
                <c:pt idx="145">
                  <c:v>1101</c:v>
                </c:pt>
                <c:pt idx="146">
                  <c:v>1114</c:v>
                </c:pt>
                <c:pt idx="147">
                  <c:v>1118</c:v>
                </c:pt>
                <c:pt idx="148">
                  <c:v>1145</c:v>
                </c:pt>
                <c:pt idx="149">
                  <c:v>1156</c:v>
                </c:pt>
                <c:pt idx="150">
                  <c:v>1072</c:v>
                </c:pt>
                <c:pt idx="151">
                  <c:v>1004</c:v>
                </c:pt>
                <c:pt idx="152">
                  <c:v>926</c:v>
                </c:pt>
                <c:pt idx="153">
                  <c:v>946</c:v>
                </c:pt>
                <c:pt idx="154">
                  <c:v>936</c:v>
                </c:pt>
                <c:pt idx="155">
                  <c:v>973</c:v>
                </c:pt>
                <c:pt idx="156">
                  <c:v>994</c:v>
                </c:pt>
                <c:pt idx="157">
                  <c:v>939</c:v>
                </c:pt>
                <c:pt idx="158">
                  <c:v>869</c:v>
                </c:pt>
                <c:pt idx="159">
                  <c:v>826</c:v>
                </c:pt>
                <c:pt idx="160">
                  <c:v>847</c:v>
                </c:pt>
                <c:pt idx="161">
                  <c:v>815</c:v>
                </c:pt>
                <c:pt idx="162">
                  <c:v>823</c:v>
                </c:pt>
                <c:pt idx="163">
                  <c:v>847</c:v>
                </c:pt>
                <c:pt idx="164">
                  <c:v>809</c:v>
                </c:pt>
                <c:pt idx="165">
                  <c:v>750</c:v>
                </c:pt>
                <c:pt idx="166">
                  <c:v>699</c:v>
                </c:pt>
                <c:pt idx="167">
                  <c:v>716</c:v>
                </c:pt>
                <c:pt idx="168">
                  <c:v>707</c:v>
                </c:pt>
                <c:pt idx="169">
                  <c:v>726</c:v>
                </c:pt>
                <c:pt idx="170">
                  <c:v>740</c:v>
                </c:pt>
                <c:pt idx="171">
                  <c:v>711</c:v>
                </c:pt>
                <c:pt idx="172">
                  <c:v>671</c:v>
                </c:pt>
                <c:pt idx="173">
                  <c:v>644</c:v>
                </c:pt>
                <c:pt idx="174">
                  <c:v>675</c:v>
                </c:pt>
                <c:pt idx="175">
                  <c:v>688</c:v>
                </c:pt>
                <c:pt idx="176">
                  <c:v>704</c:v>
                </c:pt>
                <c:pt idx="177">
                  <c:v>728</c:v>
                </c:pt>
                <c:pt idx="178">
                  <c:v>706</c:v>
                </c:pt>
                <c:pt idx="179">
                  <c:v>657</c:v>
                </c:pt>
                <c:pt idx="180">
                  <c:v>622</c:v>
                </c:pt>
                <c:pt idx="181">
                  <c:v>643</c:v>
                </c:pt>
                <c:pt idx="182">
                  <c:v>636</c:v>
                </c:pt>
                <c:pt idx="183">
                  <c:v>677</c:v>
                </c:pt>
                <c:pt idx="184">
                  <c:v>703</c:v>
                </c:pt>
                <c:pt idx="185">
                  <c:v>652</c:v>
                </c:pt>
                <c:pt idx="186">
                  <c:v>601</c:v>
                </c:pt>
                <c:pt idx="187">
                  <c:v>568</c:v>
                </c:pt>
                <c:pt idx="188">
                  <c:v>585</c:v>
                </c:pt>
                <c:pt idx="189">
                  <c:v>569</c:v>
                </c:pt>
                <c:pt idx="190">
                  <c:v>589</c:v>
                </c:pt>
                <c:pt idx="191">
                  <c:v>604</c:v>
                </c:pt>
                <c:pt idx="192">
                  <c:v>620</c:v>
                </c:pt>
                <c:pt idx="193">
                  <c:v>630</c:v>
                </c:pt>
                <c:pt idx="194">
                  <c:v>635</c:v>
                </c:pt>
                <c:pt idx="195">
                  <c:v>670</c:v>
                </c:pt>
                <c:pt idx="196">
                  <c:v>631</c:v>
                </c:pt>
                <c:pt idx="197">
                  <c:v>607</c:v>
                </c:pt>
                <c:pt idx="198">
                  <c:v>568</c:v>
                </c:pt>
                <c:pt idx="199">
                  <c:v>548</c:v>
                </c:pt>
                <c:pt idx="200">
                  <c:v>515</c:v>
                </c:pt>
                <c:pt idx="201">
                  <c:v>509</c:v>
                </c:pt>
                <c:pt idx="202">
                  <c:v>531</c:v>
                </c:pt>
                <c:pt idx="203">
                  <c:v>486</c:v>
                </c:pt>
                <c:pt idx="204">
                  <c:v>461</c:v>
                </c:pt>
                <c:pt idx="205">
                  <c:v>433</c:v>
                </c:pt>
                <c:pt idx="206">
                  <c:v>421</c:v>
                </c:pt>
                <c:pt idx="207">
                  <c:v>398</c:v>
                </c:pt>
                <c:pt idx="208">
                  <c:v>390</c:v>
                </c:pt>
                <c:pt idx="209">
                  <c:v>397</c:v>
                </c:pt>
                <c:pt idx="210">
                  <c:v>382</c:v>
                </c:pt>
                <c:pt idx="211">
                  <c:v>355</c:v>
                </c:pt>
                <c:pt idx="212">
                  <c:v>345</c:v>
                </c:pt>
                <c:pt idx="213">
                  <c:v>320</c:v>
                </c:pt>
                <c:pt idx="214">
                  <c:v>304</c:v>
                </c:pt>
                <c:pt idx="215">
                  <c:v>302</c:v>
                </c:pt>
                <c:pt idx="216">
                  <c:v>305</c:v>
                </c:pt>
                <c:pt idx="217">
                  <c:v>291</c:v>
                </c:pt>
                <c:pt idx="218">
                  <c:v>283</c:v>
                </c:pt>
                <c:pt idx="219">
                  <c:v>281</c:v>
                </c:pt>
                <c:pt idx="220">
                  <c:v>275</c:v>
                </c:pt>
                <c:pt idx="221">
                  <c:v>260</c:v>
                </c:pt>
                <c:pt idx="222">
                  <c:v>256</c:v>
                </c:pt>
                <c:pt idx="223">
                  <c:v>261</c:v>
                </c:pt>
                <c:pt idx="224">
                  <c:v>237</c:v>
                </c:pt>
                <c:pt idx="225">
                  <c:v>230</c:v>
                </c:pt>
                <c:pt idx="226">
                  <c:v>223</c:v>
                </c:pt>
                <c:pt idx="227">
                  <c:v>219</c:v>
                </c:pt>
                <c:pt idx="228">
                  <c:v>218</c:v>
                </c:pt>
                <c:pt idx="229">
                  <c:v>215</c:v>
                </c:pt>
                <c:pt idx="230">
                  <c:v>223</c:v>
                </c:pt>
                <c:pt idx="231">
                  <c:v>217</c:v>
                </c:pt>
                <c:pt idx="232">
                  <c:v>193</c:v>
                </c:pt>
                <c:pt idx="233">
                  <c:v>175</c:v>
                </c:pt>
                <c:pt idx="234">
                  <c:v>167</c:v>
                </c:pt>
                <c:pt idx="235">
                  <c:v>160</c:v>
                </c:pt>
                <c:pt idx="236">
                  <c:v>158</c:v>
                </c:pt>
                <c:pt idx="237">
                  <c:v>161</c:v>
                </c:pt>
                <c:pt idx="238">
                  <c:v>157</c:v>
                </c:pt>
                <c:pt idx="239">
                  <c:v>152</c:v>
                </c:pt>
                <c:pt idx="240">
                  <c:v>148</c:v>
                </c:pt>
                <c:pt idx="241">
                  <c:v>145</c:v>
                </c:pt>
                <c:pt idx="242">
                  <c:v>142</c:v>
                </c:pt>
                <c:pt idx="243">
                  <c:v>141</c:v>
                </c:pt>
                <c:pt idx="244">
                  <c:v>143</c:v>
                </c:pt>
                <c:pt idx="245">
                  <c:v>132</c:v>
                </c:pt>
                <c:pt idx="246">
                  <c:v>128</c:v>
                </c:pt>
                <c:pt idx="247">
                  <c:v>129</c:v>
                </c:pt>
                <c:pt idx="248">
                  <c:v>127</c:v>
                </c:pt>
                <c:pt idx="249">
                  <c:v>122</c:v>
                </c:pt>
                <c:pt idx="250">
                  <c:v>120</c:v>
                </c:pt>
                <c:pt idx="251">
                  <c:v>120</c:v>
                </c:pt>
                <c:pt idx="252">
                  <c:v>116</c:v>
                </c:pt>
                <c:pt idx="253">
                  <c:v>112</c:v>
                </c:pt>
                <c:pt idx="254">
                  <c:v>112</c:v>
                </c:pt>
                <c:pt idx="255">
                  <c:v>112</c:v>
                </c:pt>
                <c:pt idx="256">
                  <c:v>109</c:v>
                </c:pt>
                <c:pt idx="257">
                  <c:v>109</c:v>
                </c:pt>
                <c:pt idx="258">
                  <c:v>110</c:v>
                </c:pt>
                <c:pt idx="259">
                  <c:v>111</c:v>
                </c:pt>
                <c:pt idx="260">
                  <c:v>107</c:v>
                </c:pt>
                <c:pt idx="261">
                  <c:v>108</c:v>
                </c:pt>
                <c:pt idx="262">
                  <c:v>107</c:v>
                </c:pt>
                <c:pt idx="263">
                  <c:v>104</c:v>
                </c:pt>
                <c:pt idx="264">
                  <c:v>104</c:v>
                </c:pt>
                <c:pt idx="265">
                  <c:v>106</c:v>
                </c:pt>
                <c:pt idx="266">
                  <c:v>104</c:v>
                </c:pt>
                <c:pt idx="267">
                  <c:v>101</c:v>
                </c:pt>
                <c:pt idx="268">
                  <c:v>100</c:v>
                </c:pt>
                <c:pt idx="269">
                  <c:v>98</c:v>
                </c:pt>
                <c:pt idx="270">
                  <c:v>96</c:v>
                </c:pt>
                <c:pt idx="271">
                  <c:v>96</c:v>
                </c:pt>
                <c:pt idx="272">
                  <c:v>95</c:v>
                </c:pt>
                <c:pt idx="273">
                  <c:v>92</c:v>
                </c:pt>
                <c:pt idx="274">
                  <c:v>89</c:v>
                </c:pt>
                <c:pt idx="275">
                  <c:v>88</c:v>
                </c:pt>
                <c:pt idx="276">
                  <c:v>87</c:v>
                </c:pt>
                <c:pt idx="277">
                  <c:v>87</c:v>
                </c:pt>
                <c:pt idx="278">
                  <c:v>87</c:v>
                </c:pt>
                <c:pt idx="279">
                  <c:v>86</c:v>
                </c:pt>
                <c:pt idx="280">
                  <c:v>83</c:v>
                </c:pt>
                <c:pt idx="281">
                  <c:v>81</c:v>
                </c:pt>
                <c:pt idx="282">
                  <c:v>81</c:v>
                </c:pt>
                <c:pt idx="283">
                  <c:v>81</c:v>
                </c:pt>
                <c:pt idx="284">
                  <c:v>81</c:v>
                </c:pt>
                <c:pt idx="285">
                  <c:v>81</c:v>
                </c:pt>
                <c:pt idx="286">
                  <c:v>81</c:v>
                </c:pt>
                <c:pt idx="287">
                  <c:v>81</c:v>
                </c:pt>
                <c:pt idx="288">
                  <c:v>81</c:v>
                </c:pt>
                <c:pt idx="289">
                  <c:v>80</c:v>
                </c:pt>
                <c:pt idx="290">
                  <c:v>80</c:v>
                </c:pt>
                <c:pt idx="291">
                  <c:v>80</c:v>
                </c:pt>
                <c:pt idx="292">
                  <c:v>80</c:v>
                </c:pt>
                <c:pt idx="293">
                  <c:v>80</c:v>
                </c:pt>
                <c:pt idx="294">
                  <c:v>80</c:v>
                </c:pt>
                <c:pt idx="295">
                  <c:v>80</c:v>
                </c:pt>
                <c:pt idx="296">
                  <c:v>78</c:v>
                </c:pt>
                <c:pt idx="297">
                  <c:v>77</c:v>
                </c:pt>
                <c:pt idx="298">
                  <c:v>77</c:v>
                </c:pt>
                <c:pt idx="299">
                  <c:v>77</c:v>
                </c:pt>
                <c:pt idx="300">
                  <c:v>77</c:v>
                </c:pt>
                <c:pt idx="301">
                  <c:v>77</c:v>
                </c:pt>
                <c:pt idx="302">
                  <c:v>78</c:v>
                </c:pt>
                <c:pt idx="303">
                  <c:v>78</c:v>
                </c:pt>
                <c:pt idx="304">
                  <c:v>78</c:v>
                </c:pt>
                <c:pt idx="305">
                  <c:v>78</c:v>
                </c:pt>
                <c:pt idx="306">
                  <c:v>78</c:v>
                </c:pt>
                <c:pt idx="307">
                  <c:v>78</c:v>
                </c:pt>
                <c:pt idx="308">
                  <c:v>78</c:v>
                </c:pt>
                <c:pt idx="309">
                  <c:v>78</c:v>
                </c:pt>
                <c:pt idx="310">
                  <c:v>78</c:v>
                </c:pt>
                <c:pt idx="311">
                  <c:v>78</c:v>
                </c:pt>
                <c:pt idx="312">
                  <c:v>78</c:v>
                </c:pt>
                <c:pt idx="313">
                  <c:v>79</c:v>
                </c:pt>
                <c:pt idx="314">
                  <c:v>79</c:v>
                </c:pt>
                <c:pt idx="315">
                  <c:v>79</c:v>
                </c:pt>
                <c:pt idx="316">
                  <c:v>79</c:v>
                </c:pt>
                <c:pt idx="317">
                  <c:v>79</c:v>
                </c:pt>
                <c:pt idx="318">
                  <c:v>78</c:v>
                </c:pt>
                <c:pt idx="319">
                  <c:v>78</c:v>
                </c:pt>
                <c:pt idx="320">
                  <c:v>78</c:v>
                </c:pt>
                <c:pt idx="321">
                  <c:v>78</c:v>
                </c:pt>
                <c:pt idx="322">
                  <c:v>78</c:v>
                </c:pt>
                <c:pt idx="323">
                  <c:v>79</c:v>
                </c:pt>
                <c:pt idx="324">
                  <c:v>78</c:v>
                </c:pt>
                <c:pt idx="325">
                  <c:v>78</c:v>
                </c:pt>
                <c:pt idx="326">
                  <c:v>77</c:v>
                </c:pt>
                <c:pt idx="327">
                  <c:v>77</c:v>
                </c:pt>
                <c:pt idx="328">
                  <c:v>76</c:v>
                </c:pt>
                <c:pt idx="329">
                  <c:v>77</c:v>
                </c:pt>
                <c:pt idx="330">
                  <c:v>78</c:v>
                </c:pt>
                <c:pt idx="331">
                  <c:v>78</c:v>
                </c:pt>
                <c:pt idx="332">
                  <c:v>78</c:v>
                </c:pt>
                <c:pt idx="333">
                  <c:v>78</c:v>
                </c:pt>
                <c:pt idx="334">
                  <c:v>78</c:v>
                </c:pt>
                <c:pt idx="335">
                  <c:v>78</c:v>
                </c:pt>
                <c:pt idx="336">
                  <c:v>78</c:v>
                </c:pt>
                <c:pt idx="337">
                  <c:v>78</c:v>
                </c:pt>
                <c:pt idx="338">
                  <c:v>77</c:v>
                </c:pt>
                <c:pt idx="339">
                  <c:v>77</c:v>
                </c:pt>
                <c:pt idx="340">
                  <c:v>77</c:v>
                </c:pt>
                <c:pt idx="341">
                  <c:v>78</c:v>
                </c:pt>
                <c:pt idx="342">
                  <c:v>78</c:v>
                </c:pt>
                <c:pt idx="343">
                  <c:v>77</c:v>
                </c:pt>
                <c:pt idx="344">
                  <c:v>77</c:v>
                </c:pt>
                <c:pt idx="345">
                  <c:v>77</c:v>
                </c:pt>
                <c:pt idx="346">
                  <c:v>77</c:v>
                </c:pt>
                <c:pt idx="347">
                  <c:v>77</c:v>
                </c:pt>
                <c:pt idx="348">
                  <c:v>77</c:v>
                </c:pt>
                <c:pt idx="349">
                  <c:v>77</c:v>
                </c:pt>
                <c:pt idx="350">
                  <c:v>76</c:v>
                </c:pt>
                <c:pt idx="351">
                  <c:v>76</c:v>
                </c:pt>
                <c:pt idx="352">
                  <c:v>76</c:v>
                </c:pt>
                <c:pt idx="353">
                  <c:v>76</c:v>
                </c:pt>
                <c:pt idx="354">
                  <c:v>76</c:v>
                </c:pt>
                <c:pt idx="355">
                  <c:v>76</c:v>
                </c:pt>
                <c:pt idx="356">
                  <c:v>77</c:v>
                </c:pt>
                <c:pt idx="357">
                  <c:v>77</c:v>
                </c:pt>
                <c:pt idx="358">
                  <c:v>77</c:v>
                </c:pt>
                <c:pt idx="359">
                  <c:v>77</c:v>
                </c:pt>
                <c:pt idx="360">
                  <c:v>78</c:v>
                </c:pt>
                <c:pt idx="361">
                  <c:v>78</c:v>
                </c:pt>
                <c:pt idx="362">
                  <c:v>78</c:v>
                </c:pt>
                <c:pt idx="363">
                  <c:v>78</c:v>
                </c:pt>
                <c:pt idx="364">
                  <c:v>78</c:v>
                </c:pt>
                <c:pt idx="365">
                  <c:v>80</c:v>
                </c:pt>
                <c:pt idx="366">
                  <c:v>81</c:v>
                </c:pt>
                <c:pt idx="367">
                  <c:v>82</c:v>
                </c:pt>
                <c:pt idx="368">
                  <c:v>82</c:v>
                </c:pt>
                <c:pt idx="369">
                  <c:v>82</c:v>
                </c:pt>
                <c:pt idx="370">
                  <c:v>83</c:v>
                </c:pt>
                <c:pt idx="371">
                  <c:v>84</c:v>
                </c:pt>
                <c:pt idx="372">
                  <c:v>85</c:v>
                </c:pt>
                <c:pt idx="373">
                  <c:v>86</c:v>
                </c:pt>
                <c:pt idx="374">
                  <c:v>86</c:v>
                </c:pt>
                <c:pt idx="375">
                  <c:v>85</c:v>
                </c:pt>
                <c:pt idx="376">
                  <c:v>84</c:v>
                </c:pt>
                <c:pt idx="377">
                  <c:v>84</c:v>
                </c:pt>
                <c:pt idx="378">
                  <c:v>85</c:v>
                </c:pt>
                <c:pt idx="379">
                  <c:v>84</c:v>
                </c:pt>
                <c:pt idx="380">
                  <c:v>84</c:v>
                </c:pt>
                <c:pt idx="381">
                  <c:v>83</c:v>
                </c:pt>
                <c:pt idx="382">
                  <c:v>81</c:v>
                </c:pt>
                <c:pt idx="383">
                  <c:v>81</c:v>
                </c:pt>
                <c:pt idx="384">
                  <c:v>85</c:v>
                </c:pt>
                <c:pt idx="385">
                  <c:v>87</c:v>
                </c:pt>
                <c:pt idx="386">
                  <c:v>87</c:v>
                </c:pt>
                <c:pt idx="387">
                  <c:v>87</c:v>
                </c:pt>
                <c:pt idx="388">
                  <c:v>87</c:v>
                </c:pt>
                <c:pt idx="389">
                  <c:v>88</c:v>
                </c:pt>
                <c:pt idx="390">
                  <c:v>89</c:v>
                </c:pt>
                <c:pt idx="391">
                  <c:v>93</c:v>
                </c:pt>
                <c:pt idx="392">
                  <c:v>95</c:v>
                </c:pt>
                <c:pt idx="393">
                  <c:v>100</c:v>
                </c:pt>
                <c:pt idx="394">
                  <c:v>101</c:v>
                </c:pt>
                <c:pt idx="395">
                  <c:v>102</c:v>
                </c:pt>
                <c:pt idx="396">
                  <c:v>101</c:v>
                </c:pt>
                <c:pt idx="397">
                  <c:v>100</c:v>
                </c:pt>
                <c:pt idx="398">
                  <c:v>102</c:v>
                </c:pt>
                <c:pt idx="399">
                  <c:v>104</c:v>
                </c:pt>
                <c:pt idx="400">
                  <c:v>104</c:v>
                </c:pt>
                <c:pt idx="401">
                  <c:v>105</c:v>
                </c:pt>
                <c:pt idx="402">
                  <c:v>106</c:v>
                </c:pt>
                <c:pt idx="403">
                  <c:v>107</c:v>
                </c:pt>
                <c:pt idx="404">
                  <c:v>105</c:v>
                </c:pt>
                <c:pt idx="405">
                  <c:v>107</c:v>
                </c:pt>
                <c:pt idx="406">
                  <c:v>103</c:v>
                </c:pt>
                <c:pt idx="407">
                  <c:v>103</c:v>
                </c:pt>
                <c:pt idx="408">
                  <c:v>99</c:v>
                </c:pt>
                <c:pt idx="409">
                  <c:v>104</c:v>
                </c:pt>
                <c:pt idx="410">
                  <c:v>104</c:v>
                </c:pt>
                <c:pt idx="411">
                  <c:v>105</c:v>
                </c:pt>
                <c:pt idx="412">
                  <c:v>117</c:v>
                </c:pt>
                <c:pt idx="413">
                  <c:v>120</c:v>
                </c:pt>
                <c:pt idx="414">
                  <c:v>128</c:v>
                </c:pt>
                <c:pt idx="415">
                  <c:v>131</c:v>
                </c:pt>
                <c:pt idx="416">
                  <c:v>137</c:v>
                </c:pt>
                <c:pt idx="417">
                  <c:v>133</c:v>
                </c:pt>
                <c:pt idx="418">
                  <c:v>136</c:v>
                </c:pt>
                <c:pt idx="419">
                  <c:v>152</c:v>
                </c:pt>
                <c:pt idx="420">
                  <c:v>154</c:v>
                </c:pt>
                <c:pt idx="421">
                  <c:v>167</c:v>
                </c:pt>
                <c:pt idx="422">
                  <c:v>168</c:v>
                </c:pt>
                <c:pt idx="423">
                  <c:v>173</c:v>
                </c:pt>
                <c:pt idx="424">
                  <c:v>173</c:v>
                </c:pt>
                <c:pt idx="425">
                  <c:v>174</c:v>
                </c:pt>
                <c:pt idx="426">
                  <c:v>214</c:v>
                </c:pt>
                <c:pt idx="427">
                  <c:v>224</c:v>
                </c:pt>
                <c:pt idx="428">
                  <c:v>236</c:v>
                </c:pt>
                <c:pt idx="429">
                  <c:v>249</c:v>
                </c:pt>
                <c:pt idx="430">
                  <c:v>267</c:v>
                </c:pt>
                <c:pt idx="431">
                  <c:v>274</c:v>
                </c:pt>
                <c:pt idx="432">
                  <c:v>276</c:v>
                </c:pt>
                <c:pt idx="433">
                  <c:v>322</c:v>
                </c:pt>
                <c:pt idx="434">
                  <c:v>335</c:v>
                </c:pt>
                <c:pt idx="435">
                  <c:v>342</c:v>
                </c:pt>
                <c:pt idx="436">
                  <c:v>364</c:v>
                </c:pt>
                <c:pt idx="437">
                  <c:v>391</c:v>
                </c:pt>
                <c:pt idx="438">
                  <c:v>395</c:v>
                </c:pt>
                <c:pt idx="439">
                  <c:v>399</c:v>
                </c:pt>
                <c:pt idx="440">
                  <c:v>440</c:v>
                </c:pt>
                <c:pt idx="441">
                  <c:v>442</c:v>
                </c:pt>
                <c:pt idx="442">
                  <c:v>424</c:v>
                </c:pt>
                <c:pt idx="443">
                  <c:v>441</c:v>
                </c:pt>
                <c:pt idx="444">
                  <c:v>475</c:v>
                </c:pt>
                <c:pt idx="445">
                  <c:v>474</c:v>
                </c:pt>
                <c:pt idx="446">
                  <c:v>471</c:v>
                </c:pt>
                <c:pt idx="447">
                  <c:v>510</c:v>
                </c:pt>
                <c:pt idx="448">
                  <c:v>525</c:v>
                </c:pt>
                <c:pt idx="449">
                  <c:v>544</c:v>
                </c:pt>
                <c:pt idx="450">
                  <c:v>544</c:v>
                </c:pt>
                <c:pt idx="451">
                  <c:v>553</c:v>
                </c:pt>
                <c:pt idx="452">
                  <c:v>539</c:v>
                </c:pt>
                <c:pt idx="453">
                  <c:v>530</c:v>
                </c:pt>
                <c:pt idx="454">
                  <c:v>553</c:v>
                </c:pt>
                <c:pt idx="455">
                  <c:v>592</c:v>
                </c:pt>
                <c:pt idx="456">
                  <c:v>597</c:v>
                </c:pt>
                <c:pt idx="457">
                  <c:v>609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C7-418F-9894-CC9725FB542B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List1!$A$2:$A$459</c:f>
              <c:numCache>
                <c:formatCode>m/d/yyyy</c:formatCode>
                <c:ptCount val="4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</c:numCache>
            </c:numRef>
          </c:cat>
          <c:val>
            <c:numRef>
              <c:f>List1!$D$2:$D$459</c:f>
              <c:numCache>
                <c:formatCode>General</c:formatCode>
                <c:ptCount val="458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  <c:pt idx="9">
                  <c:v>9</c:v>
                </c:pt>
                <c:pt idx="10">
                  <c:v>9</c:v>
                </c:pt>
                <c:pt idx="11">
                  <c:v>12</c:v>
                </c:pt>
                <c:pt idx="12">
                  <c:v>3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10</c:v>
                </c:pt>
                <c:pt idx="18">
                  <c:v>9</c:v>
                </c:pt>
                <c:pt idx="19">
                  <c:v>14</c:v>
                </c:pt>
                <c:pt idx="20">
                  <c:v>13</c:v>
                </c:pt>
                <c:pt idx="21">
                  <c:v>13</c:v>
                </c:pt>
                <c:pt idx="22">
                  <c:v>14</c:v>
                </c:pt>
                <c:pt idx="23">
                  <c:v>21</c:v>
                </c:pt>
                <c:pt idx="24">
                  <c:v>30</c:v>
                </c:pt>
                <c:pt idx="25">
                  <c:v>39</c:v>
                </c:pt>
                <c:pt idx="26">
                  <c:v>40</c:v>
                </c:pt>
                <c:pt idx="27">
                  <c:v>43</c:v>
                </c:pt>
                <c:pt idx="28">
                  <c:v>66</c:v>
                </c:pt>
                <c:pt idx="29">
                  <c:v>98</c:v>
                </c:pt>
                <c:pt idx="30">
                  <c:v>154</c:v>
                </c:pt>
                <c:pt idx="31">
                  <c:v>293</c:v>
                </c:pt>
                <c:pt idx="32">
                  <c:v>353</c:v>
                </c:pt>
                <c:pt idx="33">
                  <c:v>418</c:v>
                </c:pt>
                <c:pt idx="34">
                  <c:v>650</c:v>
                </c:pt>
                <c:pt idx="35">
                  <c:v>757</c:v>
                </c:pt>
                <c:pt idx="36">
                  <c:v>822</c:v>
                </c:pt>
                <c:pt idx="37">
                  <c:v>970</c:v>
                </c:pt>
                <c:pt idx="38">
                  <c:v>1182</c:v>
                </c:pt>
                <c:pt idx="39">
                  <c:v>1240</c:v>
                </c:pt>
                <c:pt idx="40">
                  <c:v>1221</c:v>
                </c:pt>
                <c:pt idx="41">
                  <c:v>1456</c:v>
                </c:pt>
                <c:pt idx="42">
                  <c:v>1746</c:v>
                </c:pt>
                <c:pt idx="43">
                  <c:v>2040</c:v>
                </c:pt>
                <c:pt idx="44">
                  <c:v>2372</c:v>
                </c:pt>
                <c:pt idx="45">
                  <c:v>2667</c:v>
                </c:pt>
                <c:pt idx="46">
                  <c:v>2809</c:v>
                </c:pt>
                <c:pt idx="47">
                  <c:v>2758</c:v>
                </c:pt>
                <c:pt idx="48">
                  <c:v>3062</c:v>
                </c:pt>
                <c:pt idx="49">
                  <c:v>3315</c:v>
                </c:pt>
                <c:pt idx="50">
                  <c:v>3809</c:v>
                </c:pt>
                <c:pt idx="51">
                  <c:v>4122</c:v>
                </c:pt>
                <c:pt idx="52">
                  <c:v>4666</c:v>
                </c:pt>
                <c:pt idx="53">
                  <c:v>4821</c:v>
                </c:pt>
                <c:pt idx="54">
                  <c:v>4829</c:v>
                </c:pt>
                <c:pt idx="55">
                  <c:v>5166</c:v>
                </c:pt>
                <c:pt idx="56">
                  <c:v>5664</c:v>
                </c:pt>
                <c:pt idx="57">
                  <c:v>5701</c:v>
                </c:pt>
                <c:pt idx="58">
                  <c:v>6532</c:v>
                </c:pt>
                <c:pt idx="59">
                  <c:v>6960</c:v>
                </c:pt>
                <c:pt idx="60">
                  <c:v>6960</c:v>
                </c:pt>
                <c:pt idx="61">
                  <c:v>6696</c:v>
                </c:pt>
                <c:pt idx="62">
                  <c:v>6771</c:v>
                </c:pt>
                <c:pt idx="63">
                  <c:v>6623</c:v>
                </c:pt>
                <c:pt idx="64">
                  <c:v>7020</c:v>
                </c:pt>
                <c:pt idx="65">
                  <c:v>7520</c:v>
                </c:pt>
                <c:pt idx="66">
                  <c:v>7198</c:v>
                </c:pt>
                <c:pt idx="67">
                  <c:v>6599</c:v>
                </c:pt>
                <c:pt idx="68">
                  <c:v>6418</c:v>
                </c:pt>
                <c:pt idx="69">
                  <c:v>6018</c:v>
                </c:pt>
                <c:pt idx="70">
                  <c:v>5755</c:v>
                </c:pt>
                <c:pt idx="71">
                  <c:v>6289</c:v>
                </c:pt>
                <c:pt idx="72">
                  <c:v>6790</c:v>
                </c:pt>
                <c:pt idx="73">
                  <c:v>6740</c:v>
                </c:pt>
                <c:pt idx="74">
                  <c:v>6195</c:v>
                </c:pt>
                <c:pt idx="75">
                  <c:v>5840</c:v>
                </c:pt>
                <c:pt idx="76">
                  <c:v>5805</c:v>
                </c:pt>
                <c:pt idx="77">
                  <c:v>5432</c:v>
                </c:pt>
                <c:pt idx="78">
                  <c:v>5719</c:v>
                </c:pt>
                <c:pt idx="79">
                  <c:v>5938</c:v>
                </c:pt>
                <c:pt idx="80">
                  <c:v>5938</c:v>
                </c:pt>
                <c:pt idx="81">
                  <c:v>5302</c:v>
                </c:pt>
                <c:pt idx="82">
                  <c:v>4841</c:v>
                </c:pt>
                <c:pt idx="83">
                  <c:v>4941</c:v>
                </c:pt>
                <c:pt idx="84">
                  <c:v>4591</c:v>
                </c:pt>
                <c:pt idx="85">
                  <c:v>4605</c:v>
                </c:pt>
                <c:pt idx="86">
                  <c:v>4720</c:v>
                </c:pt>
                <c:pt idx="87">
                  <c:v>4437</c:v>
                </c:pt>
                <c:pt idx="88">
                  <c:v>4368</c:v>
                </c:pt>
                <c:pt idx="89">
                  <c:v>3964</c:v>
                </c:pt>
                <c:pt idx="90">
                  <c:v>3838</c:v>
                </c:pt>
                <c:pt idx="91">
                  <c:v>3644</c:v>
                </c:pt>
                <c:pt idx="92">
                  <c:v>3722</c:v>
                </c:pt>
                <c:pt idx="93">
                  <c:v>3814</c:v>
                </c:pt>
                <c:pt idx="94">
                  <c:v>3637</c:v>
                </c:pt>
                <c:pt idx="95">
                  <c:v>3409</c:v>
                </c:pt>
                <c:pt idx="96">
                  <c:v>3182</c:v>
                </c:pt>
                <c:pt idx="97">
                  <c:v>3193</c:v>
                </c:pt>
                <c:pt idx="98">
                  <c:v>3035</c:v>
                </c:pt>
                <c:pt idx="99">
                  <c:v>3125</c:v>
                </c:pt>
                <c:pt idx="100">
                  <c:v>3222</c:v>
                </c:pt>
                <c:pt idx="101">
                  <c:v>3189</c:v>
                </c:pt>
                <c:pt idx="102">
                  <c:v>3026</c:v>
                </c:pt>
                <c:pt idx="103">
                  <c:v>2939</c:v>
                </c:pt>
                <c:pt idx="104">
                  <c:v>2980</c:v>
                </c:pt>
                <c:pt idx="105">
                  <c:v>2964</c:v>
                </c:pt>
                <c:pt idx="106">
                  <c:v>3032</c:v>
                </c:pt>
                <c:pt idx="107">
                  <c:v>3070</c:v>
                </c:pt>
                <c:pt idx="108">
                  <c:v>3054</c:v>
                </c:pt>
                <c:pt idx="109">
                  <c:v>2869</c:v>
                </c:pt>
                <c:pt idx="110">
                  <c:v>2752</c:v>
                </c:pt>
                <c:pt idx="111">
                  <c:v>2899</c:v>
                </c:pt>
                <c:pt idx="112">
                  <c:v>2958</c:v>
                </c:pt>
                <c:pt idx="113">
                  <c:v>3068</c:v>
                </c:pt>
                <c:pt idx="114">
                  <c:v>3049</c:v>
                </c:pt>
                <c:pt idx="115">
                  <c:v>2894</c:v>
                </c:pt>
                <c:pt idx="116">
                  <c:v>2825</c:v>
                </c:pt>
                <c:pt idx="117">
                  <c:v>2794</c:v>
                </c:pt>
                <c:pt idx="118">
                  <c:v>2948</c:v>
                </c:pt>
                <c:pt idx="119">
                  <c:v>3083</c:v>
                </c:pt>
                <c:pt idx="120">
                  <c:v>3256</c:v>
                </c:pt>
                <c:pt idx="121">
                  <c:v>3404</c:v>
                </c:pt>
                <c:pt idx="122">
                  <c:v>3174</c:v>
                </c:pt>
                <c:pt idx="123">
                  <c:v>3066</c:v>
                </c:pt>
                <c:pt idx="124">
                  <c:v>2833</c:v>
                </c:pt>
                <c:pt idx="125">
                  <c:v>3317</c:v>
                </c:pt>
                <c:pt idx="126">
                  <c:v>3525</c:v>
                </c:pt>
                <c:pt idx="127">
                  <c:v>3689</c:v>
                </c:pt>
                <c:pt idx="128">
                  <c:v>3891</c:v>
                </c:pt>
                <c:pt idx="129">
                  <c:v>3791</c:v>
                </c:pt>
                <c:pt idx="130">
                  <c:v>3543</c:v>
                </c:pt>
                <c:pt idx="131">
                  <c:v>3276</c:v>
                </c:pt>
                <c:pt idx="132">
                  <c:v>3560</c:v>
                </c:pt>
                <c:pt idx="133">
                  <c:v>3706</c:v>
                </c:pt>
                <c:pt idx="134">
                  <c:v>3878</c:v>
                </c:pt>
                <c:pt idx="135">
                  <c:v>3924</c:v>
                </c:pt>
                <c:pt idx="136">
                  <c:v>3697</c:v>
                </c:pt>
                <c:pt idx="137">
                  <c:v>3357</c:v>
                </c:pt>
                <c:pt idx="138">
                  <c:v>3093</c:v>
                </c:pt>
                <c:pt idx="139">
                  <c:v>3028</c:v>
                </c:pt>
                <c:pt idx="140">
                  <c:v>2865</c:v>
                </c:pt>
                <c:pt idx="141">
                  <c:v>2981</c:v>
                </c:pt>
                <c:pt idx="142">
                  <c:v>3078</c:v>
                </c:pt>
                <c:pt idx="143">
                  <c:v>2854</c:v>
                </c:pt>
                <c:pt idx="144">
                  <c:v>2713</c:v>
                </c:pt>
                <c:pt idx="145">
                  <c:v>2502</c:v>
                </c:pt>
                <c:pt idx="146">
                  <c:v>2477</c:v>
                </c:pt>
                <c:pt idx="147">
                  <c:v>2426</c:v>
                </c:pt>
                <c:pt idx="148">
                  <c:v>2504</c:v>
                </c:pt>
                <c:pt idx="149">
                  <c:v>2551</c:v>
                </c:pt>
                <c:pt idx="150">
                  <c:v>2325</c:v>
                </c:pt>
                <c:pt idx="151">
                  <c:v>2214</c:v>
                </c:pt>
                <c:pt idx="152">
                  <c:v>1999</c:v>
                </c:pt>
                <c:pt idx="153">
                  <c:v>2046</c:v>
                </c:pt>
                <c:pt idx="154">
                  <c:v>2059</c:v>
                </c:pt>
                <c:pt idx="155">
                  <c:v>2151</c:v>
                </c:pt>
                <c:pt idx="156">
                  <c:v>2201</c:v>
                </c:pt>
                <c:pt idx="157">
                  <c:v>2117</c:v>
                </c:pt>
                <c:pt idx="158">
                  <c:v>1985</c:v>
                </c:pt>
                <c:pt idx="159">
                  <c:v>1888</c:v>
                </c:pt>
                <c:pt idx="160">
                  <c:v>1924</c:v>
                </c:pt>
                <c:pt idx="161">
                  <c:v>1886</c:v>
                </c:pt>
                <c:pt idx="162">
                  <c:v>1915</c:v>
                </c:pt>
                <c:pt idx="163">
                  <c:v>1985</c:v>
                </c:pt>
                <c:pt idx="164">
                  <c:v>1912</c:v>
                </c:pt>
                <c:pt idx="165">
                  <c:v>1732</c:v>
                </c:pt>
                <c:pt idx="166">
                  <c:v>1589</c:v>
                </c:pt>
                <c:pt idx="167">
                  <c:v>1585</c:v>
                </c:pt>
                <c:pt idx="168">
                  <c:v>1491</c:v>
                </c:pt>
                <c:pt idx="169">
                  <c:v>1489</c:v>
                </c:pt>
                <c:pt idx="170">
                  <c:v>1517</c:v>
                </c:pt>
                <c:pt idx="171">
                  <c:v>1429</c:v>
                </c:pt>
                <c:pt idx="172">
                  <c:v>1328</c:v>
                </c:pt>
                <c:pt idx="173">
                  <c:v>1229</c:v>
                </c:pt>
                <c:pt idx="174">
                  <c:v>1304</c:v>
                </c:pt>
                <c:pt idx="175">
                  <c:v>1291</c:v>
                </c:pt>
                <c:pt idx="176">
                  <c:v>1318</c:v>
                </c:pt>
                <c:pt idx="177">
                  <c:v>1372</c:v>
                </c:pt>
                <c:pt idx="178">
                  <c:v>1338</c:v>
                </c:pt>
                <c:pt idx="179">
                  <c:v>1257</c:v>
                </c:pt>
                <c:pt idx="180">
                  <c:v>1203</c:v>
                </c:pt>
                <c:pt idx="181">
                  <c:v>1272</c:v>
                </c:pt>
                <c:pt idx="182">
                  <c:v>1231</c:v>
                </c:pt>
                <c:pt idx="183">
                  <c:v>1279</c:v>
                </c:pt>
                <c:pt idx="184">
                  <c:v>1297</c:v>
                </c:pt>
                <c:pt idx="185">
                  <c:v>1179</c:v>
                </c:pt>
                <c:pt idx="186">
                  <c:v>1099</c:v>
                </c:pt>
                <c:pt idx="187">
                  <c:v>1022</c:v>
                </c:pt>
                <c:pt idx="188">
                  <c:v>1034</c:v>
                </c:pt>
                <c:pt idx="189">
                  <c:v>1035</c:v>
                </c:pt>
                <c:pt idx="190">
                  <c:v>1096</c:v>
                </c:pt>
                <c:pt idx="191">
                  <c:v>1110</c:v>
                </c:pt>
                <c:pt idx="192">
                  <c:v>1147</c:v>
                </c:pt>
                <c:pt idx="193">
                  <c:v>1154</c:v>
                </c:pt>
                <c:pt idx="194">
                  <c:v>1159</c:v>
                </c:pt>
                <c:pt idx="195">
                  <c:v>1216</c:v>
                </c:pt>
                <c:pt idx="196">
                  <c:v>1113</c:v>
                </c:pt>
                <c:pt idx="197">
                  <c:v>1068</c:v>
                </c:pt>
                <c:pt idx="198">
                  <c:v>1016</c:v>
                </c:pt>
                <c:pt idx="199">
                  <c:v>996</c:v>
                </c:pt>
                <c:pt idx="200">
                  <c:v>943</c:v>
                </c:pt>
                <c:pt idx="201">
                  <c:v>936</c:v>
                </c:pt>
                <c:pt idx="202">
                  <c:v>964</c:v>
                </c:pt>
                <c:pt idx="203">
                  <c:v>919</c:v>
                </c:pt>
                <c:pt idx="204">
                  <c:v>859</c:v>
                </c:pt>
                <c:pt idx="205">
                  <c:v>827</c:v>
                </c:pt>
                <c:pt idx="206">
                  <c:v>797</c:v>
                </c:pt>
                <c:pt idx="207">
                  <c:v>740</c:v>
                </c:pt>
                <c:pt idx="208">
                  <c:v>731</c:v>
                </c:pt>
                <c:pt idx="209">
                  <c:v>750</c:v>
                </c:pt>
                <c:pt idx="210">
                  <c:v>703</c:v>
                </c:pt>
                <c:pt idx="211">
                  <c:v>667</c:v>
                </c:pt>
                <c:pt idx="212">
                  <c:v>642</c:v>
                </c:pt>
                <c:pt idx="213">
                  <c:v>588</c:v>
                </c:pt>
                <c:pt idx="214">
                  <c:v>562</c:v>
                </c:pt>
                <c:pt idx="215">
                  <c:v>559</c:v>
                </c:pt>
                <c:pt idx="216">
                  <c:v>560</c:v>
                </c:pt>
                <c:pt idx="217">
                  <c:v>516</c:v>
                </c:pt>
                <c:pt idx="218">
                  <c:v>505</c:v>
                </c:pt>
                <c:pt idx="219">
                  <c:v>488</c:v>
                </c:pt>
                <c:pt idx="220">
                  <c:v>453</c:v>
                </c:pt>
                <c:pt idx="221">
                  <c:v>433</c:v>
                </c:pt>
                <c:pt idx="222">
                  <c:v>428</c:v>
                </c:pt>
                <c:pt idx="223">
                  <c:v>432</c:v>
                </c:pt>
                <c:pt idx="224">
                  <c:v>398</c:v>
                </c:pt>
                <c:pt idx="225">
                  <c:v>369</c:v>
                </c:pt>
                <c:pt idx="226">
                  <c:v>352</c:v>
                </c:pt>
                <c:pt idx="227">
                  <c:v>334</c:v>
                </c:pt>
                <c:pt idx="228">
                  <c:v>331</c:v>
                </c:pt>
                <c:pt idx="229">
                  <c:v>329</c:v>
                </c:pt>
                <c:pt idx="230">
                  <c:v>341</c:v>
                </c:pt>
                <c:pt idx="231">
                  <c:v>329</c:v>
                </c:pt>
                <c:pt idx="232">
                  <c:v>298</c:v>
                </c:pt>
                <c:pt idx="233">
                  <c:v>279</c:v>
                </c:pt>
                <c:pt idx="234">
                  <c:v>273</c:v>
                </c:pt>
                <c:pt idx="235">
                  <c:v>260</c:v>
                </c:pt>
                <c:pt idx="236">
                  <c:v>257</c:v>
                </c:pt>
                <c:pt idx="237">
                  <c:v>260</c:v>
                </c:pt>
                <c:pt idx="238">
                  <c:v>254</c:v>
                </c:pt>
                <c:pt idx="239">
                  <c:v>248</c:v>
                </c:pt>
                <c:pt idx="240">
                  <c:v>243</c:v>
                </c:pt>
                <c:pt idx="241">
                  <c:v>240</c:v>
                </c:pt>
                <c:pt idx="242">
                  <c:v>231</c:v>
                </c:pt>
                <c:pt idx="243">
                  <c:v>230</c:v>
                </c:pt>
                <c:pt idx="244">
                  <c:v>232</c:v>
                </c:pt>
                <c:pt idx="245">
                  <c:v>218</c:v>
                </c:pt>
                <c:pt idx="246">
                  <c:v>210</c:v>
                </c:pt>
                <c:pt idx="247">
                  <c:v>205</c:v>
                </c:pt>
                <c:pt idx="248">
                  <c:v>202</c:v>
                </c:pt>
                <c:pt idx="249">
                  <c:v>191</c:v>
                </c:pt>
                <c:pt idx="250">
                  <c:v>192</c:v>
                </c:pt>
                <c:pt idx="251">
                  <c:v>195</c:v>
                </c:pt>
                <c:pt idx="252">
                  <c:v>191</c:v>
                </c:pt>
                <c:pt idx="253">
                  <c:v>184</c:v>
                </c:pt>
                <c:pt idx="254">
                  <c:v>183</c:v>
                </c:pt>
                <c:pt idx="255">
                  <c:v>182</c:v>
                </c:pt>
                <c:pt idx="256">
                  <c:v>177</c:v>
                </c:pt>
                <c:pt idx="257">
                  <c:v>176</c:v>
                </c:pt>
                <c:pt idx="258">
                  <c:v>179</c:v>
                </c:pt>
                <c:pt idx="259">
                  <c:v>176</c:v>
                </c:pt>
                <c:pt idx="260">
                  <c:v>174</c:v>
                </c:pt>
                <c:pt idx="261">
                  <c:v>172</c:v>
                </c:pt>
                <c:pt idx="262">
                  <c:v>171</c:v>
                </c:pt>
                <c:pt idx="263">
                  <c:v>167</c:v>
                </c:pt>
                <c:pt idx="264">
                  <c:v>166</c:v>
                </c:pt>
                <c:pt idx="265">
                  <c:v>169</c:v>
                </c:pt>
                <c:pt idx="266">
                  <c:v>166</c:v>
                </c:pt>
                <c:pt idx="267">
                  <c:v>162</c:v>
                </c:pt>
                <c:pt idx="268">
                  <c:v>159</c:v>
                </c:pt>
                <c:pt idx="269">
                  <c:v>156</c:v>
                </c:pt>
                <c:pt idx="270">
                  <c:v>154</c:v>
                </c:pt>
                <c:pt idx="271">
                  <c:v>151</c:v>
                </c:pt>
                <c:pt idx="272">
                  <c:v>149</c:v>
                </c:pt>
                <c:pt idx="273">
                  <c:v>145</c:v>
                </c:pt>
                <c:pt idx="274">
                  <c:v>145</c:v>
                </c:pt>
                <c:pt idx="275">
                  <c:v>140</c:v>
                </c:pt>
                <c:pt idx="276">
                  <c:v>135</c:v>
                </c:pt>
                <c:pt idx="277">
                  <c:v>134</c:v>
                </c:pt>
                <c:pt idx="278">
                  <c:v>134</c:v>
                </c:pt>
                <c:pt idx="279">
                  <c:v>133</c:v>
                </c:pt>
                <c:pt idx="280">
                  <c:v>130</c:v>
                </c:pt>
                <c:pt idx="281">
                  <c:v>127</c:v>
                </c:pt>
                <c:pt idx="282">
                  <c:v>126</c:v>
                </c:pt>
                <c:pt idx="283">
                  <c:v>127</c:v>
                </c:pt>
                <c:pt idx="284">
                  <c:v>124</c:v>
                </c:pt>
                <c:pt idx="285">
                  <c:v>124</c:v>
                </c:pt>
                <c:pt idx="286">
                  <c:v>124</c:v>
                </c:pt>
                <c:pt idx="287">
                  <c:v>124</c:v>
                </c:pt>
                <c:pt idx="288">
                  <c:v>124</c:v>
                </c:pt>
                <c:pt idx="289">
                  <c:v>123</c:v>
                </c:pt>
                <c:pt idx="290">
                  <c:v>123</c:v>
                </c:pt>
                <c:pt idx="291">
                  <c:v>123</c:v>
                </c:pt>
                <c:pt idx="292">
                  <c:v>123</c:v>
                </c:pt>
                <c:pt idx="293">
                  <c:v>123</c:v>
                </c:pt>
                <c:pt idx="294">
                  <c:v>123</c:v>
                </c:pt>
                <c:pt idx="295">
                  <c:v>124</c:v>
                </c:pt>
                <c:pt idx="296">
                  <c:v>122</c:v>
                </c:pt>
                <c:pt idx="297">
                  <c:v>120</c:v>
                </c:pt>
                <c:pt idx="298">
                  <c:v>120</c:v>
                </c:pt>
                <c:pt idx="299">
                  <c:v>120</c:v>
                </c:pt>
                <c:pt idx="300">
                  <c:v>120</c:v>
                </c:pt>
                <c:pt idx="301">
                  <c:v>120</c:v>
                </c:pt>
                <c:pt idx="302">
                  <c:v>120</c:v>
                </c:pt>
                <c:pt idx="303">
                  <c:v>121</c:v>
                </c:pt>
                <c:pt idx="304">
                  <c:v>119</c:v>
                </c:pt>
                <c:pt idx="305">
                  <c:v>119</c:v>
                </c:pt>
                <c:pt idx="306">
                  <c:v>120</c:v>
                </c:pt>
                <c:pt idx="307">
                  <c:v>120</c:v>
                </c:pt>
                <c:pt idx="308">
                  <c:v>120</c:v>
                </c:pt>
                <c:pt idx="309">
                  <c:v>120</c:v>
                </c:pt>
                <c:pt idx="310">
                  <c:v>119</c:v>
                </c:pt>
                <c:pt idx="311">
                  <c:v>119</c:v>
                </c:pt>
                <c:pt idx="312">
                  <c:v>119</c:v>
                </c:pt>
                <c:pt idx="313">
                  <c:v>120</c:v>
                </c:pt>
                <c:pt idx="314">
                  <c:v>120</c:v>
                </c:pt>
                <c:pt idx="315">
                  <c:v>120</c:v>
                </c:pt>
                <c:pt idx="316">
                  <c:v>120</c:v>
                </c:pt>
                <c:pt idx="317">
                  <c:v>120</c:v>
                </c:pt>
                <c:pt idx="318">
                  <c:v>119</c:v>
                </c:pt>
                <c:pt idx="319">
                  <c:v>119</c:v>
                </c:pt>
                <c:pt idx="320">
                  <c:v>119</c:v>
                </c:pt>
                <c:pt idx="321">
                  <c:v>119</c:v>
                </c:pt>
                <c:pt idx="322">
                  <c:v>118</c:v>
                </c:pt>
                <c:pt idx="323">
                  <c:v>119</c:v>
                </c:pt>
                <c:pt idx="324">
                  <c:v>118</c:v>
                </c:pt>
                <c:pt idx="325">
                  <c:v>118</c:v>
                </c:pt>
                <c:pt idx="326">
                  <c:v>118</c:v>
                </c:pt>
                <c:pt idx="327">
                  <c:v>117</c:v>
                </c:pt>
                <c:pt idx="328">
                  <c:v>116</c:v>
                </c:pt>
                <c:pt idx="329">
                  <c:v>117</c:v>
                </c:pt>
                <c:pt idx="330">
                  <c:v>118</c:v>
                </c:pt>
                <c:pt idx="331">
                  <c:v>118</c:v>
                </c:pt>
                <c:pt idx="332">
                  <c:v>117</c:v>
                </c:pt>
                <c:pt idx="333">
                  <c:v>117</c:v>
                </c:pt>
                <c:pt idx="334">
                  <c:v>117</c:v>
                </c:pt>
                <c:pt idx="335">
                  <c:v>117</c:v>
                </c:pt>
                <c:pt idx="336">
                  <c:v>116</c:v>
                </c:pt>
                <c:pt idx="337">
                  <c:v>116</c:v>
                </c:pt>
                <c:pt idx="338">
                  <c:v>115</c:v>
                </c:pt>
                <c:pt idx="339">
                  <c:v>115</c:v>
                </c:pt>
                <c:pt idx="340">
                  <c:v>115</c:v>
                </c:pt>
                <c:pt idx="341">
                  <c:v>116</c:v>
                </c:pt>
                <c:pt idx="342">
                  <c:v>116</c:v>
                </c:pt>
                <c:pt idx="343">
                  <c:v>115</c:v>
                </c:pt>
                <c:pt idx="344">
                  <c:v>115</c:v>
                </c:pt>
                <c:pt idx="345">
                  <c:v>115</c:v>
                </c:pt>
                <c:pt idx="346">
                  <c:v>115</c:v>
                </c:pt>
                <c:pt idx="347">
                  <c:v>115</c:v>
                </c:pt>
                <c:pt idx="348">
                  <c:v>115</c:v>
                </c:pt>
                <c:pt idx="349">
                  <c:v>116</c:v>
                </c:pt>
                <c:pt idx="350">
                  <c:v>116</c:v>
                </c:pt>
                <c:pt idx="351">
                  <c:v>116</c:v>
                </c:pt>
                <c:pt idx="352">
                  <c:v>117</c:v>
                </c:pt>
                <c:pt idx="353">
                  <c:v>116</c:v>
                </c:pt>
                <c:pt idx="354">
                  <c:v>116</c:v>
                </c:pt>
                <c:pt idx="355">
                  <c:v>116</c:v>
                </c:pt>
                <c:pt idx="356">
                  <c:v>119</c:v>
                </c:pt>
                <c:pt idx="357">
                  <c:v>119</c:v>
                </c:pt>
                <c:pt idx="358">
                  <c:v>119</c:v>
                </c:pt>
                <c:pt idx="359">
                  <c:v>119</c:v>
                </c:pt>
                <c:pt idx="360">
                  <c:v>120</c:v>
                </c:pt>
                <c:pt idx="361">
                  <c:v>119</c:v>
                </c:pt>
                <c:pt idx="362">
                  <c:v>119</c:v>
                </c:pt>
                <c:pt idx="363">
                  <c:v>119</c:v>
                </c:pt>
                <c:pt idx="364">
                  <c:v>119</c:v>
                </c:pt>
                <c:pt idx="365">
                  <c:v>122</c:v>
                </c:pt>
                <c:pt idx="366">
                  <c:v>127</c:v>
                </c:pt>
                <c:pt idx="367">
                  <c:v>130</c:v>
                </c:pt>
                <c:pt idx="368">
                  <c:v>131</c:v>
                </c:pt>
                <c:pt idx="369">
                  <c:v>130</c:v>
                </c:pt>
                <c:pt idx="370">
                  <c:v>135</c:v>
                </c:pt>
                <c:pt idx="371">
                  <c:v>133</c:v>
                </c:pt>
                <c:pt idx="372">
                  <c:v>134</c:v>
                </c:pt>
                <c:pt idx="373">
                  <c:v>135</c:v>
                </c:pt>
                <c:pt idx="374">
                  <c:v>135</c:v>
                </c:pt>
                <c:pt idx="375">
                  <c:v>134</c:v>
                </c:pt>
                <c:pt idx="376">
                  <c:v>133</c:v>
                </c:pt>
                <c:pt idx="377">
                  <c:v>134</c:v>
                </c:pt>
                <c:pt idx="378">
                  <c:v>135</c:v>
                </c:pt>
                <c:pt idx="379">
                  <c:v>134</c:v>
                </c:pt>
                <c:pt idx="380">
                  <c:v>133</c:v>
                </c:pt>
                <c:pt idx="381">
                  <c:v>130</c:v>
                </c:pt>
                <c:pt idx="382">
                  <c:v>128</c:v>
                </c:pt>
                <c:pt idx="383">
                  <c:v>128</c:v>
                </c:pt>
                <c:pt idx="384">
                  <c:v>133</c:v>
                </c:pt>
                <c:pt idx="385">
                  <c:v>131</c:v>
                </c:pt>
                <c:pt idx="386">
                  <c:v>132</c:v>
                </c:pt>
                <c:pt idx="387">
                  <c:v>130</c:v>
                </c:pt>
                <c:pt idx="388">
                  <c:v>130</c:v>
                </c:pt>
                <c:pt idx="389">
                  <c:v>131</c:v>
                </c:pt>
                <c:pt idx="390">
                  <c:v>132</c:v>
                </c:pt>
                <c:pt idx="391">
                  <c:v>138</c:v>
                </c:pt>
                <c:pt idx="392">
                  <c:v>138</c:v>
                </c:pt>
                <c:pt idx="393">
                  <c:v>144</c:v>
                </c:pt>
                <c:pt idx="394">
                  <c:v>145</c:v>
                </c:pt>
                <c:pt idx="395">
                  <c:v>147</c:v>
                </c:pt>
                <c:pt idx="396">
                  <c:v>147</c:v>
                </c:pt>
                <c:pt idx="397">
                  <c:v>147</c:v>
                </c:pt>
                <c:pt idx="398">
                  <c:v>151</c:v>
                </c:pt>
                <c:pt idx="399">
                  <c:v>155</c:v>
                </c:pt>
                <c:pt idx="400">
                  <c:v>163</c:v>
                </c:pt>
                <c:pt idx="401">
                  <c:v>163</c:v>
                </c:pt>
                <c:pt idx="402">
                  <c:v>189</c:v>
                </c:pt>
                <c:pt idx="403">
                  <c:v>190</c:v>
                </c:pt>
                <c:pt idx="404">
                  <c:v>188</c:v>
                </c:pt>
                <c:pt idx="405">
                  <c:v>191</c:v>
                </c:pt>
                <c:pt idx="406">
                  <c:v>187</c:v>
                </c:pt>
                <c:pt idx="407">
                  <c:v>206</c:v>
                </c:pt>
                <c:pt idx="408">
                  <c:v>204</c:v>
                </c:pt>
                <c:pt idx="409">
                  <c:v>209</c:v>
                </c:pt>
                <c:pt idx="410">
                  <c:v>209</c:v>
                </c:pt>
                <c:pt idx="411">
                  <c:v>209</c:v>
                </c:pt>
                <c:pt idx="412">
                  <c:v>225</c:v>
                </c:pt>
                <c:pt idx="413">
                  <c:v>228</c:v>
                </c:pt>
                <c:pt idx="414">
                  <c:v>231</c:v>
                </c:pt>
                <c:pt idx="415">
                  <c:v>234</c:v>
                </c:pt>
                <c:pt idx="416">
                  <c:v>223</c:v>
                </c:pt>
                <c:pt idx="417">
                  <c:v>218</c:v>
                </c:pt>
                <c:pt idx="418">
                  <c:v>219</c:v>
                </c:pt>
                <c:pt idx="419">
                  <c:v>248</c:v>
                </c:pt>
                <c:pt idx="420">
                  <c:v>258</c:v>
                </c:pt>
                <c:pt idx="421">
                  <c:v>278</c:v>
                </c:pt>
                <c:pt idx="422">
                  <c:v>263</c:v>
                </c:pt>
                <c:pt idx="423">
                  <c:v>286</c:v>
                </c:pt>
                <c:pt idx="424">
                  <c:v>289</c:v>
                </c:pt>
                <c:pt idx="425">
                  <c:v>299</c:v>
                </c:pt>
                <c:pt idx="426">
                  <c:v>374</c:v>
                </c:pt>
                <c:pt idx="427">
                  <c:v>394</c:v>
                </c:pt>
                <c:pt idx="428">
                  <c:v>411</c:v>
                </c:pt>
                <c:pt idx="429">
                  <c:v>467</c:v>
                </c:pt>
                <c:pt idx="430">
                  <c:v>504</c:v>
                </c:pt>
                <c:pt idx="431">
                  <c:v>505</c:v>
                </c:pt>
                <c:pt idx="432">
                  <c:v>506</c:v>
                </c:pt>
                <c:pt idx="433">
                  <c:v>577</c:v>
                </c:pt>
                <c:pt idx="434">
                  <c:v>603</c:v>
                </c:pt>
                <c:pt idx="435">
                  <c:v>616</c:v>
                </c:pt>
                <c:pt idx="436">
                  <c:v>646</c:v>
                </c:pt>
                <c:pt idx="437">
                  <c:v>685</c:v>
                </c:pt>
                <c:pt idx="438">
                  <c:v>687</c:v>
                </c:pt>
                <c:pt idx="439">
                  <c:v>693</c:v>
                </c:pt>
                <c:pt idx="440">
                  <c:v>762</c:v>
                </c:pt>
                <c:pt idx="441">
                  <c:v>760</c:v>
                </c:pt>
                <c:pt idx="442">
                  <c:v>748</c:v>
                </c:pt>
                <c:pt idx="443">
                  <c:v>800</c:v>
                </c:pt>
                <c:pt idx="444">
                  <c:v>898</c:v>
                </c:pt>
                <c:pt idx="445">
                  <c:v>899</c:v>
                </c:pt>
                <c:pt idx="446">
                  <c:v>899</c:v>
                </c:pt>
                <c:pt idx="447">
                  <c:v>967</c:v>
                </c:pt>
                <c:pt idx="448">
                  <c:v>972</c:v>
                </c:pt>
                <c:pt idx="449">
                  <c:v>994</c:v>
                </c:pt>
                <c:pt idx="450">
                  <c:v>1002</c:v>
                </c:pt>
                <c:pt idx="451">
                  <c:v>1041</c:v>
                </c:pt>
                <c:pt idx="452">
                  <c:v>1014</c:v>
                </c:pt>
                <c:pt idx="453">
                  <c:v>1003</c:v>
                </c:pt>
                <c:pt idx="454">
                  <c:v>1041</c:v>
                </c:pt>
                <c:pt idx="455">
                  <c:v>1081</c:v>
                </c:pt>
                <c:pt idx="456">
                  <c:v>1066</c:v>
                </c:pt>
                <c:pt idx="457">
                  <c:v>1018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C7-418F-9894-CC9725FB5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Úmrtí klientů podle</a:t>
            </a:r>
            <a:r>
              <a:rPr lang="cs-CZ" baseline="0" dirty="0">
                <a:solidFill>
                  <a:schemeClr val="tx1"/>
                </a:solidFill>
              </a:rPr>
              <a:t> věku kumulativně</a:t>
            </a:r>
            <a:endParaRPr lang="cs-CZ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Počet klientů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List1!$A$2:$A$102</c:f>
              <c:numCache>
                <c:formatCode>General</c:formatCode>
                <c:ptCount val="101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107</c:v>
                </c:pt>
              </c:numCache>
            </c:numRef>
          </c:cat>
          <c:val>
            <c:numRef>
              <c:f>List1!$B$2:$B$102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</c:v>
                </c:pt>
                <c:pt idx="31">
                  <c:v>1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3</c:v>
                </c:pt>
                <c:pt idx="37">
                  <c:v>1</c:v>
                </c:pt>
                <c:pt idx="38">
                  <c:v>3</c:v>
                </c:pt>
                <c:pt idx="39">
                  <c:v>0</c:v>
                </c:pt>
                <c:pt idx="40">
                  <c:v>2</c:v>
                </c:pt>
                <c:pt idx="41">
                  <c:v>2</c:v>
                </c:pt>
                <c:pt idx="42">
                  <c:v>0</c:v>
                </c:pt>
                <c:pt idx="43">
                  <c:v>1</c:v>
                </c:pt>
                <c:pt idx="44">
                  <c:v>2</c:v>
                </c:pt>
                <c:pt idx="45">
                  <c:v>5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5</c:v>
                </c:pt>
                <c:pt idx="50">
                  <c:v>3</c:v>
                </c:pt>
                <c:pt idx="51">
                  <c:v>3</c:v>
                </c:pt>
                <c:pt idx="52">
                  <c:v>6</c:v>
                </c:pt>
                <c:pt idx="53">
                  <c:v>3</c:v>
                </c:pt>
                <c:pt idx="54">
                  <c:v>10</c:v>
                </c:pt>
                <c:pt idx="55">
                  <c:v>10</c:v>
                </c:pt>
                <c:pt idx="56">
                  <c:v>16</c:v>
                </c:pt>
                <c:pt idx="57">
                  <c:v>9</c:v>
                </c:pt>
                <c:pt idx="58">
                  <c:v>16</c:v>
                </c:pt>
                <c:pt idx="59">
                  <c:v>19</c:v>
                </c:pt>
                <c:pt idx="60">
                  <c:v>20</c:v>
                </c:pt>
                <c:pt idx="61">
                  <c:v>22</c:v>
                </c:pt>
                <c:pt idx="62">
                  <c:v>31</c:v>
                </c:pt>
                <c:pt idx="63">
                  <c:v>29</c:v>
                </c:pt>
                <c:pt idx="64">
                  <c:v>40</c:v>
                </c:pt>
                <c:pt idx="65">
                  <c:v>47</c:v>
                </c:pt>
                <c:pt idx="66">
                  <c:v>34</c:v>
                </c:pt>
                <c:pt idx="67">
                  <c:v>52</c:v>
                </c:pt>
                <c:pt idx="68">
                  <c:v>61</c:v>
                </c:pt>
                <c:pt idx="69">
                  <c:v>75</c:v>
                </c:pt>
                <c:pt idx="70">
                  <c:v>62</c:v>
                </c:pt>
                <c:pt idx="71">
                  <c:v>83</c:v>
                </c:pt>
                <c:pt idx="72">
                  <c:v>80</c:v>
                </c:pt>
                <c:pt idx="73">
                  <c:v>100</c:v>
                </c:pt>
                <c:pt idx="74">
                  <c:v>109</c:v>
                </c:pt>
                <c:pt idx="75">
                  <c:v>112</c:v>
                </c:pt>
                <c:pt idx="76">
                  <c:v>123</c:v>
                </c:pt>
                <c:pt idx="77">
                  <c:v>104</c:v>
                </c:pt>
                <c:pt idx="78">
                  <c:v>129</c:v>
                </c:pt>
                <c:pt idx="79">
                  <c:v>132</c:v>
                </c:pt>
                <c:pt idx="80">
                  <c:v>153</c:v>
                </c:pt>
                <c:pt idx="81">
                  <c:v>177</c:v>
                </c:pt>
                <c:pt idx="82">
                  <c:v>156</c:v>
                </c:pt>
                <c:pt idx="83">
                  <c:v>194</c:v>
                </c:pt>
                <c:pt idx="84">
                  <c:v>193</c:v>
                </c:pt>
                <c:pt idx="85">
                  <c:v>178</c:v>
                </c:pt>
                <c:pt idx="86">
                  <c:v>174</c:v>
                </c:pt>
                <c:pt idx="87">
                  <c:v>153</c:v>
                </c:pt>
                <c:pt idx="88">
                  <c:v>103</c:v>
                </c:pt>
                <c:pt idx="89">
                  <c:v>88</c:v>
                </c:pt>
                <c:pt idx="90">
                  <c:v>63</c:v>
                </c:pt>
                <c:pt idx="91">
                  <c:v>57</c:v>
                </c:pt>
                <c:pt idx="92">
                  <c:v>51</c:v>
                </c:pt>
                <c:pt idx="93">
                  <c:v>28</c:v>
                </c:pt>
                <c:pt idx="94">
                  <c:v>22</c:v>
                </c:pt>
                <c:pt idx="95">
                  <c:v>9</c:v>
                </c:pt>
                <c:pt idx="96">
                  <c:v>4</c:v>
                </c:pt>
                <c:pt idx="97">
                  <c:v>0</c:v>
                </c:pt>
                <c:pt idx="98">
                  <c:v>0</c:v>
                </c:pt>
                <c:pt idx="99">
                  <c:v>1</c:v>
                </c:pt>
                <c:pt idx="10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AA-4DA2-A610-EEBC9E60C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Pozitivní klienti podle věku kumulativně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List1!$A$2:$A$102</c:f>
              <c:numCache>
                <c:formatCode>General</c:formatCode>
                <c:ptCount val="101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107</c:v>
                </c:pt>
              </c:numCache>
            </c:numRef>
          </c:cat>
          <c:val>
            <c:numRef>
              <c:f>List1!$B$2:$B$102</c:f>
              <c:numCache>
                <c:formatCode>General</c:formatCode>
                <c:ptCount val="101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2</c:v>
                </c:pt>
                <c:pt idx="6">
                  <c:v>14</c:v>
                </c:pt>
                <c:pt idx="7">
                  <c:v>12</c:v>
                </c:pt>
                <c:pt idx="8">
                  <c:v>18</c:v>
                </c:pt>
                <c:pt idx="9">
                  <c:v>18</c:v>
                </c:pt>
                <c:pt idx="10">
                  <c:v>12</c:v>
                </c:pt>
                <c:pt idx="11">
                  <c:v>27</c:v>
                </c:pt>
                <c:pt idx="12">
                  <c:v>13</c:v>
                </c:pt>
                <c:pt idx="13">
                  <c:v>21</c:v>
                </c:pt>
                <c:pt idx="14">
                  <c:v>22</c:v>
                </c:pt>
                <c:pt idx="15">
                  <c:v>33</c:v>
                </c:pt>
                <c:pt idx="16">
                  <c:v>24</c:v>
                </c:pt>
                <c:pt idx="17">
                  <c:v>24</c:v>
                </c:pt>
                <c:pt idx="18">
                  <c:v>34</c:v>
                </c:pt>
                <c:pt idx="19">
                  <c:v>42</c:v>
                </c:pt>
                <c:pt idx="20">
                  <c:v>49</c:v>
                </c:pt>
                <c:pt idx="21">
                  <c:v>57</c:v>
                </c:pt>
                <c:pt idx="22">
                  <c:v>52</c:v>
                </c:pt>
                <c:pt idx="23">
                  <c:v>70</c:v>
                </c:pt>
                <c:pt idx="24">
                  <c:v>60</c:v>
                </c:pt>
                <c:pt idx="25">
                  <c:v>68</c:v>
                </c:pt>
                <c:pt idx="26">
                  <c:v>78</c:v>
                </c:pt>
                <c:pt idx="27">
                  <c:v>75</c:v>
                </c:pt>
                <c:pt idx="28">
                  <c:v>81</c:v>
                </c:pt>
                <c:pt idx="29">
                  <c:v>91</c:v>
                </c:pt>
                <c:pt idx="30">
                  <c:v>84</c:v>
                </c:pt>
                <c:pt idx="31">
                  <c:v>77</c:v>
                </c:pt>
                <c:pt idx="32">
                  <c:v>91</c:v>
                </c:pt>
                <c:pt idx="33">
                  <c:v>120</c:v>
                </c:pt>
                <c:pt idx="34">
                  <c:v>101</c:v>
                </c:pt>
                <c:pt idx="35">
                  <c:v>122</c:v>
                </c:pt>
                <c:pt idx="36">
                  <c:v>140</c:v>
                </c:pt>
                <c:pt idx="37">
                  <c:v>121</c:v>
                </c:pt>
                <c:pt idx="38">
                  <c:v>127</c:v>
                </c:pt>
                <c:pt idx="39">
                  <c:v>147</c:v>
                </c:pt>
                <c:pt idx="40">
                  <c:v>144</c:v>
                </c:pt>
                <c:pt idx="41">
                  <c:v>144</c:v>
                </c:pt>
                <c:pt idx="42">
                  <c:v>149</c:v>
                </c:pt>
                <c:pt idx="43">
                  <c:v>128</c:v>
                </c:pt>
                <c:pt idx="44">
                  <c:v>131</c:v>
                </c:pt>
                <c:pt idx="45">
                  <c:v>133</c:v>
                </c:pt>
                <c:pt idx="46">
                  <c:v>161</c:v>
                </c:pt>
                <c:pt idx="47">
                  <c:v>121</c:v>
                </c:pt>
                <c:pt idx="48">
                  <c:v>139</c:v>
                </c:pt>
                <c:pt idx="49">
                  <c:v>159</c:v>
                </c:pt>
                <c:pt idx="50">
                  <c:v>179</c:v>
                </c:pt>
                <c:pt idx="51">
                  <c:v>165</c:v>
                </c:pt>
                <c:pt idx="52">
                  <c:v>162</c:v>
                </c:pt>
                <c:pt idx="53">
                  <c:v>139</c:v>
                </c:pt>
                <c:pt idx="54">
                  <c:v>177</c:v>
                </c:pt>
                <c:pt idx="55">
                  <c:v>199</c:v>
                </c:pt>
                <c:pt idx="56">
                  <c:v>205</c:v>
                </c:pt>
                <c:pt idx="57">
                  <c:v>215</c:v>
                </c:pt>
                <c:pt idx="58">
                  <c:v>254</c:v>
                </c:pt>
                <c:pt idx="59">
                  <c:v>289</c:v>
                </c:pt>
                <c:pt idx="60">
                  <c:v>272</c:v>
                </c:pt>
                <c:pt idx="61">
                  <c:v>301</c:v>
                </c:pt>
                <c:pt idx="62">
                  <c:v>317</c:v>
                </c:pt>
                <c:pt idx="63">
                  <c:v>337</c:v>
                </c:pt>
                <c:pt idx="64">
                  <c:v>417</c:v>
                </c:pt>
                <c:pt idx="65">
                  <c:v>421</c:v>
                </c:pt>
                <c:pt idx="66">
                  <c:v>432</c:v>
                </c:pt>
                <c:pt idx="67">
                  <c:v>523</c:v>
                </c:pt>
                <c:pt idx="68">
                  <c:v>568</c:v>
                </c:pt>
                <c:pt idx="69">
                  <c:v>595</c:v>
                </c:pt>
                <c:pt idx="70">
                  <c:v>542</c:v>
                </c:pt>
                <c:pt idx="71">
                  <c:v>685</c:v>
                </c:pt>
                <c:pt idx="72">
                  <c:v>704</c:v>
                </c:pt>
                <c:pt idx="73">
                  <c:v>741</c:v>
                </c:pt>
                <c:pt idx="74">
                  <c:v>795</c:v>
                </c:pt>
                <c:pt idx="75">
                  <c:v>858</c:v>
                </c:pt>
                <c:pt idx="76">
                  <c:v>851</c:v>
                </c:pt>
                <c:pt idx="77">
                  <c:v>878</c:v>
                </c:pt>
                <c:pt idx="78">
                  <c:v>983</c:v>
                </c:pt>
                <c:pt idx="79">
                  <c:v>949</c:v>
                </c:pt>
                <c:pt idx="80">
                  <c:v>1101</c:v>
                </c:pt>
                <c:pt idx="81">
                  <c:v>1129</c:v>
                </c:pt>
                <c:pt idx="82">
                  <c:v>1161</c:v>
                </c:pt>
                <c:pt idx="83">
                  <c:v>1245</c:v>
                </c:pt>
                <c:pt idx="84">
                  <c:v>1173</c:v>
                </c:pt>
                <c:pt idx="85">
                  <c:v>1156</c:v>
                </c:pt>
                <c:pt idx="86">
                  <c:v>1001</c:v>
                </c:pt>
                <c:pt idx="87">
                  <c:v>884</c:v>
                </c:pt>
                <c:pt idx="88">
                  <c:v>727</c:v>
                </c:pt>
                <c:pt idx="89">
                  <c:v>510</c:v>
                </c:pt>
                <c:pt idx="90">
                  <c:v>404</c:v>
                </c:pt>
                <c:pt idx="91">
                  <c:v>306</c:v>
                </c:pt>
                <c:pt idx="92">
                  <c:v>230</c:v>
                </c:pt>
                <c:pt idx="93">
                  <c:v>149</c:v>
                </c:pt>
                <c:pt idx="94">
                  <c:v>88</c:v>
                </c:pt>
                <c:pt idx="95">
                  <c:v>44</c:v>
                </c:pt>
                <c:pt idx="96">
                  <c:v>28</c:v>
                </c:pt>
                <c:pt idx="97">
                  <c:v>7</c:v>
                </c:pt>
                <c:pt idx="98">
                  <c:v>5</c:v>
                </c:pt>
                <c:pt idx="99">
                  <c:v>3</c:v>
                </c:pt>
                <c:pt idx="10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F-4290-AA04-A5FA33476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Sheet1!$A$2:$A$459</c:f>
              <c:numCache>
                <c:formatCode>m/d/yyyy</c:formatCode>
                <c:ptCount val="4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</c:numCache>
            </c:numRef>
          </c:cat>
          <c:val>
            <c:numRef>
              <c:f>Sheet1!$B$2:$B$459</c:f>
              <c:numCache>
                <c:formatCode>#\ ##0_ ;\-#\ ##0\ </c:formatCode>
                <c:ptCount val="458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5</c:v>
                </c:pt>
                <c:pt idx="26">
                  <c:v>5</c:v>
                </c:pt>
                <c:pt idx="27">
                  <c:v>3</c:v>
                </c:pt>
                <c:pt idx="28">
                  <c:v>5</c:v>
                </c:pt>
                <c:pt idx="29">
                  <c:v>28</c:v>
                </c:pt>
                <c:pt idx="30">
                  <c:v>30</c:v>
                </c:pt>
                <c:pt idx="31">
                  <c:v>60</c:v>
                </c:pt>
                <c:pt idx="32">
                  <c:v>36</c:v>
                </c:pt>
                <c:pt idx="33">
                  <c:v>54</c:v>
                </c:pt>
                <c:pt idx="34">
                  <c:v>164</c:v>
                </c:pt>
                <c:pt idx="35">
                  <c:v>82</c:v>
                </c:pt>
                <c:pt idx="36">
                  <c:v>45</c:v>
                </c:pt>
                <c:pt idx="37">
                  <c:v>78</c:v>
                </c:pt>
                <c:pt idx="38">
                  <c:v>139</c:v>
                </c:pt>
                <c:pt idx="39">
                  <c:v>30</c:v>
                </c:pt>
                <c:pt idx="40">
                  <c:v>11</c:v>
                </c:pt>
                <c:pt idx="41">
                  <c:v>138</c:v>
                </c:pt>
                <c:pt idx="42">
                  <c:v>222</c:v>
                </c:pt>
                <c:pt idx="43">
                  <c:v>181</c:v>
                </c:pt>
                <c:pt idx="44">
                  <c:v>191</c:v>
                </c:pt>
                <c:pt idx="45">
                  <c:v>206</c:v>
                </c:pt>
                <c:pt idx="46">
                  <c:v>155</c:v>
                </c:pt>
                <c:pt idx="47">
                  <c:v>41</c:v>
                </c:pt>
                <c:pt idx="48">
                  <c:v>242</c:v>
                </c:pt>
                <c:pt idx="49">
                  <c:v>200</c:v>
                </c:pt>
                <c:pt idx="50">
                  <c:v>326</c:v>
                </c:pt>
                <c:pt idx="51">
                  <c:v>227</c:v>
                </c:pt>
                <c:pt idx="52">
                  <c:v>415</c:v>
                </c:pt>
                <c:pt idx="53">
                  <c:v>227</c:v>
                </c:pt>
                <c:pt idx="54">
                  <c:v>195</c:v>
                </c:pt>
                <c:pt idx="55">
                  <c:v>387</c:v>
                </c:pt>
                <c:pt idx="56">
                  <c:v>522</c:v>
                </c:pt>
                <c:pt idx="57">
                  <c:v>260</c:v>
                </c:pt>
                <c:pt idx="58">
                  <c:v>536</c:v>
                </c:pt>
                <c:pt idx="59">
                  <c:v>587</c:v>
                </c:pt>
                <c:pt idx="60">
                  <c:v>336</c:v>
                </c:pt>
                <c:pt idx="61">
                  <c:v>212</c:v>
                </c:pt>
                <c:pt idx="62">
                  <c:v>331</c:v>
                </c:pt>
                <c:pt idx="63">
                  <c:v>332</c:v>
                </c:pt>
                <c:pt idx="64">
                  <c:v>424</c:v>
                </c:pt>
                <c:pt idx="65">
                  <c:v>533</c:v>
                </c:pt>
                <c:pt idx="66">
                  <c:v>488</c:v>
                </c:pt>
                <c:pt idx="67">
                  <c:v>214</c:v>
                </c:pt>
                <c:pt idx="68">
                  <c:v>78</c:v>
                </c:pt>
                <c:pt idx="69">
                  <c:v>202</c:v>
                </c:pt>
                <c:pt idx="70">
                  <c:v>385</c:v>
                </c:pt>
                <c:pt idx="71">
                  <c:v>676</c:v>
                </c:pt>
                <c:pt idx="72">
                  <c:v>498</c:v>
                </c:pt>
                <c:pt idx="73">
                  <c:v>481</c:v>
                </c:pt>
                <c:pt idx="74">
                  <c:v>179</c:v>
                </c:pt>
                <c:pt idx="75">
                  <c:v>164</c:v>
                </c:pt>
                <c:pt idx="76">
                  <c:v>382</c:v>
                </c:pt>
                <c:pt idx="77">
                  <c:v>137</c:v>
                </c:pt>
                <c:pt idx="78">
                  <c:v>266</c:v>
                </c:pt>
                <c:pt idx="79">
                  <c:v>269</c:v>
                </c:pt>
                <c:pt idx="80">
                  <c:v>238</c:v>
                </c:pt>
                <c:pt idx="81">
                  <c:v>94</c:v>
                </c:pt>
                <c:pt idx="82">
                  <c:v>91</c:v>
                </c:pt>
                <c:pt idx="83">
                  <c:v>378</c:v>
                </c:pt>
                <c:pt idx="84">
                  <c:v>198</c:v>
                </c:pt>
                <c:pt idx="85">
                  <c:v>124</c:v>
                </c:pt>
                <c:pt idx="86">
                  <c:v>194</c:v>
                </c:pt>
                <c:pt idx="87">
                  <c:v>137</c:v>
                </c:pt>
                <c:pt idx="88">
                  <c:v>78</c:v>
                </c:pt>
                <c:pt idx="89">
                  <c:v>28</c:v>
                </c:pt>
                <c:pt idx="90">
                  <c:v>213</c:v>
                </c:pt>
                <c:pt idx="91">
                  <c:v>123</c:v>
                </c:pt>
                <c:pt idx="92">
                  <c:v>132</c:v>
                </c:pt>
                <c:pt idx="93">
                  <c:v>128</c:v>
                </c:pt>
                <c:pt idx="94">
                  <c:v>141</c:v>
                </c:pt>
                <c:pt idx="95">
                  <c:v>89</c:v>
                </c:pt>
                <c:pt idx="96">
                  <c:v>20</c:v>
                </c:pt>
                <c:pt idx="97">
                  <c:v>142</c:v>
                </c:pt>
                <c:pt idx="98">
                  <c:v>89</c:v>
                </c:pt>
                <c:pt idx="99">
                  <c:v>140</c:v>
                </c:pt>
                <c:pt idx="100">
                  <c:v>83</c:v>
                </c:pt>
                <c:pt idx="101">
                  <c:v>229</c:v>
                </c:pt>
                <c:pt idx="102">
                  <c:v>67</c:v>
                </c:pt>
                <c:pt idx="103">
                  <c:v>49</c:v>
                </c:pt>
                <c:pt idx="104">
                  <c:v>147</c:v>
                </c:pt>
                <c:pt idx="105">
                  <c:v>133</c:v>
                </c:pt>
                <c:pt idx="106">
                  <c:v>100</c:v>
                </c:pt>
                <c:pt idx="107">
                  <c:v>68</c:v>
                </c:pt>
                <c:pt idx="108">
                  <c:v>213</c:v>
                </c:pt>
                <c:pt idx="109">
                  <c:v>61</c:v>
                </c:pt>
                <c:pt idx="110">
                  <c:v>21</c:v>
                </c:pt>
                <c:pt idx="111">
                  <c:v>178</c:v>
                </c:pt>
                <c:pt idx="112">
                  <c:v>176</c:v>
                </c:pt>
                <c:pt idx="113">
                  <c:v>122</c:v>
                </c:pt>
                <c:pt idx="114">
                  <c:v>18</c:v>
                </c:pt>
                <c:pt idx="115">
                  <c:v>71</c:v>
                </c:pt>
                <c:pt idx="116">
                  <c:v>78</c:v>
                </c:pt>
                <c:pt idx="117">
                  <c:v>98</c:v>
                </c:pt>
                <c:pt idx="118">
                  <c:v>164</c:v>
                </c:pt>
                <c:pt idx="119">
                  <c:v>185</c:v>
                </c:pt>
                <c:pt idx="120">
                  <c:v>144</c:v>
                </c:pt>
                <c:pt idx="121">
                  <c:v>133</c:v>
                </c:pt>
                <c:pt idx="122">
                  <c:v>65</c:v>
                </c:pt>
                <c:pt idx="123">
                  <c:v>59</c:v>
                </c:pt>
                <c:pt idx="124">
                  <c:v>41</c:v>
                </c:pt>
                <c:pt idx="125">
                  <c:v>269</c:v>
                </c:pt>
                <c:pt idx="126">
                  <c:v>152</c:v>
                </c:pt>
                <c:pt idx="127">
                  <c:v>164</c:v>
                </c:pt>
                <c:pt idx="128">
                  <c:v>232</c:v>
                </c:pt>
                <c:pt idx="129">
                  <c:v>185</c:v>
                </c:pt>
                <c:pt idx="130">
                  <c:v>61</c:v>
                </c:pt>
                <c:pt idx="131">
                  <c:v>29</c:v>
                </c:pt>
                <c:pt idx="132">
                  <c:v>238</c:v>
                </c:pt>
                <c:pt idx="133">
                  <c:v>126</c:v>
                </c:pt>
                <c:pt idx="134">
                  <c:v>174</c:v>
                </c:pt>
                <c:pt idx="135">
                  <c:v>97</c:v>
                </c:pt>
                <c:pt idx="136">
                  <c:v>86</c:v>
                </c:pt>
                <c:pt idx="137">
                  <c:v>35</c:v>
                </c:pt>
                <c:pt idx="138">
                  <c:v>45</c:v>
                </c:pt>
                <c:pt idx="139">
                  <c:v>161</c:v>
                </c:pt>
                <c:pt idx="140">
                  <c:v>79</c:v>
                </c:pt>
                <c:pt idx="141">
                  <c:v>146</c:v>
                </c:pt>
                <c:pt idx="142">
                  <c:v>106</c:v>
                </c:pt>
                <c:pt idx="143">
                  <c:v>114</c:v>
                </c:pt>
                <c:pt idx="144">
                  <c:v>53</c:v>
                </c:pt>
                <c:pt idx="145">
                  <c:v>24</c:v>
                </c:pt>
                <c:pt idx="146">
                  <c:v>85</c:v>
                </c:pt>
                <c:pt idx="147">
                  <c:v>41</c:v>
                </c:pt>
                <c:pt idx="148">
                  <c:v>95</c:v>
                </c:pt>
                <c:pt idx="149">
                  <c:v>66</c:v>
                </c:pt>
                <c:pt idx="150">
                  <c:v>37</c:v>
                </c:pt>
                <c:pt idx="151">
                  <c:v>49</c:v>
                </c:pt>
                <c:pt idx="152">
                  <c:v>9</c:v>
                </c:pt>
                <c:pt idx="153">
                  <c:v>105</c:v>
                </c:pt>
                <c:pt idx="154">
                  <c:v>94</c:v>
                </c:pt>
                <c:pt idx="155">
                  <c:v>102</c:v>
                </c:pt>
                <c:pt idx="156">
                  <c:v>82</c:v>
                </c:pt>
                <c:pt idx="157">
                  <c:v>84</c:v>
                </c:pt>
                <c:pt idx="158">
                  <c:v>42</c:v>
                </c:pt>
                <c:pt idx="159">
                  <c:v>16</c:v>
                </c:pt>
                <c:pt idx="160">
                  <c:v>65</c:v>
                </c:pt>
                <c:pt idx="161">
                  <c:v>66</c:v>
                </c:pt>
                <c:pt idx="162">
                  <c:v>67</c:v>
                </c:pt>
                <c:pt idx="163">
                  <c:v>65</c:v>
                </c:pt>
                <c:pt idx="164">
                  <c:v>52</c:v>
                </c:pt>
                <c:pt idx="165">
                  <c:v>8</c:v>
                </c:pt>
                <c:pt idx="166">
                  <c:v>13</c:v>
                </c:pt>
                <c:pt idx="167">
                  <c:v>37</c:v>
                </c:pt>
                <c:pt idx="168">
                  <c:v>17</c:v>
                </c:pt>
                <c:pt idx="169">
                  <c:v>30</c:v>
                </c:pt>
                <c:pt idx="170">
                  <c:v>27</c:v>
                </c:pt>
                <c:pt idx="171">
                  <c:v>27</c:v>
                </c:pt>
                <c:pt idx="172">
                  <c:v>18</c:v>
                </c:pt>
                <c:pt idx="173">
                  <c:v>5</c:v>
                </c:pt>
                <c:pt idx="174">
                  <c:v>89</c:v>
                </c:pt>
                <c:pt idx="175">
                  <c:v>35</c:v>
                </c:pt>
                <c:pt idx="176">
                  <c:v>34</c:v>
                </c:pt>
                <c:pt idx="177">
                  <c:v>46</c:v>
                </c:pt>
                <c:pt idx="178">
                  <c:v>46</c:v>
                </c:pt>
                <c:pt idx="179">
                  <c:v>9</c:v>
                </c:pt>
                <c:pt idx="180">
                  <c:v>3</c:v>
                </c:pt>
                <c:pt idx="181">
                  <c:v>78</c:v>
                </c:pt>
                <c:pt idx="182">
                  <c:v>28</c:v>
                </c:pt>
                <c:pt idx="183">
                  <c:v>46</c:v>
                </c:pt>
                <c:pt idx="184">
                  <c:v>9</c:v>
                </c:pt>
                <c:pt idx="185">
                  <c:v>22</c:v>
                </c:pt>
                <c:pt idx="186">
                  <c:v>5</c:v>
                </c:pt>
                <c:pt idx="187">
                  <c:v>5</c:v>
                </c:pt>
                <c:pt idx="188">
                  <c:v>27</c:v>
                </c:pt>
                <c:pt idx="189">
                  <c:v>73</c:v>
                </c:pt>
                <c:pt idx="190">
                  <c:v>55</c:v>
                </c:pt>
                <c:pt idx="191">
                  <c:v>12</c:v>
                </c:pt>
                <c:pt idx="192">
                  <c:v>25</c:v>
                </c:pt>
                <c:pt idx="193">
                  <c:v>9</c:v>
                </c:pt>
                <c:pt idx="194">
                  <c:v>6</c:v>
                </c:pt>
                <c:pt idx="195">
                  <c:v>27</c:v>
                </c:pt>
                <c:pt idx="196">
                  <c:v>20</c:v>
                </c:pt>
                <c:pt idx="197">
                  <c:v>7</c:v>
                </c:pt>
                <c:pt idx="198">
                  <c:v>37</c:v>
                </c:pt>
                <c:pt idx="199">
                  <c:v>18</c:v>
                </c:pt>
                <c:pt idx="200">
                  <c:v>9</c:v>
                </c:pt>
                <c:pt idx="201">
                  <c:v>4</c:v>
                </c:pt>
                <c:pt idx="202">
                  <c:v>14</c:v>
                </c:pt>
                <c:pt idx="203">
                  <c:v>28</c:v>
                </c:pt>
                <c:pt idx="204">
                  <c:v>19</c:v>
                </c:pt>
                <c:pt idx="205">
                  <c:v>31</c:v>
                </c:pt>
                <c:pt idx="206">
                  <c:v>6</c:v>
                </c:pt>
                <c:pt idx="207">
                  <c:v>3</c:v>
                </c:pt>
                <c:pt idx="208">
                  <c:v>4</c:v>
                </c:pt>
                <c:pt idx="209">
                  <c:v>21</c:v>
                </c:pt>
                <c:pt idx="210">
                  <c:v>10</c:v>
                </c:pt>
                <c:pt idx="211">
                  <c:v>9</c:v>
                </c:pt>
                <c:pt idx="212">
                  <c:v>9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1</c:v>
                </c:pt>
                <c:pt idx="217">
                  <c:v>5</c:v>
                </c:pt>
                <c:pt idx="218">
                  <c:v>18</c:v>
                </c:pt>
                <c:pt idx="219">
                  <c:v>1</c:v>
                </c:pt>
                <c:pt idx="220">
                  <c:v>3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2</c:v>
                </c:pt>
                <c:pt idx="225">
                  <c:v>1</c:v>
                </c:pt>
                <c:pt idx="226">
                  <c:v>3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5</c:v>
                </c:pt>
                <c:pt idx="231">
                  <c:v>4</c:v>
                </c:pt>
                <c:pt idx="232">
                  <c:v>3</c:v>
                </c:pt>
                <c:pt idx="233">
                  <c:v>9</c:v>
                </c:pt>
                <c:pt idx="234">
                  <c:v>4</c:v>
                </c:pt>
                <c:pt idx="235">
                  <c:v>1</c:v>
                </c:pt>
                <c:pt idx="236">
                  <c:v>0</c:v>
                </c:pt>
                <c:pt idx="237">
                  <c:v>1</c:v>
                </c:pt>
                <c:pt idx="238">
                  <c:v>3</c:v>
                </c:pt>
                <c:pt idx="239">
                  <c:v>1</c:v>
                </c:pt>
                <c:pt idx="240">
                  <c:v>2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2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3</c:v>
                </c:pt>
                <c:pt idx="251">
                  <c:v>5</c:v>
                </c:pt>
                <c:pt idx="252">
                  <c:v>2</c:v>
                </c:pt>
                <c:pt idx="253">
                  <c:v>0</c:v>
                </c:pt>
                <c:pt idx="254">
                  <c:v>2</c:v>
                </c:pt>
                <c:pt idx="255">
                  <c:v>3</c:v>
                </c:pt>
                <c:pt idx="256">
                  <c:v>1</c:v>
                </c:pt>
                <c:pt idx="257">
                  <c:v>0</c:v>
                </c:pt>
                <c:pt idx="258">
                  <c:v>3</c:v>
                </c:pt>
                <c:pt idx="259">
                  <c:v>0</c:v>
                </c:pt>
                <c:pt idx="260">
                  <c:v>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2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1</c:v>
                </c:pt>
                <c:pt idx="366">
                  <c:v>4</c:v>
                </c:pt>
                <c:pt idx="367">
                  <c:v>2</c:v>
                </c:pt>
                <c:pt idx="368">
                  <c:v>1</c:v>
                </c:pt>
                <c:pt idx="369">
                  <c:v>0</c:v>
                </c:pt>
                <c:pt idx="370">
                  <c:v>4</c:v>
                </c:pt>
                <c:pt idx="371">
                  <c:v>0</c:v>
                </c:pt>
                <c:pt idx="372">
                  <c:v>0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1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3</c:v>
                </c:pt>
                <c:pt idx="386">
                  <c:v>1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2</c:v>
                </c:pt>
                <c:pt idx="392">
                  <c:v>0</c:v>
                </c:pt>
                <c:pt idx="393">
                  <c:v>1</c:v>
                </c:pt>
                <c:pt idx="394">
                  <c:v>0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2</c:v>
                </c:pt>
                <c:pt idx="399">
                  <c:v>2</c:v>
                </c:pt>
                <c:pt idx="400">
                  <c:v>11</c:v>
                </c:pt>
                <c:pt idx="401">
                  <c:v>2</c:v>
                </c:pt>
                <c:pt idx="402">
                  <c:v>25</c:v>
                </c:pt>
                <c:pt idx="403">
                  <c:v>1</c:v>
                </c:pt>
                <c:pt idx="404">
                  <c:v>0</c:v>
                </c:pt>
                <c:pt idx="405">
                  <c:v>1</c:v>
                </c:pt>
                <c:pt idx="406">
                  <c:v>0</c:v>
                </c:pt>
                <c:pt idx="407">
                  <c:v>20</c:v>
                </c:pt>
                <c:pt idx="408">
                  <c:v>3</c:v>
                </c:pt>
                <c:pt idx="409">
                  <c:v>2</c:v>
                </c:pt>
                <c:pt idx="410">
                  <c:v>0</c:v>
                </c:pt>
                <c:pt idx="411">
                  <c:v>0</c:v>
                </c:pt>
                <c:pt idx="412">
                  <c:v>6</c:v>
                </c:pt>
                <c:pt idx="413">
                  <c:v>4</c:v>
                </c:pt>
                <c:pt idx="414">
                  <c:v>4</c:v>
                </c:pt>
                <c:pt idx="415">
                  <c:v>2</c:v>
                </c:pt>
                <c:pt idx="416">
                  <c:v>5</c:v>
                </c:pt>
                <c:pt idx="417">
                  <c:v>1</c:v>
                </c:pt>
                <c:pt idx="418">
                  <c:v>1</c:v>
                </c:pt>
                <c:pt idx="419">
                  <c:v>14</c:v>
                </c:pt>
                <c:pt idx="420">
                  <c:v>9</c:v>
                </c:pt>
                <c:pt idx="421">
                  <c:v>10</c:v>
                </c:pt>
                <c:pt idx="422">
                  <c:v>0</c:v>
                </c:pt>
                <c:pt idx="423">
                  <c:v>18</c:v>
                </c:pt>
                <c:pt idx="424">
                  <c:v>7</c:v>
                </c:pt>
                <c:pt idx="425">
                  <c:v>11</c:v>
                </c:pt>
                <c:pt idx="426">
                  <c:v>35</c:v>
                </c:pt>
                <c:pt idx="427">
                  <c:v>13</c:v>
                </c:pt>
                <c:pt idx="428">
                  <c:v>16</c:v>
                </c:pt>
                <c:pt idx="429">
                  <c:v>48</c:v>
                </c:pt>
                <c:pt idx="430">
                  <c:v>23</c:v>
                </c:pt>
                <c:pt idx="431">
                  <c:v>6</c:v>
                </c:pt>
                <c:pt idx="432">
                  <c:v>5</c:v>
                </c:pt>
                <c:pt idx="433">
                  <c:v>30</c:v>
                </c:pt>
                <c:pt idx="434">
                  <c:v>29</c:v>
                </c:pt>
                <c:pt idx="435">
                  <c:v>15</c:v>
                </c:pt>
                <c:pt idx="436">
                  <c:v>17</c:v>
                </c:pt>
                <c:pt idx="437">
                  <c:v>17</c:v>
                </c:pt>
                <c:pt idx="438">
                  <c:v>13</c:v>
                </c:pt>
                <c:pt idx="439">
                  <c:v>12</c:v>
                </c:pt>
                <c:pt idx="440">
                  <c:v>41</c:v>
                </c:pt>
                <c:pt idx="441">
                  <c:v>26</c:v>
                </c:pt>
                <c:pt idx="442">
                  <c:v>29</c:v>
                </c:pt>
                <c:pt idx="443">
                  <c:v>59</c:v>
                </c:pt>
                <c:pt idx="444" formatCode="General">
                  <c:v>93</c:v>
                </c:pt>
                <c:pt idx="445" formatCode="General">
                  <c:v>23</c:v>
                </c:pt>
                <c:pt idx="446" formatCode="General">
                  <c:v>14</c:v>
                </c:pt>
                <c:pt idx="447" formatCode="General">
                  <c:v>38</c:v>
                </c:pt>
                <c:pt idx="448" formatCode="General">
                  <c:v>25</c:v>
                </c:pt>
                <c:pt idx="449" formatCode="General">
                  <c:v>36</c:v>
                </c:pt>
                <c:pt idx="450" formatCode="General">
                  <c:v>37</c:v>
                </c:pt>
                <c:pt idx="451" formatCode="General">
                  <c:v>51</c:v>
                </c:pt>
                <c:pt idx="452" formatCode="General">
                  <c:v>8</c:v>
                </c:pt>
                <c:pt idx="453" formatCode="General">
                  <c:v>5</c:v>
                </c:pt>
                <c:pt idx="454" formatCode="General">
                  <c:v>25</c:v>
                </c:pt>
                <c:pt idx="455" formatCode="General">
                  <c:v>21</c:v>
                </c:pt>
                <c:pt idx="456" formatCode="General">
                  <c:v>19</c:v>
                </c:pt>
                <c:pt idx="457" formatCode="General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incidence_personal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Sheet1!$A$2:$A$459</c:f>
              <c:numCache>
                <c:formatCode>m/d/yyyy</c:formatCode>
                <c:ptCount val="4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</c:numCache>
            </c:numRef>
          </c:cat>
          <c:val>
            <c:numRef>
              <c:f>Sheet1!$B$2:$B$459</c:f>
              <c:numCache>
                <c:formatCode>#\ ##0_ ;\-#\ ##0\ </c:formatCode>
                <c:ptCount val="458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4</c:v>
                </c:pt>
                <c:pt idx="20">
                  <c:v>5</c:v>
                </c:pt>
                <c:pt idx="21">
                  <c:v>4</c:v>
                </c:pt>
                <c:pt idx="22">
                  <c:v>1</c:v>
                </c:pt>
                <c:pt idx="23">
                  <c:v>4</c:v>
                </c:pt>
                <c:pt idx="24">
                  <c:v>12</c:v>
                </c:pt>
                <c:pt idx="25">
                  <c:v>7</c:v>
                </c:pt>
                <c:pt idx="26">
                  <c:v>2</c:v>
                </c:pt>
                <c:pt idx="27">
                  <c:v>4</c:v>
                </c:pt>
                <c:pt idx="28">
                  <c:v>23</c:v>
                </c:pt>
                <c:pt idx="29">
                  <c:v>10</c:v>
                </c:pt>
                <c:pt idx="30">
                  <c:v>30</c:v>
                </c:pt>
                <c:pt idx="31">
                  <c:v>92</c:v>
                </c:pt>
                <c:pt idx="32">
                  <c:v>31</c:v>
                </c:pt>
                <c:pt idx="33">
                  <c:v>29</c:v>
                </c:pt>
                <c:pt idx="34">
                  <c:v>84</c:v>
                </c:pt>
                <c:pt idx="35">
                  <c:v>46</c:v>
                </c:pt>
                <c:pt idx="36">
                  <c:v>42</c:v>
                </c:pt>
                <c:pt idx="37">
                  <c:v>84</c:v>
                </c:pt>
                <c:pt idx="38">
                  <c:v>86</c:v>
                </c:pt>
                <c:pt idx="39">
                  <c:v>51</c:v>
                </c:pt>
                <c:pt idx="40">
                  <c:v>25</c:v>
                </c:pt>
                <c:pt idx="41">
                  <c:v>156</c:v>
                </c:pt>
                <c:pt idx="42">
                  <c:v>154</c:v>
                </c:pt>
                <c:pt idx="43">
                  <c:v>190</c:v>
                </c:pt>
                <c:pt idx="44">
                  <c:v>197</c:v>
                </c:pt>
                <c:pt idx="45">
                  <c:v>211</c:v>
                </c:pt>
                <c:pt idx="46">
                  <c:v>103</c:v>
                </c:pt>
                <c:pt idx="47">
                  <c:v>48</c:v>
                </c:pt>
                <c:pt idx="48">
                  <c:v>188</c:v>
                </c:pt>
                <c:pt idx="49">
                  <c:v>193</c:v>
                </c:pt>
                <c:pt idx="50">
                  <c:v>257</c:v>
                </c:pt>
                <c:pt idx="51">
                  <c:v>235</c:v>
                </c:pt>
                <c:pt idx="52">
                  <c:v>334</c:v>
                </c:pt>
                <c:pt idx="53">
                  <c:v>187</c:v>
                </c:pt>
                <c:pt idx="54">
                  <c:v>90</c:v>
                </c:pt>
                <c:pt idx="55">
                  <c:v>373</c:v>
                </c:pt>
                <c:pt idx="56">
                  <c:v>396</c:v>
                </c:pt>
                <c:pt idx="57">
                  <c:v>133</c:v>
                </c:pt>
                <c:pt idx="58">
                  <c:v>470</c:v>
                </c:pt>
                <c:pt idx="59">
                  <c:v>332</c:v>
                </c:pt>
                <c:pt idx="60">
                  <c:v>182</c:v>
                </c:pt>
                <c:pt idx="61">
                  <c:v>116</c:v>
                </c:pt>
                <c:pt idx="62">
                  <c:v>297</c:v>
                </c:pt>
                <c:pt idx="63">
                  <c:v>229</c:v>
                </c:pt>
                <c:pt idx="64">
                  <c:v>329</c:v>
                </c:pt>
                <c:pt idx="65">
                  <c:v>278</c:v>
                </c:pt>
                <c:pt idx="66">
                  <c:v>240</c:v>
                </c:pt>
                <c:pt idx="67">
                  <c:v>116</c:v>
                </c:pt>
                <c:pt idx="68">
                  <c:v>48</c:v>
                </c:pt>
                <c:pt idx="69">
                  <c:v>196</c:v>
                </c:pt>
                <c:pt idx="70">
                  <c:v>203</c:v>
                </c:pt>
                <c:pt idx="71">
                  <c:v>262</c:v>
                </c:pt>
                <c:pt idx="72">
                  <c:v>229</c:v>
                </c:pt>
                <c:pt idx="73">
                  <c:v>204</c:v>
                </c:pt>
                <c:pt idx="74">
                  <c:v>72</c:v>
                </c:pt>
                <c:pt idx="75">
                  <c:v>30</c:v>
                </c:pt>
                <c:pt idx="76">
                  <c:v>175</c:v>
                </c:pt>
                <c:pt idx="77">
                  <c:v>46</c:v>
                </c:pt>
                <c:pt idx="78">
                  <c:v>160</c:v>
                </c:pt>
                <c:pt idx="79">
                  <c:v>125</c:v>
                </c:pt>
                <c:pt idx="80">
                  <c:v>120</c:v>
                </c:pt>
                <c:pt idx="81">
                  <c:v>35</c:v>
                </c:pt>
                <c:pt idx="82">
                  <c:v>17</c:v>
                </c:pt>
                <c:pt idx="83">
                  <c:v>138</c:v>
                </c:pt>
                <c:pt idx="84">
                  <c:v>105</c:v>
                </c:pt>
                <c:pt idx="85">
                  <c:v>91</c:v>
                </c:pt>
                <c:pt idx="86">
                  <c:v>55</c:v>
                </c:pt>
                <c:pt idx="87">
                  <c:v>80</c:v>
                </c:pt>
                <c:pt idx="88">
                  <c:v>23</c:v>
                </c:pt>
                <c:pt idx="89">
                  <c:v>15</c:v>
                </c:pt>
                <c:pt idx="90">
                  <c:v>105</c:v>
                </c:pt>
                <c:pt idx="91">
                  <c:v>85</c:v>
                </c:pt>
                <c:pt idx="92">
                  <c:v>66</c:v>
                </c:pt>
                <c:pt idx="93">
                  <c:v>56</c:v>
                </c:pt>
                <c:pt idx="94">
                  <c:v>89</c:v>
                </c:pt>
                <c:pt idx="95">
                  <c:v>39</c:v>
                </c:pt>
                <c:pt idx="96">
                  <c:v>24</c:v>
                </c:pt>
                <c:pt idx="97">
                  <c:v>119</c:v>
                </c:pt>
                <c:pt idx="98">
                  <c:v>76</c:v>
                </c:pt>
                <c:pt idx="99">
                  <c:v>62</c:v>
                </c:pt>
                <c:pt idx="100">
                  <c:v>59</c:v>
                </c:pt>
                <c:pt idx="101">
                  <c:v>77</c:v>
                </c:pt>
                <c:pt idx="102">
                  <c:v>21</c:v>
                </c:pt>
                <c:pt idx="103">
                  <c:v>17</c:v>
                </c:pt>
                <c:pt idx="104">
                  <c:v>128</c:v>
                </c:pt>
                <c:pt idx="105">
                  <c:v>71</c:v>
                </c:pt>
                <c:pt idx="106">
                  <c:v>94</c:v>
                </c:pt>
                <c:pt idx="107">
                  <c:v>51</c:v>
                </c:pt>
                <c:pt idx="108">
                  <c:v>75</c:v>
                </c:pt>
                <c:pt idx="109">
                  <c:v>27</c:v>
                </c:pt>
                <c:pt idx="110">
                  <c:v>27</c:v>
                </c:pt>
                <c:pt idx="111">
                  <c:v>157</c:v>
                </c:pt>
                <c:pt idx="112">
                  <c:v>111</c:v>
                </c:pt>
                <c:pt idx="113">
                  <c:v>116</c:v>
                </c:pt>
                <c:pt idx="114">
                  <c:v>28</c:v>
                </c:pt>
                <c:pt idx="115">
                  <c:v>44</c:v>
                </c:pt>
                <c:pt idx="116">
                  <c:v>49</c:v>
                </c:pt>
                <c:pt idx="117">
                  <c:v>46</c:v>
                </c:pt>
                <c:pt idx="118">
                  <c:v>189</c:v>
                </c:pt>
                <c:pt idx="119">
                  <c:v>145</c:v>
                </c:pt>
                <c:pt idx="120">
                  <c:v>111</c:v>
                </c:pt>
                <c:pt idx="121">
                  <c:v>85</c:v>
                </c:pt>
                <c:pt idx="122">
                  <c:v>28</c:v>
                </c:pt>
                <c:pt idx="123">
                  <c:v>57</c:v>
                </c:pt>
                <c:pt idx="124">
                  <c:v>35</c:v>
                </c:pt>
                <c:pt idx="125">
                  <c:v>268</c:v>
                </c:pt>
                <c:pt idx="126">
                  <c:v>143</c:v>
                </c:pt>
                <c:pt idx="127">
                  <c:v>111</c:v>
                </c:pt>
                <c:pt idx="128">
                  <c:v>99</c:v>
                </c:pt>
                <c:pt idx="129">
                  <c:v>120</c:v>
                </c:pt>
                <c:pt idx="130">
                  <c:v>48</c:v>
                </c:pt>
                <c:pt idx="131">
                  <c:v>24</c:v>
                </c:pt>
                <c:pt idx="132">
                  <c:v>227</c:v>
                </c:pt>
                <c:pt idx="133">
                  <c:v>95</c:v>
                </c:pt>
                <c:pt idx="134">
                  <c:v>106</c:v>
                </c:pt>
                <c:pt idx="135">
                  <c:v>53</c:v>
                </c:pt>
                <c:pt idx="136">
                  <c:v>65</c:v>
                </c:pt>
                <c:pt idx="137">
                  <c:v>31</c:v>
                </c:pt>
                <c:pt idx="138">
                  <c:v>26</c:v>
                </c:pt>
                <c:pt idx="139">
                  <c:v>123</c:v>
                </c:pt>
                <c:pt idx="140">
                  <c:v>75</c:v>
                </c:pt>
                <c:pt idx="141">
                  <c:v>71</c:v>
                </c:pt>
                <c:pt idx="142">
                  <c:v>59</c:v>
                </c:pt>
                <c:pt idx="143">
                  <c:v>78</c:v>
                </c:pt>
                <c:pt idx="144">
                  <c:v>26</c:v>
                </c:pt>
                <c:pt idx="145">
                  <c:v>11</c:v>
                </c:pt>
                <c:pt idx="146">
                  <c:v>89</c:v>
                </c:pt>
                <c:pt idx="147">
                  <c:v>76</c:v>
                </c:pt>
                <c:pt idx="148">
                  <c:v>59</c:v>
                </c:pt>
                <c:pt idx="149">
                  <c:v>32</c:v>
                </c:pt>
                <c:pt idx="150">
                  <c:v>46</c:v>
                </c:pt>
                <c:pt idx="151">
                  <c:v>29</c:v>
                </c:pt>
                <c:pt idx="152">
                  <c:v>9</c:v>
                </c:pt>
                <c:pt idx="153">
                  <c:v>79</c:v>
                </c:pt>
                <c:pt idx="154">
                  <c:v>68</c:v>
                </c:pt>
                <c:pt idx="155">
                  <c:v>57</c:v>
                </c:pt>
                <c:pt idx="156">
                  <c:v>42</c:v>
                </c:pt>
                <c:pt idx="157">
                  <c:v>46</c:v>
                </c:pt>
                <c:pt idx="158">
                  <c:v>10</c:v>
                </c:pt>
                <c:pt idx="159">
                  <c:v>17</c:v>
                </c:pt>
                <c:pt idx="160">
                  <c:v>68</c:v>
                </c:pt>
                <c:pt idx="161">
                  <c:v>21</c:v>
                </c:pt>
                <c:pt idx="162">
                  <c:v>33</c:v>
                </c:pt>
                <c:pt idx="163">
                  <c:v>37</c:v>
                </c:pt>
                <c:pt idx="164">
                  <c:v>39</c:v>
                </c:pt>
                <c:pt idx="165">
                  <c:v>15</c:v>
                </c:pt>
                <c:pt idx="166">
                  <c:v>10</c:v>
                </c:pt>
                <c:pt idx="167">
                  <c:v>62</c:v>
                </c:pt>
                <c:pt idx="168">
                  <c:v>33</c:v>
                </c:pt>
                <c:pt idx="169">
                  <c:v>36</c:v>
                </c:pt>
                <c:pt idx="170">
                  <c:v>28</c:v>
                </c:pt>
                <c:pt idx="171">
                  <c:v>35</c:v>
                </c:pt>
                <c:pt idx="172">
                  <c:v>6</c:v>
                </c:pt>
                <c:pt idx="173">
                  <c:v>18</c:v>
                </c:pt>
                <c:pt idx="174">
                  <c:v>73</c:v>
                </c:pt>
                <c:pt idx="175">
                  <c:v>44</c:v>
                </c:pt>
                <c:pt idx="176">
                  <c:v>34</c:v>
                </c:pt>
                <c:pt idx="177">
                  <c:v>31</c:v>
                </c:pt>
                <c:pt idx="178">
                  <c:v>38</c:v>
                </c:pt>
                <c:pt idx="179">
                  <c:v>9</c:v>
                </c:pt>
                <c:pt idx="180">
                  <c:v>9</c:v>
                </c:pt>
                <c:pt idx="181">
                  <c:v>55</c:v>
                </c:pt>
                <c:pt idx="182">
                  <c:v>39</c:v>
                </c:pt>
                <c:pt idx="183">
                  <c:v>56</c:v>
                </c:pt>
                <c:pt idx="184">
                  <c:v>38</c:v>
                </c:pt>
                <c:pt idx="185">
                  <c:v>28</c:v>
                </c:pt>
                <c:pt idx="186">
                  <c:v>14</c:v>
                </c:pt>
                <c:pt idx="187">
                  <c:v>9</c:v>
                </c:pt>
                <c:pt idx="188">
                  <c:v>59</c:v>
                </c:pt>
                <c:pt idx="189">
                  <c:v>37</c:v>
                </c:pt>
                <c:pt idx="190">
                  <c:v>29</c:v>
                </c:pt>
                <c:pt idx="191">
                  <c:v>26</c:v>
                </c:pt>
                <c:pt idx="192">
                  <c:v>18</c:v>
                </c:pt>
                <c:pt idx="193">
                  <c:v>11</c:v>
                </c:pt>
                <c:pt idx="194">
                  <c:v>7</c:v>
                </c:pt>
                <c:pt idx="195">
                  <c:v>35</c:v>
                </c:pt>
                <c:pt idx="196">
                  <c:v>23</c:v>
                </c:pt>
                <c:pt idx="197">
                  <c:v>23</c:v>
                </c:pt>
                <c:pt idx="198">
                  <c:v>16</c:v>
                </c:pt>
                <c:pt idx="199">
                  <c:v>20</c:v>
                </c:pt>
                <c:pt idx="200">
                  <c:v>1</c:v>
                </c:pt>
                <c:pt idx="201">
                  <c:v>4</c:v>
                </c:pt>
                <c:pt idx="202">
                  <c:v>29</c:v>
                </c:pt>
                <c:pt idx="203">
                  <c:v>18</c:v>
                </c:pt>
                <c:pt idx="204">
                  <c:v>10</c:v>
                </c:pt>
                <c:pt idx="205">
                  <c:v>8</c:v>
                </c:pt>
                <c:pt idx="206">
                  <c:v>16</c:v>
                </c:pt>
                <c:pt idx="207">
                  <c:v>3</c:v>
                </c:pt>
                <c:pt idx="208">
                  <c:v>1</c:v>
                </c:pt>
                <c:pt idx="209">
                  <c:v>19</c:v>
                </c:pt>
                <c:pt idx="210">
                  <c:v>13</c:v>
                </c:pt>
                <c:pt idx="211">
                  <c:v>13</c:v>
                </c:pt>
                <c:pt idx="212">
                  <c:v>11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5</c:v>
                </c:pt>
                <c:pt idx="217">
                  <c:v>22</c:v>
                </c:pt>
                <c:pt idx="218">
                  <c:v>16</c:v>
                </c:pt>
                <c:pt idx="219">
                  <c:v>16</c:v>
                </c:pt>
                <c:pt idx="220">
                  <c:v>8</c:v>
                </c:pt>
                <c:pt idx="221">
                  <c:v>4</c:v>
                </c:pt>
                <c:pt idx="222">
                  <c:v>1</c:v>
                </c:pt>
                <c:pt idx="223">
                  <c:v>8</c:v>
                </c:pt>
                <c:pt idx="224">
                  <c:v>6</c:v>
                </c:pt>
                <c:pt idx="225">
                  <c:v>4</c:v>
                </c:pt>
                <c:pt idx="226">
                  <c:v>6</c:v>
                </c:pt>
                <c:pt idx="227">
                  <c:v>6</c:v>
                </c:pt>
                <c:pt idx="228">
                  <c:v>1</c:v>
                </c:pt>
                <c:pt idx="229">
                  <c:v>1</c:v>
                </c:pt>
                <c:pt idx="230">
                  <c:v>10</c:v>
                </c:pt>
                <c:pt idx="231">
                  <c:v>3</c:v>
                </c:pt>
                <c:pt idx="232">
                  <c:v>3</c:v>
                </c:pt>
                <c:pt idx="233">
                  <c:v>4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6</c:v>
                </c:pt>
                <c:pt idx="238">
                  <c:v>6</c:v>
                </c:pt>
                <c:pt idx="239">
                  <c:v>2</c:v>
                </c:pt>
                <c:pt idx="240">
                  <c:v>2</c:v>
                </c:pt>
                <c:pt idx="241">
                  <c:v>5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1</c:v>
                </c:pt>
                <c:pt idx="247">
                  <c:v>5</c:v>
                </c:pt>
                <c:pt idx="248">
                  <c:v>2</c:v>
                </c:pt>
                <c:pt idx="249">
                  <c:v>1</c:v>
                </c:pt>
                <c:pt idx="250">
                  <c:v>0</c:v>
                </c:pt>
                <c:pt idx="251">
                  <c:v>1</c:v>
                </c:pt>
                <c:pt idx="252">
                  <c:v>4</c:v>
                </c:pt>
                <c:pt idx="253">
                  <c:v>0</c:v>
                </c:pt>
                <c:pt idx="254">
                  <c:v>2</c:v>
                </c:pt>
                <c:pt idx="255">
                  <c:v>1</c:v>
                </c:pt>
                <c:pt idx="256">
                  <c:v>0</c:v>
                </c:pt>
                <c:pt idx="257">
                  <c:v>0</c:v>
                </c:pt>
                <c:pt idx="258">
                  <c:v>4</c:v>
                </c:pt>
                <c:pt idx="259">
                  <c:v>4</c:v>
                </c:pt>
                <c:pt idx="260">
                  <c:v>1</c:v>
                </c:pt>
                <c:pt idx="261">
                  <c:v>3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1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2</c:v>
                </c:pt>
                <c:pt idx="366">
                  <c:v>1</c:v>
                </c:pt>
                <c:pt idx="367">
                  <c:v>1</c:v>
                </c:pt>
                <c:pt idx="368">
                  <c:v>0</c:v>
                </c:pt>
                <c:pt idx="369">
                  <c:v>0</c:v>
                </c:pt>
                <c:pt idx="370">
                  <c:v>1</c:v>
                </c:pt>
                <c:pt idx="371">
                  <c:v>2</c:v>
                </c:pt>
                <c:pt idx="372">
                  <c:v>1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1</c:v>
                </c:pt>
                <c:pt idx="377">
                  <c:v>0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4</c:v>
                </c:pt>
                <c:pt idx="385">
                  <c:v>3</c:v>
                </c:pt>
                <c:pt idx="386">
                  <c:v>2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1</c:v>
                </c:pt>
                <c:pt idx="391">
                  <c:v>5</c:v>
                </c:pt>
                <c:pt idx="392">
                  <c:v>2</c:v>
                </c:pt>
                <c:pt idx="393">
                  <c:v>7</c:v>
                </c:pt>
                <c:pt idx="394">
                  <c:v>3</c:v>
                </c:pt>
                <c:pt idx="395">
                  <c:v>2</c:v>
                </c:pt>
                <c:pt idx="396">
                  <c:v>0</c:v>
                </c:pt>
                <c:pt idx="397">
                  <c:v>0</c:v>
                </c:pt>
                <c:pt idx="398">
                  <c:v>3</c:v>
                </c:pt>
                <c:pt idx="399">
                  <c:v>5</c:v>
                </c:pt>
                <c:pt idx="400">
                  <c:v>2</c:v>
                </c:pt>
                <c:pt idx="401">
                  <c:v>1</c:v>
                </c:pt>
                <c:pt idx="402">
                  <c:v>2</c:v>
                </c:pt>
                <c:pt idx="403">
                  <c:v>1</c:v>
                </c:pt>
                <c:pt idx="404">
                  <c:v>0</c:v>
                </c:pt>
                <c:pt idx="405">
                  <c:v>2</c:v>
                </c:pt>
                <c:pt idx="406">
                  <c:v>3</c:v>
                </c:pt>
                <c:pt idx="407">
                  <c:v>1</c:v>
                </c:pt>
                <c:pt idx="408">
                  <c:v>3</c:v>
                </c:pt>
                <c:pt idx="409">
                  <c:v>6</c:v>
                </c:pt>
                <c:pt idx="410">
                  <c:v>2</c:v>
                </c:pt>
                <c:pt idx="411">
                  <c:v>1</c:v>
                </c:pt>
                <c:pt idx="412">
                  <c:v>12</c:v>
                </c:pt>
                <c:pt idx="413">
                  <c:v>7</c:v>
                </c:pt>
                <c:pt idx="414">
                  <c:v>9</c:v>
                </c:pt>
                <c:pt idx="415">
                  <c:v>7</c:v>
                </c:pt>
                <c:pt idx="416">
                  <c:v>10</c:v>
                </c:pt>
                <c:pt idx="417">
                  <c:v>0</c:v>
                </c:pt>
                <c:pt idx="418">
                  <c:v>3</c:v>
                </c:pt>
                <c:pt idx="419">
                  <c:v>17</c:v>
                </c:pt>
                <c:pt idx="420">
                  <c:v>5</c:v>
                </c:pt>
                <c:pt idx="421">
                  <c:v>16</c:v>
                </c:pt>
                <c:pt idx="422">
                  <c:v>3</c:v>
                </c:pt>
                <c:pt idx="423">
                  <c:v>8</c:v>
                </c:pt>
                <c:pt idx="424">
                  <c:v>5</c:v>
                </c:pt>
                <c:pt idx="425">
                  <c:v>4</c:v>
                </c:pt>
                <c:pt idx="426">
                  <c:v>40</c:v>
                </c:pt>
                <c:pt idx="427">
                  <c:v>25</c:v>
                </c:pt>
                <c:pt idx="428">
                  <c:v>19</c:v>
                </c:pt>
                <c:pt idx="429">
                  <c:v>24</c:v>
                </c:pt>
                <c:pt idx="430">
                  <c:v>27</c:v>
                </c:pt>
                <c:pt idx="431">
                  <c:v>13</c:v>
                </c:pt>
                <c:pt idx="432">
                  <c:v>5</c:v>
                </c:pt>
                <c:pt idx="433">
                  <c:v>50</c:v>
                </c:pt>
                <c:pt idx="434">
                  <c:v>25</c:v>
                </c:pt>
                <c:pt idx="435">
                  <c:v>26</c:v>
                </c:pt>
                <c:pt idx="436">
                  <c:v>32</c:v>
                </c:pt>
                <c:pt idx="437">
                  <c:v>32</c:v>
                </c:pt>
                <c:pt idx="438">
                  <c:v>17</c:v>
                </c:pt>
                <c:pt idx="439">
                  <c:v>13</c:v>
                </c:pt>
                <c:pt idx="440">
                  <c:v>50</c:v>
                </c:pt>
                <c:pt idx="441">
                  <c:v>39</c:v>
                </c:pt>
                <c:pt idx="442">
                  <c:v>12</c:v>
                </c:pt>
                <c:pt idx="443">
                  <c:v>41</c:v>
                </c:pt>
                <c:pt idx="444" formatCode="General">
                  <c:v>61</c:v>
                </c:pt>
                <c:pt idx="445" formatCode="General">
                  <c:v>24</c:v>
                </c:pt>
                <c:pt idx="446" formatCode="General">
                  <c:v>8</c:v>
                </c:pt>
                <c:pt idx="447" formatCode="General">
                  <c:v>48</c:v>
                </c:pt>
                <c:pt idx="448" formatCode="General">
                  <c:v>56</c:v>
                </c:pt>
                <c:pt idx="449" formatCode="General">
                  <c:v>57</c:v>
                </c:pt>
                <c:pt idx="450" formatCode="General">
                  <c:v>46</c:v>
                </c:pt>
                <c:pt idx="451" formatCode="General">
                  <c:v>50</c:v>
                </c:pt>
                <c:pt idx="452" formatCode="General">
                  <c:v>21</c:v>
                </c:pt>
                <c:pt idx="453" formatCode="General">
                  <c:v>11</c:v>
                </c:pt>
                <c:pt idx="454" formatCode="General">
                  <c:v>35</c:v>
                </c:pt>
                <c:pt idx="455" formatCode="General">
                  <c:v>52</c:v>
                </c:pt>
                <c:pt idx="456" formatCode="General">
                  <c:v>31</c:v>
                </c:pt>
                <c:pt idx="457" formatCode="General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incidence_celkem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Sheet1!$A$2:$A$459</c:f>
              <c:numCache>
                <c:formatCode>m/d/yyyy</c:formatCode>
                <c:ptCount val="4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</c:numCache>
            </c:numRef>
          </c:cat>
          <c:val>
            <c:numRef>
              <c:f>Sheet1!$B$2:$B$459</c:f>
              <c:numCache>
                <c:formatCode>#\ ##0_ ;\-#\ ##0\ </c:formatCode>
                <c:ptCount val="458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4</c:v>
                </c:pt>
                <c:pt idx="18">
                  <c:v>2</c:v>
                </c:pt>
                <c:pt idx="19">
                  <c:v>7</c:v>
                </c:pt>
                <c:pt idx="20">
                  <c:v>6</c:v>
                </c:pt>
                <c:pt idx="21">
                  <c:v>4</c:v>
                </c:pt>
                <c:pt idx="22">
                  <c:v>2</c:v>
                </c:pt>
                <c:pt idx="23">
                  <c:v>7</c:v>
                </c:pt>
                <c:pt idx="24">
                  <c:v>13</c:v>
                </c:pt>
                <c:pt idx="25">
                  <c:v>12</c:v>
                </c:pt>
                <c:pt idx="26">
                  <c:v>7</c:v>
                </c:pt>
                <c:pt idx="27">
                  <c:v>7</c:v>
                </c:pt>
                <c:pt idx="28">
                  <c:v>28</c:v>
                </c:pt>
                <c:pt idx="29">
                  <c:v>38</c:v>
                </c:pt>
                <c:pt idx="30">
                  <c:v>60</c:v>
                </c:pt>
                <c:pt idx="31">
                  <c:v>152</c:v>
                </c:pt>
                <c:pt idx="32">
                  <c:v>67</c:v>
                </c:pt>
                <c:pt idx="33">
                  <c:v>83</c:v>
                </c:pt>
                <c:pt idx="34">
                  <c:v>248</c:v>
                </c:pt>
                <c:pt idx="35">
                  <c:v>128</c:v>
                </c:pt>
                <c:pt idx="36">
                  <c:v>87</c:v>
                </c:pt>
                <c:pt idx="37">
                  <c:v>162</c:v>
                </c:pt>
                <c:pt idx="38">
                  <c:v>225</c:v>
                </c:pt>
                <c:pt idx="39">
                  <c:v>81</c:v>
                </c:pt>
                <c:pt idx="40">
                  <c:v>36</c:v>
                </c:pt>
                <c:pt idx="41">
                  <c:v>294</c:v>
                </c:pt>
                <c:pt idx="42">
                  <c:v>376</c:v>
                </c:pt>
                <c:pt idx="43">
                  <c:v>371</c:v>
                </c:pt>
                <c:pt idx="44">
                  <c:v>388</c:v>
                </c:pt>
                <c:pt idx="45">
                  <c:v>417</c:v>
                </c:pt>
                <c:pt idx="46">
                  <c:v>258</c:v>
                </c:pt>
                <c:pt idx="47">
                  <c:v>89</c:v>
                </c:pt>
                <c:pt idx="48">
                  <c:v>430</c:v>
                </c:pt>
                <c:pt idx="49">
                  <c:v>393</c:v>
                </c:pt>
                <c:pt idx="50">
                  <c:v>583</c:v>
                </c:pt>
                <c:pt idx="51">
                  <c:v>462</c:v>
                </c:pt>
                <c:pt idx="52">
                  <c:v>749</c:v>
                </c:pt>
                <c:pt idx="53">
                  <c:v>414</c:v>
                </c:pt>
                <c:pt idx="54">
                  <c:v>285</c:v>
                </c:pt>
                <c:pt idx="55">
                  <c:v>760</c:v>
                </c:pt>
                <c:pt idx="56">
                  <c:v>918</c:v>
                </c:pt>
                <c:pt idx="57">
                  <c:v>393</c:v>
                </c:pt>
                <c:pt idx="58">
                  <c:v>1006</c:v>
                </c:pt>
                <c:pt idx="59">
                  <c:v>919</c:v>
                </c:pt>
                <c:pt idx="60">
                  <c:v>518</c:v>
                </c:pt>
                <c:pt idx="61">
                  <c:v>328</c:v>
                </c:pt>
                <c:pt idx="62">
                  <c:v>628</c:v>
                </c:pt>
                <c:pt idx="63">
                  <c:v>561</c:v>
                </c:pt>
                <c:pt idx="64">
                  <c:v>753</c:v>
                </c:pt>
                <c:pt idx="65">
                  <c:v>811</c:v>
                </c:pt>
                <c:pt idx="66">
                  <c:v>728</c:v>
                </c:pt>
                <c:pt idx="67">
                  <c:v>330</c:v>
                </c:pt>
                <c:pt idx="68">
                  <c:v>126</c:v>
                </c:pt>
                <c:pt idx="69">
                  <c:v>398</c:v>
                </c:pt>
                <c:pt idx="70">
                  <c:v>588</c:v>
                </c:pt>
                <c:pt idx="71">
                  <c:v>938</c:v>
                </c:pt>
                <c:pt idx="72">
                  <c:v>727</c:v>
                </c:pt>
                <c:pt idx="73">
                  <c:v>685</c:v>
                </c:pt>
                <c:pt idx="74">
                  <c:v>251</c:v>
                </c:pt>
                <c:pt idx="75">
                  <c:v>194</c:v>
                </c:pt>
                <c:pt idx="76">
                  <c:v>557</c:v>
                </c:pt>
                <c:pt idx="77">
                  <c:v>183</c:v>
                </c:pt>
                <c:pt idx="78">
                  <c:v>426</c:v>
                </c:pt>
                <c:pt idx="79">
                  <c:v>394</c:v>
                </c:pt>
                <c:pt idx="80">
                  <c:v>358</c:v>
                </c:pt>
                <c:pt idx="81">
                  <c:v>129</c:v>
                </c:pt>
                <c:pt idx="82">
                  <c:v>108</c:v>
                </c:pt>
                <c:pt idx="83">
                  <c:v>516</c:v>
                </c:pt>
                <c:pt idx="84">
                  <c:v>303</c:v>
                </c:pt>
                <c:pt idx="85">
                  <c:v>215</c:v>
                </c:pt>
                <c:pt idx="86">
                  <c:v>249</c:v>
                </c:pt>
                <c:pt idx="87">
                  <c:v>217</c:v>
                </c:pt>
                <c:pt idx="88">
                  <c:v>101</c:v>
                </c:pt>
                <c:pt idx="89">
                  <c:v>43</c:v>
                </c:pt>
                <c:pt idx="90">
                  <c:v>318</c:v>
                </c:pt>
                <c:pt idx="91">
                  <c:v>208</c:v>
                </c:pt>
                <c:pt idx="92">
                  <c:v>198</c:v>
                </c:pt>
                <c:pt idx="93">
                  <c:v>184</c:v>
                </c:pt>
                <c:pt idx="94">
                  <c:v>230</c:v>
                </c:pt>
                <c:pt idx="95">
                  <c:v>128</c:v>
                </c:pt>
                <c:pt idx="96">
                  <c:v>44</c:v>
                </c:pt>
                <c:pt idx="97">
                  <c:v>261</c:v>
                </c:pt>
                <c:pt idx="98">
                  <c:v>165</c:v>
                </c:pt>
                <c:pt idx="99">
                  <c:v>202</c:v>
                </c:pt>
                <c:pt idx="100">
                  <c:v>142</c:v>
                </c:pt>
                <c:pt idx="101">
                  <c:v>306</c:v>
                </c:pt>
                <c:pt idx="102">
                  <c:v>88</c:v>
                </c:pt>
                <c:pt idx="103">
                  <c:v>66</c:v>
                </c:pt>
                <c:pt idx="104">
                  <c:v>275</c:v>
                </c:pt>
                <c:pt idx="105">
                  <c:v>204</c:v>
                </c:pt>
                <c:pt idx="106">
                  <c:v>194</c:v>
                </c:pt>
                <c:pt idx="107">
                  <c:v>119</c:v>
                </c:pt>
                <c:pt idx="108">
                  <c:v>288</c:v>
                </c:pt>
                <c:pt idx="109">
                  <c:v>88</c:v>
                </c:pt>
                <c:pt idx="110">
                  <c:v>48</c:v>
                </c:pt>
                <c:pt idx="111">
                  <c:v>335</c:v>
                </c:pt>
                <c:pt idx="112">
                  <c:v>287</c:v>
                </c:pt>
                <c:pt idx="113">
                  <c:v>238</c:v>
                </c:pt>
                <c:pt idx="114">
                  <c:v>46</c:v>
                </c:pt>
                <c:pt idx="115">
                  <c:v>115</c:v>
                </c:pt>
                <c:pt idx="116">
                  <c:v>127</c:v>
                </c:pt>
                <c:pt idx="117">
                  <c:v>144</c:v>
                </c:pt>
                <c:pt idx="118">
                  <c:v>353</c:v>
                </c:pt>
                <c:pt idx="119">
                  <c:v>330</c:v>
                </c:pt>
                <c:pt idx="120">
                  <c:v>255</c:v>
                </c:pt>
                <c:pt idx="121">
                  <c:v>218</c:v>
                </c:pt>
                <c:pt idx="122">
                  <c:v>93</c:v>
                </c:pt>
                <c:pt idx="123">
                  <c:v>116</c:v>
                </c:pt>
                <c:pt idx="124">
                  <c:v>76</c:v>
                </c:pt>
                <c:pt idx="125">
                  <c:v>537</c:v>
                </c:pt>
                <c:pt idx="126">
                  <c:v>295</c:v>
                </c:pt>
                <c:pt idx="127">
                  <c:v>275</c:v>
                </c:pt>
                <c:pt idx="128">
                  <c:v>331</c:v>
                </c:pt>
                <c:pt idx="129">
                  <c:v>305</c:v>
                </c:pt>
                <c:pt idx="130">
                  <c:v>109</c:v>
                </c:pt>
                <c:pt idx="131">
                  <c:v>53</c:v>
                </c:pt>
                <c:pt idx="132">
                  <c:v>465</c:v>
                </c:pt>
                <c:pt idx="133">
                  <c:v>221</c:v>
                </c:pt>
                <c:pt idx="134">
                  <c:v>280</c:v>
                </c:pt>
                <c:pt idx="135">
                  <c:v>150</c:v>
                </c:pt>
                <c:pt idx="136">
                  <c:v>151</c:v>
                </c:pt>
                <c:pt idx="137">
                  <c:v>66</c:v>
                </c:pt>
                <c:pt idx="138">
                  <c:v>71</c:v>
                </c:pt>
                <c:pt idx="139">
                  <c:v>284</c:v>
                </c:pt>
                <c:pt idx="140">
                  <c:v>154</c:v>
                </c:pt>
                <c:pt idx="141">
                  <c:v>217</c:v>
                </c:pt>
                <c:pt idx="142">
                  <c:v>165</c:v>
                </c:pt>
                <c:pt idx="143">
                  <c:v>192</c:v>
                </c:pt>
                <c:pt idx="144">
                  <c:v>79</c:v>
                </c:pt>
                <c:pt idx="145">
                  <c:v>35</c:v>
                </c:pt>
                <c:pt idx="146">
                  <c:v>174</c:v>
                </c:pt>
                <c:pt idx="147">
                  <c:v>117</c:v>
                </c:pt>
                <c:pt idx="148">
                  <c:v>154</c:v>
                </c:pt>
                <c:pt idx="149">
                  <c:v>98</c:v>
                </c:pt>
                <c:pt idx="150">
                  <c:v>83</c:v>
                </c:pt>
                <c:pt idx="151">
                  <c:v>78</c:v>
                </c:pt>
                <c:pt idx="152">
                  <c:v>18</c:v>
                </c:pt>
                <c:pt idx="153">
                  <c:v>184</c:v>
                </c:pt>
                <c:pt idx="154">
                  <c:v>162</c:v>
                </c:pt>
                <c:pt idx="155">
                  <c:v>159</c:v>
                </c:pt>
                <c:pt idx="156">
                  <c:v>124</c:v>
                </c:pt>
                <c:pt idx="157">
                  <c:v>130</c:v>
                </c:pt>
                <c:pt idx="158">
                  <c:v>52</c:v>
                </c:pt>
                <c:pt idx="159">
                  <c:v>33</c:v>
                </c:pt>
                <c:pt idx="160">
                  <c:v>133</c:v>
                </c:pt>
                <c:pt idx="161">
                  <c:v>87</c:v>
                </c:pt>
                <c:pt idx="162">
                  <c:v>100</c:v>
                </c:pt>
                <c:pt idx="163">
                  <c:v>102</c:v>
                </c:pt>
                <c:pt idx="164">
                  <c:v>91</c:v>
                </c:pt>
                <c:pt idx="165">
                  <c:v>23</c:v>
                </c:pt>
                <c:pt idx="166">
                  <c:v>23</c:v>
                </c:pt>
                <c:pt idx="167">
                  <c:v>99</c:v>
                </c:pt>
                <c:pt idx="168">
                  <c:v>50</c:v>
                </c:pt>
                <c:pt idx="169">
                  <c:v>66</c:v>
                </c:pt>
                <c:pt idx="170">
                  <c:v>55</c:v>
                </c:pt>
                <c:pt idx="171">
                  <c:v>62</c:v>
                </c:pt>
                <c:pt idx="172">
                  <c:v>24</c:v>
                </c:pt>
                <c:pt idx="173">
                  <c:v>23</c:v>
                </c:pt>
                <c:pt idx="174">
                  <c:v>162</c:v>
                </c:pt>
                <c:pt idx="175">
                  <c:v>79</c:v>
                </c:pt>
                <c:pt idx="176">
                  <c:v>68</c:v>
                </c:pt>
                <c:pt idx="177">
                  <c:v>77</c:v>
                </c:pt>
                <c:pt idx="178">
                  <c:v>84</c:v>
                </c:pt>
                <c:pt idx="179">
                  <c:v>18</c:v>
                </c:pt>
                <c:pt idx="180">
                  <c:v>12</c:v>
                </c:pt>
                <c:pt idx="181">
                  <c:v>133</c:v>
                </c:pt>
                <c:pt idx="182">
                  <c:v>67</c:v>
                </c:pt>
                <c:pt idx="183">
                  <c:v>102</c:v>
                </c:pt>
                <c:pt idx="184">
                  <c:v>47</c:v>
                </c:pt>
                <c:pt idx="185">
                  <c:v>50</c:v>
                </c:pt>
                <c:pt idx="186">
                  <c:v>19</c:v>
                </c:pt>
                <c:pt idx="187">
                  <c:v>14</c:v>
                </c:pt>
                <c:pt idx="188">
                  <c:v>86</c:v>
                </c:pt>
                <c:pt idx="189">
                  <c:v>110</c:v>
                </c:pt>
                <c:pt idx="190">
                  <c:v>84</c:v>
                </c:pt>
                <c:pt idx="191">
                  <c:v>38</c:v>
                </c:pt>
                <c:pt idx="192">
                  <c:v>43</c:v>
                </c:pt>
                <c:pt idx="193">
                  <c:v>20</c:v>
                </c:pt>
                <c:pt idx="194">
                  <c:v>13</c:v>
                </c:pt>
                <c:pt idx="195">
                  <c:v>62</c:v>
                </c:pt>
                <c:pt idx="196">
                  <c:v>43</c:v>
                </c:pt>
                <c:pt idx="197">
                  <c:v>30</c:v>
                </c:pt>
                <c:pt idx="198">
                  <c:v>53</c:v>
                </c:pt>
                <c:pt idx="199">
                  <c:v>38</c:v>
                </c:pt>
                <c:pt idx="200">
                  <c:v>10</c:v>
                </c:pt>
                <c:pt idx="201">
                  <c:v>8</c:v>
                </c:pt>
                <c:pt idx="202">
                  <c:v>43</c:v>
                </c:pt>
                <c:pt idx="203">
                  <c:v>46</c:v>
                </c:pt>
                <c:pt idx="204">
                  <c:v>29</c:v>
                </c:pt>
                <c:pt idx="205">
                  <c:v>39</c:v>
                </c:pt>
                <c:pt idx="206">
                  <c:v>22</c:v>
                </c:pt>
                <c:pt idx="207">
                  <c:v>6</c:v>
                </c:pt>
                <c:pt idx="208">
                  <c:v>5</c:v>
                </c:pt>
                <c:pt idx="209">
                  <c:v>40</c:v>
                </c:pt>
                <c:pt idx="210">
                  <c:v>23</c:v>
                </c:pt>
                <c:pt idx="211">
                  <c:v>22</c:v>
                </c:pt>
                <c:pt idx="212">
                  <c:v>20</c:v>
                </c:pt>
                <c:pt idx="213">
                  <c:v>6</c:v>
                </c:pt>
                <c:pt idx="214">
                  <c:v>6</c:v>
                </c:pt>
                <c:pt idx="215">
                  <c:v>4</c:v>
                </c:pt>
                <c:pt idx="216">
                  <c:v>6</c:v>
                </c:pt>
                <c:pt idx="217">
                  <c:v>27</c:v>
                </c:pt>
                <c:pt idx="218">
                  <c:v>34</c:v>
                </c:pt>
                <c:pt idx="219">
                  <c:v>17</c:v>
                </c:pt>
                <c:pt idx="220">
                  <c:v>11</c:v>
                </c:pt>
                <c:pt idx="221">
                  <c:v>5</c:v>
                </c:pt>
                <c:pt idx="222">
                  <c:v>1</c:v>
                </c:pt>
                <c:pt idx="223">
                  <c:v>8</c:v>
                </c:pt>
                <c:pt idx="224">
                  <c:v>8</c:v>
                </c:pt>
                <c:pt idx="225">
                  <c:v>5</c:v>
                </c:pt>
                <c:pt idx="226">
                  <c:v>9</c:v>
                </c:pt>
                <c:pt idx="227">
                  <c:v>7</c:v>
                </c:pt>
                <c:pt idx="228">
                  <c:v>2</c:v>
                </c:pt>
                <c:pt idx="229">
                  <c:v>2</c:v>
                </c:pt>
                <c:pt idx="230">
                  <c:v>15</c:v>
                </c:pt>
                <c:pt idx="231">
                  <c:v>7</c:v>
                </c:pt>
                <c:pt idx="232">
                  <c:v>6</c:v>
                </c:pt>
                <c:pt idx="233">
                  <c:v>13</c:v>
                </c:pt>
                <c:pt idx="234">
                  <c:v>7</c:v>
                </c:pt>
                <c:pt idx="235">
                  <c:v>2</c:v>
                </c:pt>
                <c:pt idx="236">
                  <c:v>0</c:v>
                </c:pt>
                <c:pt idx="237">
                  <c:v>7</c:v>
                </c:pt>
                <c:pt idx="238">
                  <c:v>9</c:v>
                </c:pt>
                <c:pt idx="239">
                  <c:v>3</c:v>
                </c:pt>
                <c:pt idx="240">
                  <c:v>4</c:v>
                </c:pt>
                <c:pt idx="241">
                  <c:v>6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3</c:v>
                </c:pt>
                <c:pt idx="247">
                  <c:v>5</c:v>
                </c:pt>
                <c:pt idx="248">
                  <c:v>3</c:v>
                </c:pt>
                <c:pt idx="249">
                  <c:v>1</c:v>
                </c:pt>
                <c:pt idx="250">
                  <c:v>3</c:v>
                </c:pt>
                <c:pt idx="251">
                  <c:v>6</c:v>
                </c:pt>
                <c:pt idx="252">
                  <c:v>6</c:v>
                </c:pt>
                <c:pt idx="253">
                  <c:v>0</c:v>
                </c:pt>
                <c:pt idx="254">
                  <c:v>4</c:v>
                </c:pt>
                <c:pt idx="255">
                  <c:v>4</c:v>
                </c:pt>
                <c:pt idx="256">
                  <c:v>1</c:v>
                </c:pt>
                <c:pt idx="257">
                  <c:v>0</c:v>
                </c:pt>
                <c:pt idx="258">
                  <c:v>7</c:v>
                </c:pt>
                <c:pt idx="259">
                  <c:v>4</c:v>
                </c:pt>
                <c:pt idx="260">
                  <c:v>3</c:v>
                </c:pt>
                <c:pt idx="261">
                  <c:v>3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4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3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3</c:v>
                </c:pt>
                <c:pt idx="366">
                  <c:v>5</c:v>
                </c:pt>
                <c:pt idx="367">
                  <c:v>3</c:v>
                </c:pt>
                <c:pt idx="368">
                  <c:v>1</c:v>
                </c:pt>
                <c:pt idx="369">
                  <c:v>0</c:v>
                </c:pt>
                <c:pt idx="370">
                  <c:v>5</c:v>
                </c:pt>
                <c:pt idx="371">
                  <c:v>2</c:v>
                </c:pt>
                <c:pt idx="372">
                  <c:v>1</c:v>
                </c:pt>
                <c:pt idx="373">
                  <c:v>2</c:v>
                </c:pt>
                <c:pt idx="374">
                  <c:v>0</c:v>
                </c:pt>
                <c:pt idx="375">
                  <c:v>0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5</c:v>
                </c:pt>
                <c:pt idx="385">
                  <c:v>6</c:v>
                </c:pt>
                <c:pt idx="386">
                  <c:v>3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1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3</c:v>
                </c:pt>
                <c:pt idx="395">
                  <c:v>3</c:v>
                </c:pt>
                <c:pt idx="396">
                  <c:v>1</c:v>
                </c:pt>
                <c:pt idx="397">
                  <c:v>1</c:v>
                </c:pt>
                <c:pt idx="398">
                  <c:v>5</c:v>
                </c:pt>
                <c:pt idx="399">
                  <c:v>7</c:v>
                </c:pt>
                <c:pt idx="400">
                  <c:v>13</c:v>
                </c:pt>
                <c:pt idx="401">
                  <c:v>3</c:v>
                </c:pt>
                <c:pt idx="402">
                  <c:v>27</c:v>
                </c:pt>
                <c:pt idx="403">
                  <c:v>2</c:v>
                </c:pt>
                <c:pt idx="404">
                  <c:v>0</c:v>
                </c:pt>
                <c:pt idx="405">
                  <c:v>3</c:v>
                </c:pt>
                <c:pt idx="406">
                  <c:v>3</c:v>
                </c:pt>
                <c:pt idx="407">
                  <c:v>21</c:v>
                </c:pt>
                <c:pt idx="408">
                  <c:v>6</c:v>
                </c:pt>
                <c:pt idx="409">
                  <c:v>8</c:v>
                </c:pt>
                <c:pt idx="410">
                  <c:v>2</c:v>
                </c:pt>
                <c:pt idx="411">
                  <c:v>1</c:v>
                </c:pt>
                <c:pt idx="412">
                  <c:v>18</c:v>
                </c:pt>
                <c:pt idx="413">
                  <c:v>11</c:v>
                </c:pt>
                <c:pt idx="414">
                  <c:v>13</c:v>
                </c:pt>
                <c:pt idx="415">
                  <c:v>9</c:v>
                </c:pt>
                <c:pt idx="416">
                  <c:v>15</c:v>
                </c:pt>
                <c:pt idx="417">
                  <c:v>1</c:v>
                </c:pt>
                <c:pt idx="418">
                  <c:v>4</c:v>
                </c:pt>
                <c:pt idx="419">
                  <c:v>31</c:v>
                </c:pt>
                <c:pt idx="420">
                  <c:v>14</c:v>
                </c:pt>
                <c:pt idx="421">
                  <c:v>26</c:v>
                </c:pt>
                <c:pt idx="422">
                  <c:v>3</c:v>
                </c:pt>
                <c:pt idx="423">
                  <c:v>26</c:v>
                </c:pt>
                <c:pt idx="424">
                  <c:v>12</c:v>
                </c:pt>
                <c:pt idx="425">
                  <c:v>15</c:v>
                </c:pt>
                <c:pt idx="426">
                  <c:v>75</c:v>
                </c:pt>
                <c:pt idx="427">
                  <c:v>38</c:v>
                </c:pt>
                <c:pt idx="428">
                  <c:v>35</c:v>
                </c:pt>
                <c:pt idx="429">
                  <c:v>72</c:v>
                </c:pt>
                <c:pt idx="430">
                  <c:v>50</c:v>
                </c:pt>
                <c:pt idx="431" formatCode="General">
                  <c:v>19</c:v>
                </c:pt>
                <c:pt idx="432" formatCode="General">
                  <c:v>10</c:v>
                </c:pt>
                <c:pt idx="433" formatCode="General">
                  <c:v>80</c:v>
                </c:pt>
                <c:pt idx="434" formatCode="General">
                  <c:v>54</c:v>
                </c:pt>
                <c:pt idx="435" formatCode="General">
                  <c:v>41</c:v>
                </c:pt>
                <c:pt idx="436" formatCode="General">
                  <c:v>49</c:v>
                </c:pt>
                <c:pt idx="437" formatCode="General">
                  <c:v>49</c:v>
                </c:pt>
                <c:pt idx="438" formatCode="General">
                  <c:v>30</c:v>
                </c:pt>
                <c:pt idx="439" formatCode="General">
                  <c:v>25</c:v>
                </c:pt>
                <c:pt idx="440" formatCode="General">
                  <c:v>91</c:v>
                </c:pt>
                <c:pt idx="441" formatCode="General">
                  <c:v>65</c:v>
                </c:pt>
                <c:pt idx="442" formatCode="General">
                  <c:v>41</c:v>
                </c:pt>
                <c:pt idx="443" formatCode="General">
                  <c:v>100</c:v>
                </c:pt>
                <c:pt idx="444" formatCode="General">
                  <c:v>154</c:v>
                </c:pt>
                <c:pt idx="445" formatCode="General">
                  <c:v>47</c:v>
                </c:pt>
                <c:pt idx="446" formatCode="General">
                  <c:v>22</c:v>
                </c:pt>
                <c:pt idx="447" formatCode="General">
                  <c:v>86</c:v>
                </c:pt>
                <c:pt idx="448" formatCode="General">
                  <c:v>81</c:v>
                </c:pt>
                <c:pt idx="449" formatCode="General">
                  <c:v>93</c:v>
                </c:pt>
                <c:pt idx="450" formatCode="General">
                  <c:v>83</c:v>
                </c:pt>
                <c:pt idx="451" formatCode="General">
                  <c:v>101</c:v>
                </c:pt>
                <c:pt idx="452" formatCode="General">
                  <c:v>29</c:v>
                </c:pt>
                <c:pt idx="453" formatCode="General">
                  <c:v>16</c:v>
                </c:pt>
                <c:pt idx="454" formatCode="General">
                  <c:v>60</c:v>
                </c:pt>
                <c:pt idx="455" formatCode="General">
                  <c:v>73</c:v>
                </c:pt>
                <c:pt idx="456" formatCode="General">
                  <c:v>50</c:v>
                </c:pt>
                <c:pt idx="457" formatCode="General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C0-4B0C-A220-7796AA6DA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umrti_klinet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Sheet1!$A$2:$A$459</c:f>
              <c:numCache>
                <c:formatCode>m/d/yyyy</c:formatCode>
                <c:ptCount val="4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</c:numCache>
            </c:numRef>
          </c:cat>
          <c:val>
            <c:numRef>
              <c:f>Sheet1!$B$2:$B$459</c:f>
              <c:numCache>
                <c:formatCode>#\ ##0_ ;\-#\ ##0\ </c:formatCode>
                <c:ptCount val="4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3</c:v>
                </c:pt>
                <c:pt idx="34">
                  <c:v>5</c:v>
                </c:pt>
                <c:pt idx="35">
                  <c:v>6</c:v>
                </c:pt>
                <c:pt idx="36">
                  <c:v>5</c:v>
                </c:pt>
                <c:pt idx="37">
                  <c:v>4</c:v>
                </c:pt>
                <c:pt idx="38">
                  <c:v>9</c:v>
                </c:pt>
                <c:pt idx="39">
                  <c:v>6</c:v>
                </c:pt>
                <c:pt idx="40">
                  <c:v>1</c:v>
                </c:pt>
                <c:pt idx="41">
                  <c:v>11</c:v>
                </c:pt>
                <c:pt idx="42">
                  <c:v>9</c:v>
                </c:pt>
                <c:pt idx="43">
                  <c:v>12</c:v>
                </c:pt>
                <c:pt idx="44">
                  <c:v>7</c:v>
                </c:pt>
                <c:pt idx="45">
                  <c:v>8</c:v>
                </c:pt>
                <c:pt idx="46">
                  <c:v>7</c:v>
                </c:pt>
                <c:pt idx="47">
                  <c:v>17</c:v>
                </c:pt>
                <c:pt idx="48">
                  <c:v>20</c:v>
                </c:pt>
                <c:pt idx="49">
                  <c:v>13</c:v>
                </c:pt>
                <c:pt idx="50">
                  <c:v>28</c:v>
                </c:pt>
                <c:pt idx="51">
                  <c:v>17</c:v>
                </c:pt>
                <c:pt idx="52">
                  <c:v>15</c:v>
                </c:pt>
                <c:pt idx="53">
                  <c:v>21</c:v>
                </c:pt>
                <c:pt idx="54">
                  <c:v>25</c:v>
                </c:pt>
                <c:pt idx="55">
                  <c:v>34</c:v>
                </c:pt>
                <c:pt idx="56">
                  <c:v>42</c:v>
                </c:pt>
                <c:pt idx="57">
                  <c:v>27</c:v>
                </c:pt>
                <c:pt idx="58">
                  <c:v>47</c:v>
                </c:pt>
                <c:pt idx="59">
                  <c:v>36</c:v>
                </c:pt>
                <c:pt idx="60">
                  <c:v>46</c:v>
                </c:pt>
                <c:pt idx="61">
                  <c:v>47</c:v>
                </c:pt>
                <c:pt idx="62">
                  <c:v>52</c:v>
                </c:pt>
                <c:pt idx="63">
                  <c:v>48</c:v>
                </c:pt>
                <c:pt idx="64">
                  <c:v>54</c:v>
                </c:pt>
                <c:pt idx="65">
                  <c:v>42</c:v>
                </c:pt>
                <c:pt idx="66">
                  <c:v>45</c:v>
                </c:pt>
                <c:pt idx="67">
                  <c:v>42</c:v>
                </c:pt>
                <c:pt idx="68">
                  <c:v>40</c:v>
                </c:pt>
                <c:pt idx="69">
                  <c:v>38</c:v>
                </c:pt>
                <c:pt idx="70">
                  <c:v>44</c:v>
                </c:pt>
                <c:pt idx="71">
                  <c:v>42</c:v>
                </c:pt>
                <c:pt idx="72">
                  <c:v>48</c:v>
                </c:pt>
                <c:pt idx="73">
                  <c:v>49</c:v>
                </c:pt>
                <c:pt idx="74">
                  <c:v>36</c:v>
                </c:pt>
                <c:pt idx="75">
                  <c:v>25</c:v>
                </c:pt>
                <c:pt idx="76">
                  <c:v>35</c:v>
                </c:pt>
                <c:pt idx="77">
                  <c:v>41</c:v>
                </c:pt>
                <c:pt idx="78">
                  <c:v>40</c:v>
                </c:pt>
                <c:pt idx="79">
                  <c:v>37</c:v>
                </c:pt>
                <c:pt idx="80">
                  <c:v>34</c:v>
                </c:pt>
                <c:pt idx="81">
                  <c:v>39</c:v>
                </c:pt>
                <c:pt idx="82">
                  <c:v>29</c:v>
                </c:pt>
                <c:pt idx="83">
                  <c:v>37</c:v>
                </c:pt>
                <c:pt idx="84">
                  <c:v>41</c:v>
                </c:pt>
                <c:pt idx="85">
                  <c:v>28</c:v>
                </c:pt>
                <c:pt idx="86">
                  <c:v>36</c:v>
                </c:pt>
                <c:pt idx="87">
                  <c:v>31</c:v>
                </c:pt>
                <c:pt idx="88">
                  <c:v>31</c:v>
                </c:pt>
                <c:pt idx="89">
                  <c:v>27</c:v>
                </c:pt>
                <c:pt idx="90">
                  <c:v>41</c:v>
                </c:pt>
                <c:pt idx="91">
                  <c:v>24</c:v>
                </c:pt>
                <c:pt idx="92">
                  <c:v>25</c:v>
                </c:pt>
                <c:pt idx="93">
                  <c:v>20</c:v>
                </c:pt>
                <c:pt idx="94">
                  <c:v>20</c:v>
                </c:pt>
                <c:pt idx="95">
                  <c:v>30</c:v>
                </c:pt>
                <c:pt idx="96">
                  <c:v>17</c:v>
                </c:pt>
                <c:pt idx="97">
                  <c:v>21</c:v>
                </c:pt>
                <c:pt idx="98">
                  <c:v>19</c:v>
                </c:pt>
                <c:pt idx="99">
                  <c:v>15</c:v>
                </c:pt>
                <c:pt idx="100">
                  <c:v>25</c:v>
                </c:pt>
                <c:pt idx="101">
                  <c:v>19</c:v>
                </c:pt>
                <c:pt idx="102">
                  <c:v>25</c:v>
                </c:pt>
                <c:pt idx="103">
                  <c:v>18</c:v>
                </c:pt>
                <c:pt idx="104">
                  <c:v>23</c:v>
                </c:pt>
                <c:pt idx="105">
                  <c:v>26</c:v>
                </c:pt>
                <c:pt idx="106">
                  <c:v>25</c:v>
                </c:pt>
                <c:pt idx="107">
                  <c:v>30</c:v>
                </c:pt>
                <c:pt idx="108">
                  <c:v>22</c:v>
                </c:pt>
                <c:pt idx="109">
                  <c:v>11</c:v>
                </c:pt>
                <c:pt idx="110">
                  <c:v>11</c:v>
                </c:pt>
                <c:pt idx="111">
                  <c:v>34</c:v>
                </c:pt>
                <c:pt idx="112">
                  <c:v>19</c:v>
                </c:pt>
                <c:pt idx="113">
                  <c:v>22</c:v>
                </c:pt>
                <c:pt idx="114">
                  <c:v>14</c:v>
                </c:pt>
                <c:pt idx="115">
                  <c:v>21</c:v>
                </c:pt>
                <c:pt idx="116">
                  <c:v>20</c:v>
                </c:pt>
                <c:pt idx="117">
                  <c:v>11</c:v>
                </c:pt>
                <c:pt idx="118">
                  <c:v>25</c:v>
                </c:pt>
                <c:pt idx="119">
                  <c:v>13</c:v>
                </c:pt>
                <c:pt idx="120">
                  <c:v>14</c:v>
                </c:pt>
                <c:pt idx="121">
                  <c:v>13</c:v>
                </c:pt>
                <c:pt idx="122">
                  <c:v>14</c:v>
                </c:pt>
                <c:pt idx="123">
                  <c:v>24</c:v>
                </c:pt>
                <c:pt idx="124">
                  <c:v>19</c:v>
                </c:pt>
                <c:pt idx="125">
                  <c:v>20</c:v>
                </c:pt>
                <c:pt idx="126">
                  <c:v>20</c:v>
                </c:pt>
                <c:pt idx="127">
                  <c:v>23</c:v>
                </c:pt>
                <c:pt idx="128">
                  <c:v>15</c:v>
                </c:pt>
                <c:pt idx="129">
                  <c:v>21</c:v>
                </c:pt>
                <c:pt idx="130">
                  <c:v>13</c:v>
                </c:pt>
                <c:pt idx="131">
                  <c:v>14</c:v>
                </c:pt>
                <c:pt idx="132">
                  <c:v>21</c:v>
                </c:pt>
                <c:pt idx="133">
                  <c:v>20</c:v>
                </c:pt>
                <c:pt idx="134">
                  <c:v>18</c:v>
                </c:pt>
                <c:pt idx="135">
                  <c:v>24</c:v>
                </c:pt>
                <c:pt idx="136">
                  <c:v>22</c:v>
                </c:pt>
                <c:pt idx="137">
                  <c:v>17</c:v>
                </c:pt>
                <c:pt idx="138">
                  <c:v>19</c:v>
                </c:pt>
                <c:pt idx="139">
                  <c:v>22</c:v>
                </c:pt>
                <c:pt idx="140">
                  <c:v>19</c:v>
                </c:pt>
                <c:pt idx="141">
                  <c:v>17</c:v>
                </c:pt>
                <c:pt idx="142">
                  <c:v>14</c:v>
                </c:pt>
                <c:pt idx="143">
                  <c:v>15</c:v>
                </c:pt>
                <c:pt idx="144">
                  <c:v>10</c:v>
                </c:pt>
                <c:pt idx="145">
                  <c:v>13</c:v>
                </c:pt>
                <c:pt idx="146">
                  <c:v>10</c:v>
                </c:pt>
                <c:pt idx="147">
                  <c:v>17</c:v>
                </c:pt>
                <c:pt idx="148">
                  <c:v>14</c:v>
                </c:pt>
                <c:pt idx="149">
                  <c:v>16</c:v>
                </c:pt>
                <c:pt idx="150">
                  <c:v>16</c:v>
                </c:pt>
                <c:pt idx="151">
                  <c:v>11</c:v>
                </c:pt>
                <c:pt idx="152">
                  <c:v>11</c:v>
                </c:pt>
                <c:pt idx="153">
                  <c:v>16</c:v>
                </c:pt>
                <c:pt idx="154">
                  <c:v>9</c:v>
                </c:pt>
                <c:pt idx="155">
                  <c:v>9</c:v>
                </c:pt>
                <c:pt idx="156">
                  <c:v>13</c:v>
                </c:pt>
                <c:pt idx="157">
                  <c:v>10</c:v>
                </c:pt>
                <c:pt idx="158">
                  <c:v>8</c:v>
                </c:pt>
                <c:pt idx="159">
                  <c:v>7</c:v>
                </c:pt>
                <c:pt idx="160">
                  <c:v>8</c:v>
                </c:pt>
                <c:pt idx="161">
                  <c:v>9</c:v>
                </c:pt>
                <c:pt idx="162">
                  <c:v>7</c:v>
                </c:pt>
                <c:pt idx="163">
                  <c:v>8</c:v>
                </c:pt>
                <c:pt idx="164">
                  <c:v>12</c:v>
                </c:pt>
                <c:pt idx="165">
                  <c:v>9</c:v>
                </c:pt>
                <c:pt idx="166">
                  <c:v>12</c:v>
                </c:pt>
                <c:pt idx="167">
                  <c:v>12</c:v>
                </c:pt>
                <c:pt idx="168">
                  <c:v>6</c:v>
                </c:pt>
                <c:pt idx="169">
                  <c:v>6</c:v>
                </c:pt>
                <c:pt idx="170">
                  <c:v>4</c:v>
                </c:pt>
                <c:pt idx="171">
                  <c:v>6</c:v>
                </c:pt>
                <c:pt idx="172">
                  <c:v>6</c:v>
                </c:pt>
                <c:pt idx="173">
                  <c:v>5</c:v>
                </c:pt>
                <c:pt idx="174">
                  <c:v>8</c:v>
                </c:pt>
                <c:pt idx="175">
                  <c:v>6</c:v>
                </c:pt>
                <c:pt idx="176">
                  <c:v>5</c:v>
                </c:pt>
                <c:pt idx="177">
                  <c:v>7</c:v>
                </c:pt>
                <c:pt idx="178">
                  <c:v>4</c:v>
                </c:pt>
                <c:pt idx="179">
                  <c:v>6</c:v>
                </c:pt>
                <c:pt idx="180">
                  <c:v>5</c:v>
                </c:pt>
                <c:pt idx="181">
                  <c:v>14</c:v>
                </c:pt>
                <c:pt idx="182">
                  <c:v>16</c:v>
                </c:pt>
                <c:pt idx="183">
                  <c:v>10</c:v>
                </c:pt>
                <c:pt idx="184">
                  <c:v>4</c:v>
                </c:pt>
                <c:pt idx="185">
                  <c:v>6</c:v>
                </c:pt>
                <c:pt idx="186">
                  <c:v>9</c:v>
                </c:pt>
                <c:pt idx="187">
                  <c:v>4</c:v>
                </c:pt>
                <c:pt idx="188">
                  <c:v>5</c:v>
                </c:pt>
                <c:pt idx="189">
                  <c:v>5</c:v>
                </c:pt>
                <c:pt idx="190">
                  <c:v>6</c:v>
                </c:pt>
                <c:pt idx="191">
                  <c:v>2</c:v>
                </c:pt>
                <c:pt idx="192">
                  <c:v>6</c:v>
                </c:pt>
                <c:pt idx="193">
                  <c:v>5</c:v>
                </c:pt>
                <c:pt idx="194">
                  <c:v>6</c:v>
                </c:pt>
                <c:pt idx="195">
                  <c:v>8</c:v>
                </c:pt>
                <c:pt idx="196">
                  <c:v>8</c:v>
                </c:pt>
                <c:pt idx="197">
                  <c:v>5</c:v>
                </c:pt>
                <c:pt idx="198">
                  <c:v>6</c:v>
                </c:pt>
                <c:pt idx="199">
                  <c:v>1</c:v>
                </c:pt>
                <c:pt idx="200">
                  <c:v>5</c:v>
                </c:pt>
                <c:pt idx="201">
                  <c:v>7</c:v>
                </c:pt>
                <c:pt idx="202">
                  <c:v>5</c:v>
                </c:pt>
                <c:pt idx="203">
                  <c:v>2</c:v>
                </c:pt>
                <c:pt idx="204">
                  <c:v>3</c:v>
                </c:pt>
                <c:pt idx="205">
                  <c:v>3</c:v>
                </c:pt>
                <c:pt idx="206">
                  <c:v>4</c:v>
                </c:pt>
                <c:pt idx="207">
                  <c:v>2</c:v>
                </c:pt>
                <c:pt idx="208">
                  <c:v>1</c:v>
                </c:pt>
                <c:pt idx="209">
                  <c:v>4</c:v>
                </c:pt>
                <c:pt idx="210">
                  <c:v>2</c:v>
                </c:pt>
                <c:pt idx="211">
                  <c:v>2</c:v>
                </c:pt>
                <c:pt idx="212">
                  <c:v>1</c:v>
                </c:pt>
                <c:pt idx="213">
                  <c:v>2</c:v>
                </c:pt>
                <c:pt idx="214">
                  <c:v>1</c:v>
                </c:pt>
                <c:pt idx="215">
                  <c:v>2</c:v>
                </c:pt>
                <c:pt idx="216">
                  <c:v>3</c:v>
                </c:pt>
                <c:pt idx="217">
                  <c:v>2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2</c:v>
                </c:pt>
                <c:pt idx="223">
                  <c:v>0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</c:v>
                </c:pt>
                <c:pt idx="230">
                  <c:v>1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2</c:v>
                </c:pt>
                <c:pt idx="235">
                  <c:v>1</c:v>
                </c:pt>
                <c:pt idx="236">
                  <c:v>1</c:v>
                </c:pt>
                <c:pt idx="237">
                  <c:v>0</c:v>
                </c:pt>
                <c:pt idx="238">
                  <c:v>1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2</c:v>
                </c:pt>
                <c:pt idx="256">
                  <c:v>0</c:v>
                </c:pt>
                <c:pt idx="257">
                  <c:v>0</c:v>
                </c:pt>
                <c:pt idx="258">
                  <c:v>1</c:v>
                </c:pt>
                <c:pt idx="259">
                  <c:v>0</c:v>
                </c:pt>
                <c:pt idx="260">
                  <c:v>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1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1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1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2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1</c:v>
                </c:pt>
                <c:pt idx="409">
                  <c:v>0</c:v>
                </c:pt>
                <c:pt idx="410">
                  <c:v>0</c:v>
                </c:pt>
                <c:pt idx="411">
                  <c:v>2</c:v>
                </c:pt>
                <c:pt idx="412">
                  <c:v>2</c:v>
                </c:pt>
                <c:pt idx="413">
                  <c:v>0</c:v>
                </c:pt>
                <c:pt idx="414">
                  <c:v>0</c:v>
                </c:pt>
                <c:pt idx="415">
                  <c:v>1</c:v>
                </c:pt>
                <c:pt idx="416">
                  <c:v>0</c:v>
                </c:pt>
                <c:pt idx="417">
                  <c:v>0</c:v>
                </c:pt>
                <c:pt idx="418">
                  <c:v>1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3</c:v>
                </c:pt>
                <c:pt idx="424">
                  <c:v>1</c:v>
                </c:pt>
                <c:pt idx="425">
                  <c:v>0</c:v>
                </c:pt>
                <c:pt idx="426">
                  <c:v>1</c:v>
                </c:pt>
                <c:pt idx="427">
                  <c:v>2</c:v>
                </c:pt>
                <c:pt idx="428">
                  <c:v>0</c:v>
                </c:pt>
                <c:pt idx="429">
                  <c:v>2</c:v>
                </c:pt>
                <c:pt idx="430">
                  <c:v>7</c:v>
                </c:pt>
                <c:pt idx="431">
                  <c:v>5</c:v>
                </c:pt>
                <c:pt idx="432">
                  <c:v>3</c:v>
                </c:pt>
                <c:pt idx="433">
                  <c:v>6</c:v>
                </c:pt>
                <c:pt idx="434">
                  <c:v>4</c:v>
                </c:pt>
                <c:pt idx="435">
                  <c:v>2</c:v>
                </c:pt>
                <c:pt idx="436">
                  <c:v>3</c:v>
                </c:pt>
                <c:pt idx="437">
                  <c:v>3</c:v>
                </c:pt>
                <c:pt idx="438">
                  <c:v>5</c:v>
                </c:pt>
                <c:pt idx="439">
                  <c:v>5</c:v>
                </c:pt>
                <c:pt idx="440">
                  <c:v>4</c:v>
                </c:pt>
                <c:pt idx="441">
                  <c:v>1</c:v>
                </c:pt>
                <c:pt idx="442">
                  <c:v>1</c:v>
                </c:pt>
                <c:pt idx="443">
                  <c:v>3</c:v>
                </c:pt>
                <c:pt idx="444" formatCode="General">
                  <c:v>4</c:v>
                </c:pt>
                <c:pt idx="445">
                  <c:v>4</c:v>
                </c:pt>
                <c:pt idx="446">
                  <c:v>3</c:v>
                </c:pt>
                <c:pt idx="447">
                  <c:v>3</c:v>
                </c:pt>
                <c:pt idx="448">
                  <c:v>4</c:v>
                </c:pt>
                <c:pt idx="449">
                  <c:v>3</c:v>
                </c:pt>
                <c:pt idx="450">
                  <c:v>3</c:v>
                </c:pt>
                <c:pt idx="451" formatCode="General">
                  <c:v>12</c:v>
                </c:pt>
                <c:pt idx="452">
                  <c:v>3</c:v>
                </c:pt>
                <c:pt idx="453">
                  <c:v>3</c:v>
                </c:pt>
                <c:pt idx="454">
                  <c:v>4</c:v>
                </c:pt>
                <c:pt idx="455">
                  <c:v>4</c:v>
                </c:pt>
                <c:pt idx="456">
                  <c:v>5</c:v>
                </c:pt>
                <c:pt idx="45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151905390317288E-2"/>
          <c:y val="3.5493880780117011E-2"/>
          <c:w val="0.9259736925366634"/>
          <c:h val="0.80491141229830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Sheet1!$A$2:$A$365</c:f>
              <c:numCache>
                <c:formatCode>m/d/yyyy</c:formatCode>
                <c:ptCount val="364"/>
                <c:pt idx="0">
                  <c:v>44075</c:v>
                </c:pt>
                <c:pt idx="1">
                  <c:v>44078</c:v>
                </c:pt>
                <c:pt idx="2">
                  <c:v>44082</c:v>
                </c:pt>
                <c:pt idx="3">
                  <c:v>44083</c:v>
                </c:pt>
                <c:pt idx="4">
                  <c:v>44084</c:v>
                </c:pt>
                <c:pt idx="5">
                  <c:v>44085</c:v>
                </c:pt>
                <c:pt idx="6">
                  <c:v>44086</c:v>
                </c:pt>
                <c:pt idx="7">
                  <c:v>44087</c:v>
                </c:pt>
                <c:pt idx="8">
                  <c:v>44088</c:v>
                </c:pt>
                <c:pt idx="9">
                  <c:v>44089</c:v>
                </c:pt>
                <c:pt idx="10">
                  <c:v>44090</c:v>
                </c:pt>
                <c:pt idx="11">
                  <c:v>44091</c:v>
                </c:pt>
                <c:pt idx="12">
                  <c:v>44092</c:v>
                </c:pt>
                <c:pt idx="13">
                  <c:v>44093</c:v>
                </c:pt>
                <c:pt idx="14">
                  <c:v>44094</c:v>
                </c:pt>
                <c:pt idx="15">
                  <c:v>44095</c:v>
                </c:pt>
                <c:pt idx="16">
                  <c:v>44096</c:v>
                </c:pt>
                <c:pt idx="17">
                  <c:v>44097</c:v>
                </c:pt>
                <c:pt idx="18">
                  <c:v>44098</c:v>
                </c:pt>
                <c:pt idx="19">
                  <c:v>44099</c:v>
                </c:pt>
                <c:pt idx="20">
                  <c:v>44100</c:v>
                </c:pt>
                <c:pt idx="21">
                  <c:v>44101</c:v>
                </c:pt>
                <c:pt idx="22">
                  <c:v>44102</c:v>
                </c:pt>
                <c:pt idx="23">
                  <c:v>44103</c:v>
                </c:pt>
                <c:pt idx="24">
                  <c:v>44104</c:v>
                </c:pt>
                <c:pt idx="25">
                  <c:v>44105</c:v>
                </c:pt>
                <c:pt idx="26">
                  <c:v>44106</c:v>
                </c:pt>
                <c:pt idx="27">
                  <c:v>44107</c:v>
                </c:pt>
                <c:pt idx="28">
                  <c:v>44108</c:v>
                </c:pt>
                <c:pt idx="29">
                  <c:v>44109</c:v>
                </c:pt>
                <c:pt idx="30">
                  <c:v>44110</c:v>
                </c:pt>
                <c:pt idx="31">
                  <c:v>44111</c:v>
                </c:pt>
                <c:pt idx="32">
                  <c:v>44112</c:v>
                </c:pt>
                <c:pt idx="33">
                  <c:v>44113</c:v>
                </c:pt>
                <c:pt idx="34">
                  <c:v>44114</c:v>
                </c:pt>
                <c:pt idx="35">
                  <c:v>44115</c:v>
                </c:pt>
                <c:pt idx="36">
                  <c:v>44116</c:v>
                </c:pt>
                <c:pt idx="37">
                  <c:v>44117</c:v>
                </c:pt>
                <c:pt idx="38">
                  <c:v>44118</c:v>
                </c:pt>
                <c:pt idx="39">
                  <c:v>44119</c:v>
                </c:pt>
                <c:pt idx="40">
                  <c:v>44120</c:v>
                </c:pt>
                <c:pt idx="41">
                  <c:v>44121</c:v>
                </c:pt>
                <c:pt idx="42">
                  <c:v>44122</c:v>
                </c:pt>
                <c:pt idx="43">
                  <c:v>44123</c:v>
                </c:pt>
                <c:pt idx="44">
                  <c:v>44124</c:v>
                </c:pt>
                <c:pt idx="45">
                  <c:v>44125</c:v>
                </c:pt>
                <c:pt idx="46">
                  <c:v>44126</c:v>
                </c:pt>
                <c:pt idx="47">
                  <c:v>44127</c:v>
                </c:pt>
                <c:pt idx="48">
                  <c:v>44128</c:v>
                </c:pt>
                <c:pt idx="49">
                  <c:v>44129</c:v>
                </c:pt>
                <c:pt idx="50">
                  <c:v>44130</c:v>
                </c:pt>
                <c:pt idx="51">
                  <c:v>44131</c:v>
                </c:pt>
                <c:pt idx="52">
                  <c:v>44132</c:v>
                </c:pt>
                <c:pt idx="53">
                  <c:v>44133</c:v>
                </c:pt>
                <c:pt idx="54">
                  <c:v>44134</c:v>
                </c:pt>
                <c:pt idx="55">
                  <c:v>44135</c:v>
                </c:pt>
                <c:pt idx="56">
                  <c:v>44136</c:v>
                </c:pt>
                <c:pt idx="57">
                  <c:v>44137</c:v>
                </c:pt>
                <c:pt idx="58">
                  <c:v>44138</c:v>
                </c:pt>
                <c:pt idx="59">
                  <c:v>44139</c:v>
                </c:pt>
                <c:pt idx="60">
                  <c:v>44140</c:v>
                </c:pt>
                <c:pt idx="61">
                  <c:v>44141</c:v>
                </c:pt>
                <c:pt idx="62">
                  <c:v>44142</c:v>
                </c:pt>
                <c:pt idx="63">
                  <c:v>44143</c:v>
                </c:pt>
                <c:pt idx="64">
                  <c:v>44144</c:v>
                </c:pt>
                <c:pt idx="65">
                  <c:v>44145</c:v>
                </c:pt>
                <c:pt idx="66">
                  <c:v>44146</c:v>
                </c:pt>
                <c:pt idx="67">
                  <c:v>44147</c:v>
                </c:pt>
                <c:pt idx="68">
                  <c:v>44148</c:v>
                </c:pt>
                <c:pt idx="69">
                  <c:v>44149</c:v>
                </c:pt>
                <c:pt idx="70">
                  <c:v>44150</c:v>
                </c:pt>
                <c:pt idx="71">
                  <c:v>44151</c:v>
                </c:pt>
                <c:pt idx="72">
                  <c:v>44152</c:v>
                </c:pt>
                <c:pt idx="73">
                  <c:v>44153</c:v>
                </c:pt>
                <c:pt idx="74">
                  <c:v>44154</c:v>
                </c:pt>
                <c:pt idx="75">
                  <c:v>44155</c:v>
                </c:pt>
                <c:pt idx="76">
                  <c:v>44156</c:v>
                </c:pt>
                <c:pt idx="77">
                  <c:v>44157</c:v>
                </c:pt>
                <c:pt idx="78">
                  <c:v>44158</c:v>
                </c:pt>
                <c:pt idx="79">
                  <c:v>44159</c:v>
                </c:pt>
                <c:pt idx="80">
                  <c:v>44160</c:v>
                </c:pt>
                <c:pt idx="81">
                  <c:v>44161</c:v>
                </c:pt>
                <c:pt idx="82">
                  <c:v>44162</c:v>
                </c:pt>
                <c:pt idx="83">
                  <c:v>44163</c:v>
                </c:pt>
                <c:pt idx="84">
                  <c:v>44164</c:v>
                </c:pt>
                <c:pt idx="85">
                  <c:v>44165</c:v>
                </c:pt>
                <c:pt idx="86">
                  <c:v>44166</c:v>
                </c:pt>
                <c:pt idx="87">
                  <c:v>44167</c:v>
                </c:pt>
                <c:pt idx="88">
                  <c:v>44168</c:v>
                </c:pt>
                <c:pt idx="89">
                  <c:v>44169</c:v>
                </c:pt>
                <c:pt idx="90">
                  <c:v>44170</c:v>
                </c:pt>
                <c:pt idx="91">
                  <c:v>44171</c:v>
                </c:pt>
                <c:pt idx="92">
                  <c:v>44172</c:v>
                </c:pt>
                <c:pt idx="93">
                  <c:v>44173</c:v>
                </c:pt>
                <c:pt idx="94">
                  <c:v>44174</c:v>
                </c:pt>
                <c:pt idx="95">
                  <c:v>44175</c:v>
                </c:pt>
                <c:pt idx="96">
                  <c:v>44176</c:v>
                </c:pt>
                <c:pt idx="97">
                  <c:v>44177</c:v>
                </c:pt>
                <c:pt idx="98">
                  <c:v>44178</c:v>
                </c:pt>
                <c:pt idx="99">
                  <c:v>44179</c:v>
                </c:pt>
                <c:pt idx="100">
                  <c:v>44180</c:v>
                </c:pt>
                <c:pt idx="101">
                  <c:v>44181</c:v>
                </c:pt>
                <c:pt idx="102">
                  <c:v>44182</c:v>
                </c:pt>
                <c:pt idx="103">
                  <c:v>44183</c:v>
                </c:pt>
                <c:pt idx="104">
                  <c:v>44184</c:v>
                </c:pt>
                <c:pt idx="105">
                  <c:v>44185</c:v>
                </c:pt>
                <c:pt idx="106">
                  <c:v>44186</c:v>
                </c:pt>
                <c:pt idx="107">
                  <c:v>44187</c:v>
                </c:pt>
                <c:pt idx="108">
                  <c:v>44188</c:v>
                </c:pt>
                <c:pt idx="109">
                  <c:v>44189</c:v>
                </c:pt>
                <c:pt idx="110">
                  <c:v>44190</c:v>
                </c:pt>
                <c:pt idx="111">
                  <c:v>44191</c:v>
                </c:pt>
                <c:pt idx="112">
                  <c:v>44192</c:v>
                </c:pt>
                <c:pt idx="113">
                  <c:v>44193</c:v>
                </c:pt>
                <c:pt idx="114">
                  <c:v>44194</c:v>
                </c:pt>
                <c:pt idx="115">
                  <c:v>44195</c:v>
                </c:pt>
                <c:pt idx="116">
                  <c:v>44196</c:v>
                </c:pt>
                <c:pt idx="117">
                  <c:v>44197</c:v>
                </c:pt>
                <c:pt idx="118">
                  <c:v>44198</c:v>
                </c:pt>
                <c:pt idx="119">
                  <c:v>44199</c:v>
                </c:pt>
                <c:pt idx="120">
                  <c:v>44200</c:v>
                </c:pt>
                <c:pt idx="121">
                  <c:v>44201</c:v>
                </c:pt>
                <c:pt idx="122">
                  <c:v>44202</c:v>
                </c:pt>
                <c:pt idx="123">
                  <c:v>44203</c:v>
                </c:pt>
                <c:pt idx="124">
                  <c:v>44204</c:v>
                </c:pt>
                <c:pt idx="125">
                  <c:v>44205</c:v>
                </c:pt>
                <c:pt idx="126">
                  <c:v>44206</c:v>
                </c:pt>
                <c:pt idx="127">
                  <c:v>44207</c:v>
                </c:pt>
                <c:pt idx="128">
                  <c:v>44208</c:v>
                </c:pt>
                <c:pt idx="129">
                  <c:v>44209</c:v>
                </c:pt>
                <c:pt idx="130">
                  <c:v>44210</c:v>
                </c:pt>
                <c:pt idx="131">
                  <c:v>44211</c:v>
                </c:pt>
                <c:pt idx="132">
                  <c:v>44212</c:v>
                </c:pt>
                <c:pt idx="133">
                  <c:v>44213</c:v>
                </c:pt>
                <c:pt idx="134">
                  <c:v>44214</c:v>
                </c:pt>
                <c:pt idx="135">
                  <c:v>44215</c:v>
                </c:pt>
                <c:pt idx="136">
                  <c:v>44216</c:v>
                </c:pt>
                <c:pt idx="137">
                  <c:v>44217</c:v>
                </c:pt>
                <c:pt idx="138">
                  <c:v>44218</c:v>
                </c:pt>
                <c:pt idx="139">
                  <c:v>44219</c:v>
                </c:pt>
                <c:pt idx="140">
                  <c:v>44220</c:v>
                </c:pt>
                <c:pt idx="141">
                  <c:v>44221</c:v>
                </c:pt>
                <c:pt idx="142">
                  <c:v>44222</c:v>
                </c:pt>
                <c:pt idx="143">
                  <c:v>44223</c:v>
                </c:pt>
                <c:pt idx="144">
                  <c:v>44224</c:v>
                </c:pt>
                <c:pt idx="145">
                  <c:v>44225</c:v>
                </c:pt>
                <c:pt idx="146">
                  <c:v>44226</c:v>
                </c:pt>
                <c:pt idx="147">
                  <c:v>44227</c:v>
                </c:pt>
                <c:pt idx="148">
                  <c:v>44228</c:v>
                </c:pt>
                <c:pt idx="149">
                  <c:v>44229</c:v>
                </c:pt>
                <c:pt idx="150">
                  <c:v>44230</c:v>
                </c:pt>
                <c:pt idx="151">
                  <c:v>44231</c:v>
                </c:pt>
                <c:pt idx="152">
                  <c:v>44232</c:v>
                </c:pt>
                <c:pt idx="153">
                  <c:v>44233</c:v>
                </c:pt>
                <c:pt idx="154">
                  <c:v>44234</c:v>
                </c:pt>
                <c:pt idx="155">
                  <c:v>44235</c:v>
                </c:pt>
                <c:pt idx="156">
                  <c:v>44236</c:v>
                </c:pt>
                <c:pt idx="157">
                  <c:v>44237</c:v>
                </c:pt>
                <c:pt idx="158">
                  <c:v>44238</c:v>
                </c:pt>
                <c:pt idx="159">
                  <c:v>44239</c:v>
                </c:pt>
                <c:pt idx="160">
                  <c:v>44240</c:v>
                </c:pt>
                <c:pt idx="161">
                  <c:v>44241</c:v>
                </c:pt>
                <c:pt idx="162">
                  <c:v>44242</c:v>
                </c:pt>
                <c:pt idx="163">
                  <c:v>44243</c:v>
                </c:pt>
                <c:pt idx="164">
                  <c:v>44244</c:v>
                </c:pt>
                <c:pt idx="165">
                  <c:v>44245</c:v>
                </c:pt>
                <c:pt idx="166">
                  <c:v>44246</c:v>
                </c:pt>
                <c:pt idx="167">
                  <c:v>44247</c:v>
                </c:pt>
                <c:pt idx="168">
                  <c:v>44248</c:v>
                </c:pt>
                <c:pt idx="169">
                  <c:v>44249</c:v>
                </c:pt>
                <c:pt idx="170">
                  <c:v>44250</c:v>
                </c:pt>
                <c:pt idx="171">
                  <c:v>44251</c:v>
                </c:pt>
                <c:pt idx="172">
                  <c:v>44252</c:v>
                </c:pt>
                <c:pt idx="173">
                  <c:v>44253</c:v>
                </c:pt>
                <c:pt idx="174">
                  <c:v>44254</c:v>
                </c:pt>
                <c:pt idx="175">
                  <c:v>44255</c:v>
                </c:pt>
                <c:pt idx="176">
                  <c:v>44256</c:v>
                </c:pt>
                <c:pt idx="177">
                  <c:v>44257</c:v>
                </c:pt>
                <c:pt idx="178">
                  <c:v>44258</c:v>
                </c:pt>
                <c:pt idx="179">
                  <c:v>44259</c:v>
                </c:pt>
                <c:pt idx="180">
                  <c:v>44260</c:v>
                </c:pt>
                <c:pt idx="181">
                  <c:v>44261</c:v>
                </c:pt>
                <c:pt idx="182">
                  <c:v>44262</c:v>
                </c:pt>
                <c:pt idx="183">
                  <c:v>44263</c:v>
                </c:pt>
                <c:pt idx="184">
                  <c:v>44264</c:v>
                </c:pt>
                <c:pt idx="185">
                  <c:v>44265</c:v>
                </c:pt>
                <c:pt idx="186">
                  <c:v>44266</c:v>
                </c:pt>
                <c:pt idx="187">
                  <c:v>44267</c:v>
                </c:pt>
                <c:pt idx="188">
                  <c:v>44268</c:v>
                </c:pt>
                <c:pt idx="189">
                  <c:v>44269</c:v>
                </c:pt>
                <c:pt idx="190">
                  <c:v>44270</c:v>
                </c:pt>
                <c:pt idx="191">
                  <c:v>44271</c:v>
                </c:pt>
                <c:pt idx="192">
                  <c:v>44272</c:v>
                </c:pt>
                <c:pt idx="193">
                  <c:v>44273</c:v>
                </c:pt>
                <c:pt idx="194">
                  <c:v>44274</c:v>
                </c:pt>
                <c:pt idx="195">
                  <c:v>44275</c:v>
                </c:pt>
                <c:pt idx="196">
                  <c:v>44276</c:v>
                </c:pt>
                <c:pt idx="197">
                  <c:v>44277</c:v>
                </c:pt>
                <c:pt idx="198">
                  <c:v>44278</c:v>
                </c:pt>
                <c:pt idx="199">
                  <c:v>44279</c:v>
                </c:pt>
                <c:pt idx="200">
                  <c:v>44280</c:v>
                </c:pt>
                <c:pt idx="201">
                  <c:v>44281</c:v>
                </c:pt>
                <c:pt idx="202">
                  <c:v>44282</c:v>
                </c:pt>
                <c:pt idx="203">
                  <c:v>44283</c:v>
                </c:pt>
                <c:pt idx="204">
                  <c:v>44284</c:v>
                </c:pt>
                <c:pt idx="205">
                  <c:v>44285</c:v>
                </c:pt>
                <c:pt idx="206">
                  <c:v>44286</c:v>
                </c:pt>
                <c:pt idx="207">
                  <c:v>44287</c:v>
                </c:pt>
                <c:pt idx="208">
                  <c:v>44288</c:v>
                </c:pt>
                <c:pt idx="209">
                  <c:v>44289</c:v>
                </c:pt>
                <c:pt idx="210">
                  <c:v>44290</c:v>
                </c:pt>
                <c:pt idx="211">
                  <c:v>44291</c:v>
                </c:pt>
                <c:pt idx="212">
                  <c:v>44292</c:v>
                </c:pt>
                <c:pt idx="213">
                  <c:v>44293</c:v>
                </c:pt>
                <c:pt idx="214">
                  <c:v>44294</c:v>
                </c:pt>
                <c:pt idx="215">
                  <c:v>44295</c:v>
                </c:pt>
                <c:pt idx="216">
                  <c:v>44296</c:v>
                </c:pt>
                <c:pt idx="217">
                  <c:v>44297</c:v>
                </c:pt>
                <c:pt idx="218">
                  <c:v>44298</c:v>
                </c:pt>
                <c:pt idx="219">
                  <c:v>44299</c:v>
                </c:pt>
                <c:pt idx="220">
                  <c:v>44300</c:v>
                </c:pt>
                <c:pt idx="221">
                  <c:v>44301</c:v>
                </c:pt>
                <c:pt idx="222">
                  <c:v>44302</c:v>
                </c:pt>
                <c:pt idx="223">
                  <c:v>44303</c:v>
                </c:pt>
                <c:pt idx="224">
                  <c:v>44304</c:v>
                </c:pt>
                <c:pt idx="225">
                  <c:v>44305</c:v>
                </c:pt>
                <c:pt idx="226">
                  <c:v>44306</c:v>
                </c:pt>
                <c:pt idx="227">
                  <c:v>44307</c:v>
                </c:pt>
                <c:pt idx="228">
                  <c:v>44308</c:v>
                </c:pt>
                <c:pt idx="229">
                  <c:v>44309</c:v>
                </c:pt>
                <c:pt idx="230">
                  <c:v>44310</c:v>
                </c:pt>
                <c:pt idx="231">
                  <c:v>44312</c:v>
                </c:pt>
                <c:pt idx="232">
                  <c:v>44313</c:v>
                </c:pt>
                <c:pt idx="233">
                  <c:v>44314</c:v>
                </c:pt>
                <c:pt idx="234">
                  <c:v>44315</c:v>
                </c:pt>
                <c:pt idx="235">
                  <c:v>44316</c:v>
                </c:pt>
                <c:pt idx="236">
                  <c:v>44318</c:v>
                </c:pt>
                <c:pt idx="237">
                  <c:v>44319</c:v>
                </c:pt>
                <c:pt idx="238">
                  <c:v>44320</c:v>
                </c:pt>
                <c:pt idx="239">
                  <c:v>44321</c:v>
                </c:pt>
                <c:pt idx="240">
                  <c:v>44322</c:v>
                </c:pt>
                <c:pt idx="241">
                  <c:v>44323</c:v>
                </c:pt>
                <c:pt idx="242">
                  <c:v>44324</c:v>
                </c:pt>
                <c:pt idx="243">
                  <c:v>44325</c:v>
                </c:pt>
                <c:pt idx="244">
                  <c:v>44326</c:v>
                </c:pt>
                <c:pt idx="245">
                  <c:v>44327</c:v>
                </c:pt>
                <c:pt idx="246">
                  <c:v>44329</c:v>
                </c:pt>
                <c:pt idx="247">
                  <c:v>44330</c:v>
                </c:pt>
                <c:pt idx="248">
                  <c:v>44331</c:v>
                </c:pt>
                <c:pt idx="249">
                  <c:v>44333</c:v>
                </c:pt>
                <c:pt idx="250">
                  <c:v>44334</c:v>
                </c:pt>
                <c:pt idx="251">
                  <c:v>44335</c:v>
                </c:pt>
                <c:pt idx="252">
                  <c:v>44336</c:v>
                </c:pt>
                <c:pt idx="253">
                  <c:v>44340</c:v>
                </c:pt>
                <c:pt idx="254">
                  <c:v>44341</c:v>
                </c:pt>
                <c:pt idx="255">
                  <c:v>44342</c:v>
                </c:pt>
                <c:pt idx="256">
                  <c:v>44343</c:v>
                </c:pt>
                <c:pt idx="257">
                  <c:v>44349</c:v>
                </c:pt>
                <c:pt idx="258">
                  <c:v>44350</c:v>
                </c:pt>
                <c:pt idx="259">
                  <c:v>44358</c:v>
                </c:pt>
                <c:pt idx="260">
                  <c:v>44364</c:v>
                </c:pt>
                <c:pt idx="261">
                  <c:v>44370</c:v>
                </c:pt>
                <c:pt idx="262">
                  <c:v>44371</c:v>
                </c:pt>
                <c:pt idx="263">
                  <c:v>44377</c:v>
                </c:pt>
                <c:pt idx="264">
                  <c:v>44378</c:v>
                </c:pt>
                <c:pt idx="265">
                  <c:v>44381</c:v>
                </c:pt>
                <c:pt idx="266">
                  <c:v>44385</c:v>
                </c:pt>
                <c:pt idx="267">
                  <c:v>44388</c:v>
                </c:pt>
                <c:pt idx="268">
                  <c:v>44398</c:v>
                </c:pt>
                <c:pt idx="269">
                  <c:v>44401</c:v>
                </c:pt>
                <c:pt idx="270">
                  <c:v>44404</c:v>
                </c:pt>
                <c:pt idx="271">
                  <c:v>44405</c:v>
                </c:pt>
                <c:pt idx="272">
                  <c:v>44416</c:v>
                </c:pt>
                <c:pt idx="273">
                  <c:v>44419</c:v>
                </c:pt>
                <c:pt idx="274">
                  <c:v>44424</c:v>
                </c:pt>
                <c:pt idx="275">
                  <c:v>44425</c:v>
                </c:pt>
                <c:pt idx="276">
                  <c:v>44427</c:v>
                </c:pt>
                <c:pt idx="277">
                  <c:v>44431</c:v>
                </c:pt>
                <c:pt idx="278">
                  <c:v>44434</c:v>
                </c:pt>
                <c:pt idx="279">
                  <c:v>44435</c:v>
                </c:pt>
                <c:pt idx="280">
                  <c:v>44436</c:v>
                </c:pt>
                <c:pt idx="281">
                  <c:v>44440</c:v>
                </c:pt>
                <c:pt idx="282">
                  <c:v>44441</c:v>
                </c:pt>
                <c:pt idx="283">
                  <c:v>44442</c:v>
                </c:pt>
                <c:pt idx="284">
                  <c:v>44443</c:v>
                </c:pt>
                <c:pt idx="285">
                  <c:v>44445</c:v>
                </c:pt>
                <c:pt idx="286">
                  <c:v>44446</c:v>
                </c:pt>
                <c:pt idx="287">
                  <c:v>44447</c:v>
                </c:pt>
                <c:pt idx="288">
                  <c:v>44448</c:v>
                </c:pt>
                <c:pt idx="289">
                  <c:v>44451</c:v>
                </c:pt>
                <c:pt idx="290">
                  <c:v>44452</c:v>
                </c:pt>
                <c:pt idx="291">
                  <c:v>44453</c:v>
                </c:pt>
                <c:pt idx="292">
                  <c:v>44457</c:v>
                </c:pt>
                <c:pt idx="293">
                  <c:v>44459</c:v>
                </c:pt>
                <c:pt idx="294">
                  <c:v>44460</c:v>
                </c:pt>
                <c:pt idx="295">
                  <c:v>44461</c:v>
                </c:pt>
                <c:pt idx="296">
                  <c:v>44464</c:v>
                </c:pt>
                <c:pt idx="297">
                  <c:v>44465</c:v>
                </c:pt>
                <c:pt idx="298">
                  <c:v>44466</c:v>
                </c:pt>
                <c:pt idx="299">
                  <c:v>44467</c:v>
                </c:pt>
                <c:pt idx="300">
                  <c:v>44468</c:v>
                </c:pt>
                <c:pt idx="301">
                  <c:v>44469</c:v>
                </c:pt>
                <c:pt idx="302">
                  <c:v>44470</c:v>
                </c:pt>
                <c:pt idx="303">
                  <c:v>44471</c:v>
                </c:pt>
                <c:pt idx="304">
                  <c:v>44472</c:v>
                </c:pt>
                <c:pt idx="305">
                  <c:v>44473</c:v>
                </c:pt>
                <c:pt idx="306">
                  <c:v>44474</c:v>
                </c:pt>
                <c:pt idx="307">
                  <c:v>44475</c:v>
                </c:pt>
                <c:pt idx="308">
                  <c:v>44476</c:v>
                </c:pt>
                <c:pt idx="309">
                  <c:v>44477</c:v>
                </c:pt>
                <c:pt idx="310">
                  <c:v>44478</c:v>
                </c:pt>
                <c:pt idx="311">
                  <c:v>44480</c:v>
                </c:pt>
                <c:pt idx="312">
                  <c:v>44481</c:v>
                </c:pt>
                <c:pt idx="313">
                  <c:v>44482</c:v>
                </c:pt>
                <c:pt idx="314">
                  <c:v>44483</c:v>
                </c:pt>
                <c:pt idx="315">
                  <c:v>44484</c:v>
                </c:pt>
                <c:pt idx="316">
                  <c:v>44485</c:v>
                </c:pt>
                <c:pt idx="317">
                  <c:v>44486</c:v>
                </c:pt>
                <c:pt idx="318">
                  <c:v>44487</c:v>
                </c:pt>
                <c:pt idx="319">
                  <c:v>44488</c:v>
                </c:pt>
                <c:pt idx="320">
                  <c:v>44489</c:v>
                </c:pt>
                <c:pt idx="321">
                  <c:v>44490</c:v>
                </c:pt>
                <c:pt idx="322">
                  <c:v>44491</c:v>
                </c:pt>
                <c:pt idx="323">
                  <c:v>44492</c:v>
                </c:pt>
                <c:pt idx="324">
                  <c:v>44493</c:v>
                </c:pt>
                <c:pt idx="325">
                  <c:v>44494</c:v>
                </c:pt>
                <c:pt idx="326">
                  <c:v>44495</c:v>
                </c:pt>
                <c:pt idx="327">
                  <c:v>44496</c:v>
                </c:pt>
                <c:pt idx="328">
                  <c:v>44497</c:v>
                </c:pt>
                <c:pt idx="329">
                  <c:v>44498</c:v>
                </c:pt>
                <c:pt idx="330">
                  <c:v>44499</c:v>
                </c:pt>
                <c:pt idx="331">
                  <c:v>44500</c:v>
                </c:pt>
                <c:pt idx="332">
                  <c:v>44501</c:v>
                </c:pt>
                <c:pt idx="333">
                  <c:v>44502</c:v>
                </c:pt>
                <c:pt idx="334">
                  <c:v>44503</c:v>
                </c:pt>
                <c:pt idx="335">
                  <c:v>44504</c:v>
                </c:pt>
                <c:pt idx="336">
                  <c:v>44505</c:v>
                </c:pt>
                <c:pt idx="337">
                  <c:v>44506</c:v>
                </c:pt>
                <c:pt idx="338">
                  <c:v>44507</c:v>
                </c:pt>
                <c:pt idx="339">
                  <c:v>44508</c:v>
                </c:pt>
                <c:pt idx="340">
                  <c:v>44509</c:v>
                </c:pt>
                <c:pt idx="341">
                  <c:v>44510</c:v>
                </c:pt>
                <c:pt idx="342">
                  <c:v>44511</c:v>
                </c:pt>
                <c:pt idx="343">
                  <c:v>44512</c:v>
                </c:pt>
                <c:pt idx="344">
                  <c:v>44513</c:v>
                </c:pt>
                <c:pt idx="345">
                  <c:v>44514</c:v>
                </c:pt>
                <c:pt idx="346">
                  <c:v>44515</c:v>
                </c:pt>
                <c:pt idx="347">
                  <c:v>44516</c:v>
                </c:pt>
                <c:pt idx="348">
                  <c:v>44517</c:v>
                </c:pt>
                <c:pt idx="349">
                  <c:v>44518</c:v>
                </c:pt>
                <c:pt idx="350">
                  <c:v>44519</c:v>
                </c:pt>
                <c:pt idx="351">
                  <c:v>44520</c:v>
                </c:pt>
                <c:pt idx="352">
                  <c:v>44521</c:v>
                </c:pt>
                <c:pt idx="353">
                  <c:v>44522</c:v>
                </c:pt>
                <c:pt idx="354">
                  <c:v>44523</c:v>
                </c:pt>
                <c:pt idx="355">
                  <c:v>44524</c:v>
                </c:pt>
                <c:pt idx="356">
                  <c:v>44525</c:v>
                </c:pt>
                <c:pt idx="357">
                  <c:v>44526</c:v>
                </c:pt>
                <c:pt idx="358">
                  <c:v>44527</c:v>
                </c:pt>
                <c:pt idx="359">
                  <c:v>44528</c:v>
                </c:pt>
                <c:pt idx="360">
                  <c:v>44529</c:v>
                </c:pt>
                <c:pt idx="361">
                  <c:v>44530</c:v>
                </c:pt>
                <c:pt idx="362">
                  <c:v>44531</c:v>
                </c:pt>
                <c:pt idx="363">
                  <c:v>44532</c:v>
                </c:pt>
              </c:numCache>
            </c:numRef>
          </c:cat>
          <c:val>
            <c:numRef>
              <c:f>Sheet1!$B$2:$B$365</c:f>
              <c:numCache>
                <c:formatCode>General</c:formatCode>
                <c:ptCount val="36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4</c:v>
                </c:pt>
                <c:pt idx="23">
                  <c:v>1</c:v>
                </c:pt>
                <c:pt idx="24">
                  <c:v>8</c:v>
                </c:pt>
                <c:pt idx="25">
                  <c:v>9</c:v>
                </c:pt>
                <c:pt idx="26">
                  <c:v>18</c:v>
                </c:pt>
                <c:pt idx="27">
                  <c:v>9</c:v>
                </c:pt>
                <c:pt idx="28">
                  <c:v>7</c:v>
                </c:pt>
                <c:pt idx="29">
                  <c:v>45</c:v>
                </c:pt>
                <c:pt idx="30">
                  <c:v>15</c:v>
                </c:pt>
                <c:pt idx="31">
                  <c:v>8</c:v>
                </c:pt>
                <c:pt idx="32">
                  <c:v>16</c:v>
                </c:pt>
                <c:pt idx="33">
                  <c:v>28</c:v>
                </c:pt>
                <c:pt idx="34">
                  <c:v>12</c:v>
                </c:pt>
                <c:pt idx="35">
                  <c:v>2</c:v>
                </c:pt>
                <c:pt idx="36">
                  <c:v>28</c:v>
                </c:pt>
                <c:pt idx="37">
                  <c:v>35</c:v>
                </c:pt>
                <c:pt idx="38">
                  <c:v>49</c:v>
                </c:pt>
                <c:pt idx="39">
                  <c:v>30</c:v>
                </c:pt>
                <c:pt idx="40">
                  <c:v>40</c:v>
                </c:pt>
                <c:pt idx="41">
                  <c:v>25</c:v>
                </c:pt>
                <c:pt idx="42">
                  <c:v>16</c:v>
                </c:pt>
                <c:pt idx="43">
                  <c:v>42</c:v>
                </c:pt>
                <c:pt idx="44">
                  <c:v>40</c:v>
                </c:pt>
                <c:pt idx="45">
                  <c:v>53</c:v>
                </c:pt>
                <c:pt idx="46">
                  <c:v>61</c:v>
                </c:pt>
                <c:pt idx="47">
                  <c:v>74</c:v>
                </c:pt>
                <c:pt idx="48">
                  <c:v>45</c:v>
                </c:pt>
                <c:pt idx="49">
                  <c:v>33</c:v>
                </c:pt>
                <c:pt idx="50">
                  <c:v>78</c:v>
                </c:pt>
                <c:pt idx="51">
                  <c:v>69</c:v>
                </c:pt>
                <c:pt idx="52">
                  <c:v>42</c:v>
                </c:pt>
                <c:pt idx="53">
                  <c:v>84</c:v>
                </c:pt>
                <c:pt idx="54">
                  <c:v>94</c:v>
                </c:pt>
                <c:pt idx="55">
                  <c:v>37</c:v>
                </c:pt>
                <c:pt idx="56">
                  <c:v>37</c:v>
                </c:pt>
                <c:pt idx="57">
                  <c:v>62</c:v>
                </c:pt>
                <c:pt idx="58">
                  <c:v>62</c:v>
                </c:pt>
                <c:pt idx="59">
                  <c:v>64</c:v>
                </c:pt>
                <c:pt idx="60">
                  <c:v>77</c:v>
                </c:pt>
                <c:pt idx="61">
                  <c:v>84</c:v>
                </c:pt>
                <c:pt idx="62">
                  <c:v>31</c:v>
                </c:pt>
                <c:pt idx="63">
                  <c:v>16</c:v>
                </c:pt>
                <c:pt idx="64">
                  <c:v>53</c:v>
                </c:pt>
                <c:pt idx="65">
                  <c:v>72</c:v>
                </c:pt>
                <c:pt idx="66">
                  <c:v>117</c:v>
                </c:pt>
                <c:pt idx="67">
                  <c:v>91</c:v>
                </c:pt>
                <c:pt idx="68">
                  <c:v>78</c:v>
                </c:pt>
                <c:pt idx="69">
                  <c:v>42</c:v>
                </c:pt>
                <c:pt idx="70">
                  <c:v>23</c:v>
                </c:pt>
                <c:pt idx="71">
                  <c:v>65</c:v>
                </c:pt>
                <c:pt idx="72">
                  <c:v>26</c:v>
                </c:pt>
                <c:pt idx="73">
                  <c:v>47</c:v>
                </c:pt>
                <c:pt idx="74">
                  <c:v>59</c:v>
                </c:pt>
                <c:pt idx="75">
                  <c:v>49</c:v>
                </c:pt>
                <c:pt idx="76">
                  <c:v>19</c:v>
                </c:pt>
                <c:pt idx="77">
                  <c:v>13</c:v>
                </c:pt>
                <c:pt idx="78">
                  <c:v>67</c:v>
                </c:pt>
                <c:pt idx="79">
                  <c:v>40</c:v>
                </c:pt>
                <c:pt idx="80">
                  <c:v>25</c:v>
                </c:pt>
                <c:pt idx="81">
                  <c:v>34</c:v>
                </c:pt>
                <c:pt idx="82">
                  <c:v>27</c:v>
                </c:pt>
                <c:pt idx="83">
                  <c:v>15</c:v>
                </c:pt>
                <c:pt idx="84">
                  <c:v>13</c:v>
                </c:pt>
                <c:pt idx="85">
                  <c:v>41</c:v>
                </c:pt>
                <c:pt idx="86">
                  <c:v>33</c:v>
                </c:pt>
                <c:pt idx="87">
                  <c:v>27</c:v>
                </c:pt>
                <c:pt idx="88">
                  <c:v>21</c:v>
                </c:pt>
                <c:pt idx="89">
                  <c:v>36</c:v>
                </c:pt>
                <c:pt idx="90">
                  <c:v>20</c:v>
                </c:pt>
                <c:pt idx="91">
                  <c:v>10</c:v>
                </c:pt>
                <c:pt idx="92">
                  <c:v>34</c:v>
                </c:pt>
                <c:pt idx="93">
                  <c:v>28</c:v>
                </c:pt>
                <c:pt idx="94">
                  <c:v>32</c:v>
                </c:pt>
                <c:pt idx="95">
                  <c:v>24</c:v>
                </c:pt>
                <c:pt idx="96">
                  <c:v>32</c:v>
                </c:pt>
                <c:pt idx="97">
                  <c:v>18</c:v>
                </c:pt>
                <c:pt idx="98">
                  <c:v>24</c:v>
                </c:pt>
                <c:pt idx="99">
                  <c:v>35</c:v>
                </c:pt>
                <c:pt idx="100">
                  <c:v>26</c:v>
                </c:pt>
                <c:pt idx="101">
                  <c:v>27</c:v>
                </c:pt>
                <c:pt idx="102">
                  <c:v>14</c:v>
                </c:pt>
                <c:pt idx="103">
                  <c:v>39</c:v>
                </c:pt>
                <c:pt idx="104">
                  <c:v>15</c:v>
                </c:pt>
                <c:pt idx="105">
                  <c:v>6</c:v>
                </c:pt>
                <c:pt idx="106">
                  <c:v>30</c:v>
                </c:pt>
                <c:pt idx="107">
                  <c:v>41</c:v>
                </c:pt>
                <c:pt idx="108">
                  <c:v>20</c:v>
                </c:pt>
                <c:pt idx="109">
                  <c:v>5</c:v>
                </c:pt>
                <c:pt idx="110">
                  <c:v>21</c:v>
                </c:pt>
                <c:pt idx="111">
                  <c:v>17</c:v>
                </c:pt>
                <c:pt idx="112">
                  <c:v>19</c:v>
                </c:pt>
                <c:pt idx="113">
                  <c:v>20</c:v>
                </c:pt>
                <c:pt idx="114">
                  <c:v>44</c:v>
                </c:pt>
                <c:pt idx="115">
                  <c:v>25</c:v>
                </c:pt>
                <c:pt idx="116">
                  <c:v>36</c:v>
                </c:pt>
                <c:pt idx="117">
                  <c:v>19</c:v>
                </c:pt>
                <c:pt idx="118">
                  <c:v>14</c:v>
                </c:pt>
                <c:pt idx="119">
                  <c:v>4</c:v>
                </c:pt>
                <c:pt idx="120">
                  <c:v>31</c:v>
                </c:pt>
                <c:pt idx="121">
                  <c:v>30</c:v>
                </c:pt>
                <c:pt idx="122">
                  <c:v>40</c:v>
                </c:pt>
                <c:pt idx="123">
                  <c:v>39</c:v>
                </c:pt>
                <c:pt idx="124">
                  <c:v>32</c:v>
                </c:pt>
                <c:pt idx="125">
                  <c:v>15</c:v>
                </c:pt>
                <c:pt idx="126">
                  <c:v>8</c:v>
                </c:pt>
                <c:pt idx="127">
                  <c:v>50</c:v>
                </c:pt>
                <c:pt idx="128">
                  <c:v>24</c:v>
                </c:pt>
                <c:pt idx="129">
                  <c:v>22</c:v>
                </c:pt>
                <c:pt idx="130">
                  <c:v>13</c:v>
                </c:pt>
                <c:pt idx="131">
                  <c:v>20</c:v>
                </c:pt>
                <c:pt idx="132">
                  <c:v>12</c:v>
                </c:pt>
                <c:pt idx="133">
                  <c:v>15</c:v>
                </c:pt>
                <c:pt idx="134">
                  <c:v>29</c:v>
                </c:pt>
                <c:pt idx="135">
                  <c:v>23</c:v>
                </c:pt>
                <c:pt idx="136">
                  <c:v>38</c:v>
                </c:pt>
                <c:pt idx="137">
                  <c:v>23</c:v>
                </c:pt>
                <c:pt idx="138">
                  <c:v>21</c:v>
                </c:pt>
                <c:pt idx="139">
                  <c:v>7</c:v>
                </c:pt>
                <c:pt idx="140">
                  <c:v>9</c:v>
                </c:pt>
                <c:pt idx="141">
                  <c:v>22</c:v>
                </c:pt>
                <c:pt idx="142">
                  <c:v>11</c:v>
                </c:pt>
                <c:pt idx="143">
                  <c:v>21</c:v>
                </c:pt>
                <c:pt idx="144">
                  <c:v>11</c:v>
                </c:pt>
                <c:pt idx="145">
                  <c:v>8</c:v>
                </c:pt>
                <c:pt idx="146">
                  <c:v>9</c:v>
                </c:pt>
                <c:pt idx="147">
                  <c:v>5</c:v>
                </c:pt>
                <c:pt idx="148">
                  <c:v>20</c:v>
                </c:pt>
                <c:pt idx="149">
                  <c:v>20</c:v>
                </c:pt>
                <c:pt idx="150">
                  <c:v>13</c:v>
                </c:pt>
                <c:pt idx="151">
                  <c:v>20</c:v>
                </c:pt>
                <c:pt idx="152">
                  <c:v>15</c:v>
                </c:pt>
                <c:pt idx="153">
                  <c:v>5</c:v>
                </c:pt>
                <c:pt idx="154">
                  <c:v>5</c:v>
                </c:pt>
                <c:pt idx="155">
                  <c:v>14</c:v>
                </c:pt>
                <c:pt idx="156">
                  <c:v>15</c:v>
                </c:pt>
                <c:pt idx="157">
                  <c:v>16</c:v>
                </c:pt>
                <c:pt idx="158">
                  <c:v>11</c:v>
                </c:pt>
                <c:pt idx="159">
                  <c:v>13</c:v>
                </c:pt>
                <c:pt idx="160">
                  <c:v>2</c:v>
                </c:pt>
                <c:pt idx="161">
                  <c:v>3</c:v>
                </c:pt>
                <c:pt idx="162">
                  <c:v>8</c:v>
                </c:pt>
                <c:pt idx="163">
                  <c:v>7</c:v>
                </c:pt>
                <c:pt idx="164">
                  <c:v>7</c:v>
                </c:pt>
                <c:pt idx="165">
                  <c:v>9</c:v>
                </c:pt>
                <c:pt idx="166">
                  <c:v>5</c:v>
                </c:pt>
                <c:pt idx="167">
                  <c:v>10</c:v>
                </c:pt>
                <c:pt idx="168">
                  <c:v>3</c:v>
                </c:pt>
                <c:pt idx="169">
                  <c:v>21</c:v>
                </c:pt>
                <c:pt idx="170">
                  <c:v>14</c:v>
                </c:pt>
                <c:pt idx="171">
                  <c:v>7</c:v>
                </c:pt>
                <c:pt idx="172">
                  <c:v>11</c:v>
                </c:pt>
                <c:pt idx="173">
                  <c:v>7</c:v>
                </c:pt>
                <c:pt idx="174">
                  <c:v>3</c:v>
                </c:pt>
                <c:pt idx="175">
                  <c:v>1</c:v>
                </c:pt>
                <c:pt idx="176">
                  <c:v>10</c:v>
                </c:pt>
                <c:pt idx="177">
                  <c:v>7</c:v>
                </c:pt>
                <c:pt idx="178">
                  <c:v>8</c:v>
                </c:pt>
                <c:pt idx="179">
                  <c:v>4</c:v>
                </c:pt>
                <c:pt idx="180">
                  <c:v>6</c:v>
                </c:pt>
                <c:pt idx="181">
                  <c:v>2</c:v>
                </c:pt>
                <c:pt idx="182">
                  <c:v>3</c:v>
                </c:pt>
                <c:pt idx="183">
                  <c:v>6</c:v>
                </c:pt>
                <c:pt idx="184">
                  <c:v>7</c:v>
                </c:pt>
                <c:pt idx="185">
                  <c:v>10</c:v>
                </c:pt>
                <c:pt idx="186">
                  <c:v>3</c:v>
                </c:pt>
                <c:pt idx="187">
                  <c:v>5</c:v>
                </c:pt>
                <c:pt idx="188">
                  <c:v>5</c:v>
                </c:pt>
                <c:pt idx="189">
                  <c:v>3</c:v>
                </c:pt>
                <c:pt idx="190">
                  <c:v>9</c:v>
                </c:pt>
                <c:pt idx="191">
                  <c:v>9</c:v>
                </c:pt>
                <c:pt idx="192">
                  <c:v>1</c:v>
                </c:pt>
                <c:pt idx="193">
                  <c:v>8</c:v>
                </c:pt>
                <c:pt idx="194">
                  <c:v>11</c:v>
                </c:pt>
                <c:pt idx="195">
                  <c:v>3</c:v>
                </c:pt>
                <c:pt idx="196">
                  <c:v>2</c:v>
                </c:pt>
                <c:pt idx="197">
                  <c:v>6</c:v>
                </c:pt>
                <c:pt idx="198">
                  <c:v>6</c:v>
                </c:pt>
                <c:pt idx="199">
                  <c:v>2</c:v>
                </c:pt>
                <c:pt idx="200">
                  <c:v>2</c:v>
                </c:pt>
                <c:pt idx="201">
                  <c:v>1</c:v>
                </c:pt>
                <c:pt idx="202">
                  <c:v>2</c:v>
                </c:pt>
                <c:pt idx="203">
                  <c:v>0</c:v>
                </c:pt>
                <c:pt idx="204">
                  <c:v>2</c:v>
                </c:pt>
                <c:pt idx="205">
                  <c:v>1</c:v>
                </c:pt>
                <c:pt idx="206">
                  <c:v>1</c:v>
                </c:pt>
                <c:pt idx="207">
                  <c:v>2</c:v>
                </c:pt>
                <c:pt idx="208">
                  <c:v>1</c:v>
                </c:pt>
                <c:pt idx="209">
                  <c:v>2</c:v>
                </c:pt>
                <c:pt idx="210">
                  <c:v>2</c:v>
                </c:pt>
                <c:pt idx="211">
                  <c:v>0</c:v>
                </c:pt>
                <c:pt idx="212">
                  <c:v>0</c:v>
                </c:pt>
                <c:pt idx="213">
                  <c:v>5</c:v>
                </c:pt>
                <c:pt idx="214">
                  <c:v>0</c:v>
                </c:pt>
                <c:pt idx="215">
                  <c:v>1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3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1</c:v>
                </c:pt>
                <c:pt idx="226">
                  <c:v>1</c:v>
                </c:pt>
                <c:pt idx="227">
                  <c:v>2</c:v>
                </c:pt>
                <c:pt idx="228">
                  <c:v>2</c:v>
                </c:pt>
                <c:pt idx="229">
                  <c:v>1</c:v>
                </c:pt>
                <c:pt idx="230">
                  <c:v>0</c:v>
                </c:pt>
                <c:pt idx="231">
                  <c:v>0</c:v>
                </c:pt>
                <c:pt idx="232">
                  <c:v>4</c:v>
                </c:pt>
                <c:pt idx="233">
                  <c:v>0</c:v>
                </c:pt>
                <c:pt idx="234">
                  <c:v>1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1</c:v>
                </c:pt>
                <c:pt idx="242">
                  <c:v>0</c:v>
                </c:pt>
                <c:pt idx="243">
                  <c:v>2</c:v>
                </c:pt>
                <c:pt idx="244">
                  <c:v>3</c:v>
                </c:pt>
                <c:pt idx="245">
                  <c:v>1</c:v>
                </c:pt>
                <c:pt idx="246">
                  <c:v>2</c:v>
                </c:pt>
                <c:pt idx="247">
                  <c:v>2</c:v>
                </c:pt>
                <c:pt idx="248">
                  <c:v>1</c:v>
                </c:pt>
                <c:pt idx="249">
                  <c:v>1</c:v>
                </c:pt>
                <c:pt idx="250">
                  <c:v>0</c:v>
                </c:pt>
                <c:pt idx="251">
                  <c:v>2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2</c:v>
                </c:pt>
                <c:pt idx="258">
                  <c:v>1</c:v>
                </c:pt>
                <c:pt idx="259">
                  <c:v>0</c:v>
                </c:pt>
                <c:pt idx="260">
                  <c:v>1</c:v>
                </c:pt>
                <c:pt idx="261">
                  <c:v>1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1</c:v>
                </c:pt>
                <c:pt idx="266">
                  <c:v>1</c:v>
                </c:pt>
                <c:pt idx="267">
                  <c:v>0</c:v>
                </c:pt>
                <c:pt idx="268">
                  <c:v>0</c:v>
                </c:pt>
                <c:pt idx="269">
                  <c:v>1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1</c:v>
                </c:pt>
                <c:pt idx="276">
                  <c:v>1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2</c:v>
                </c:pt>
                <c:pt idx="282">
                  <c:v>2</c:v>
                </c:pt>
                <c:pt idx="283">
                  <c:v>1</c:v>
                </c:pt>
                <c:pt idx="284">
                  <c:v>0</c:v>
                </c:pt>
                <c:pt idx="285">
                  <c:v>2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1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1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3</c:v>
                </c:pt>
                <c:pt idx="308">
                  <c:v>1</c:v>
                </c:pt>
                <c:pt idx="309">
                  <c:v>2</c:v>
                </c:pt>
                <c:pt idx="310">
                  <c:v>0</c:v>
                </c:pt>
                <c:pt idx="311">
                  <c:v>1</c:v>
                </c:pt>
                <c:pt idx="312">
                  <c:v>0</c:v>
                </c:pt>
                <c:pt idx="313">
                  <c:v>3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4</c:v>
                </c:pt>
                <c:pt idx="319">
                  <c:v>0</c:v>
                </c:pt>
                <c:pt idx="320">
                  <c:v>1</c:v>
                </c:pt>
                <c:pt idx="321">
                  <c:v>0</c:v>
                </c:pt>
                <c:pt idx="322">
                  <c:v>2</c:v>
                </c:pt>
                <c:pt idx="323">
                  <c:v>0</c:v>
                </c:pt>
                <c:pt idx="324">
                  <c:v>0</c:v>
                </c:pt>
                <c:pt idx="325">
                  <c:v>4</c:v>
                </c:pt>
                <c:pt idx="326">
                  <c:v>2</c:v>
                </c:pt>
                <c:pt idx="327">
                  <c:v>2</c:v>
                </c:pt>
                <c:pt idx="328">
                  <c:v>0</c:v>
                </c:pt>
                <c:pt idx="329">
                  <c:v>5</c:v>
                </c:pt>
                <c:pt idx="330">
                  <c:v>3</c:v>
                </c:pt>
                <c:pt idx="331">
                  <c:v>2</c:v>
                </c:pt>
                <c:pt idx="332">
                  <c:v>8</c:v>
                </c:pt>
                <c:pt idx="333">
                  <c:v>6</c:v>
                </c:pt>
                <c:pt idx="334">
                  <c:v>5</c:v>
                </c:pt>
                <c:pt idx="335">
                  <c:v>3</c:v>
                </c:pt>
                <c:pt idx="336">
                  <c:v>6</c:v>
                </c:pt>
                <c:pt idx="337">
                  <c:v>1</c:v>
                </c:pt>
                <c:pt idx="338">
                  <c:v>1</c:v>
                </c:pt>
                <c:pt idx="339">
                  <c:v>6</c:v>
                </c:pt>
                <c:pt idx="340">
                  <c:v>7</c:v>
                </c:pt>
                <c:pt idx="341">
                  <c:v>4</c:v>
                </c:pt>
                <c:pt idx="342">
                  <c:v>6</c:v>
                </c:pt>
                <c:pt idx="343">
                  <c:v>2</c:v>
                </c:pt>
                <c:pt idx="344">
                  <c:v>5</c:v>
                </c:pt>
                <c:pt idx="345">
                  <c:v>1</c:v>
                </c:pt>
                <c:pt idx="346">
                  <c:v>7</c:v>
                </c:pt>
                <c:pt idx="347">
                  <c:v>6</c:v>
                </c:pt>
                <c:pt idx="348">
                  <c:v>6</c:v>
                </c:pt>
                <c:pt idx="349">
                  <c:v>12</c:v>
                </c:pt>
                <c:pt idx="350">
                  <c:v>5</c:v>
                </c:pt>
                <c:pt idx="351">
                  <c:v>4</c:v>
                </c:pt>
                <c:pt idx="352">
                  <c:v>3</c:v>
                </c:pt>
                <c:pt idx="353">
                  <c:v>7</c:v>
                </c:pt>
                <c:pt idx="354">
                  <c:v>6</c:v>
                </c:pt>
                <c:pt idx="355">
                  <c:v>14</c:v>
                </c:pt>
                <c:pt idx="356">
                  <c:v>3</c:v>
                </c:pt>
                <c:pt idx="357">
                  <c:v>6</c:v>
                </c:pt>
                <c:pt idx="358">
                  <c:v>0</c:v>
                </c:pt>
                <c:pt idx="359">
                  <c:v>2</c:v>
                </c:pt>
                <c:pt idx="360">
                  <c:v>4</c:v>
                </c:pt>
                <c:pt idx="361">
                  <c:v>3</c:v>
                </c:pt>
                <c:pt idx="362">
                  <c:v>2</c:v>
                </c:pt>
                <c:pt idx="36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Počet nákaz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List1!$B$1:$U$1</c:f>
              <c:strCache>
                <c:ptCount val="20"/>
                <c:pt idx="0">
                  <c:v>05/2020</c:v>
                </c:pt>
                <c:pt idx="1">
                  <c:v>06/2020</c:v>
                </c:pt>
                <c:pt idx="2">
                  <c:v>07/2020</c:v>
                </c:pt>
                <c:pt idx="3">
                  <c:v>08/2020</c:v>
                </c:pt>
                <c:pt idx="4">
                  <c:v>09/2020</c:v>
                </c:pt>
                <c:pt idx="5">
                  <c:v>10/2020</c:v>
                </c:pt>
                <c:pt idx="6">
                  <c:v>11/2020</c:v>
                </c:pt>
                <c:pt idx="7">
                  <c:v>12/2020</c:v>
                </c:pt>
                <c:pt idx="8">
                  <c:v>01/2021</c:v>
                </c:pt>
                <c:pt idx="9">
                  <c:v>02/2021</c:v>
                </c:pt>
                <c:pt idx="10">
                  <c:v>03/2021</c:v>
                </c:pt>
                <c:pt idx="11">
                  <c:v>04/2021</c:v>
                </c:pt>
                <c:pt idx="12">
                  <c:v>05/2021</c:v>
                </c:pt>
                <c:pt idx="13">
                  <c:v>06/2021</c:v>
                </c:pt>
                <c:pt idx="14">
                  <c:v>07/2021</c:v>
                </c:pt>
                <c:pt idx="15">
                  <c:v>08/2021</c:v>
                </c:pt>
                <c:pt idx="16">
                  <c:v>09/2021</c:v>
                </c:pt>
                <c:pt idx="17">
                  <c:v>10/2021</c:v>
                </c:pt>
                <c:pt idx="18">
                  <c:v>11/2021</c:v>
                </c:pt>
                <c:pt idx="19">
                  <c:v>12/2021</c:v>
                </c:pt>
              </c:strCache>
            </c:strRef>
          </c:cat>
          <c:val>
            <c:numRef>
              <c:f>List1!$B$2:$U$2</c:f>
              <c:numCache>
                <c:formatCode>General</c:formatCode>
                <c:ptCount val="20"/>
                <c:pt idx="0">
                  <c:v>110</c:v>
                </c:pt>
                <c:pt idx="1">
                  <c:v>84</c:v>
                </c:pt>
                <c:pt idx="2">
                  <c:v>112</c:v>
                </c:pt>
                <c:pt idx="3">
                  <c:v>240</c:v>
                </c:pt>
                <c:pt idx="4">
                  <c:v>1126</c:v>
                </c:pt>
                <c:pt idx="5">
                  <c:v>9694</c:v>
                </c:pt>
                <c:pt idx="6">
                  <c:v>8383</c:v>
                </c:pt>
                <c:pt idx="7">
                  <c:v>4588</c:v>
                </c:pt>
                <c:pt idx="8">
                  <c:v>3340</c:v>
                </c:pt>
                <c:pt idx="9">
                  <c:v>1800</c:v>
                </c:pt>
                <c:pt idx="10">
                  <c:v>968</c:v>
                </c:pt>
                <c:pt idx="11">
                  <c:v>135</c:v>
                </c:pt>
                <c:pt idx="12">
                  <c:v>23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93</c:v>
                </c:pt>
                <c:pt idx="17">
                  <c:v>181</c:v>
                </c:pt>
                <c:pt idx="18">
                  <c:v>644</c:v>
                </c:pt>
                <c:pt idx="19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3-4197-8781-6EB6A238F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475794495043021E-2"/>
          <c:y val="3.3230967698252123E-2"/>
          <c:w val="0.95352420550495698"/>
          <c:h val="0.9122477943279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Sheet1!$A$2:$A$365</c:f>
              <c:numCache>
                <c:formatCode>m/d/yyyy</c:formatCode>
                <c:ptCount val="364"/>
                <c:pt idx="0">
                  <c:v>44075</c:v>
                </c:pt>
                <c:pt idx="1">
                  <c:v>44078</c:v>
                </c:pt>
                <c:pt idx="2">
                  <c:v>44082</c:v>
                </c:pt>
                <c:pt idx="3">
                  <c:v>44083</c:v>
                </c:pt>
                <c:pt idx="4">
                  <c:v>44084</c:v>
                </c:pt>
                <c:pt idx="5">
                  <c:v>44085</c:v>
                </c:pt>
                <c:pt idx="6">
                  <c:v>44086</c:v>
                </c:pt>
                <c:pt idx="7">
                  <c:v>44087</c:v>
                </c:pt>
                <c:pt idx="8">
                  <c:v>44088</c:v>
                </c:pt>
                <c:pt idx="9">
                  <c:v>44089</c:v>
                </c:pt>
                <c:pt idx="10">
                  <c:v>44090</c:v>
                </c:pt>
                <c:pt idx="11">
                  <c:v>44091</c:v>
                </c:pt>
                <c:pt idx="12">
                  <c:v>44092</c:v>
                </c:pt>
                <c:pt idx="13">
                  <c:v>44093</c:v>
                </c:pt>
                <c:pt idx="14">
                  <c:v>44094</c:v>
                </c:pt>
                <c:pt idx="15">
                  <c:v>44095</c:v>
                </c:pt>
                <c:pt idx="16">
                  <c:v>44096</c:v>
                </c:pt>
                <c:pt idx="17">
                  <c:v>44097</c:v>
                </c:pt>
                <c:pt idx="18">
                  <c:v>44098</c:v>
                </c:pt>
                <c:pt idx="19">
                  <c:v>44099</c:v>
                </c:pt>
                <c:pt idx="20">
                  <c:v>44100</c:v>
                </c:pt>
                <c:pt idx="21">
                  <c:v>44101</c:v>
                </c:pt>
                <c:pt idx="22">
                  <c:v>44102</c:v>
                </c:pt>
                <c:pt idx="23">
                  <c:v>44103</c:v>
                </c:pt>
                <c:pt idx="24">
                  <c:v>44104</c:v>
                </c:pt>
                <c:pt idx="25">
                  <c:v>44105</c:v>
                </c:pt>
                <c:pt idx="26">
                  <c:v>44106</c:v>
                </c:pt>
                <c:pt idx="27">
                  <c:v>44107</c:v>
                </c:pt>
                <c:pt idx="28">
                  <c:v>44108</c:v>
                </c:pt>
                <c:pt idx="29">
                  <c:v>44109</c:v>
                </c:pt>
                <c:pt idx="30">
                  <c:v>44110</c:v>
                </c:pt>
                <c:pt idx="31">
                  <c:v>44111</c:v>
                </c:pt>
                <c:pt idx="32">
                  <c:v>44112</c:v>
                </c:pt>
                <c:pt idx="33">
                  <c:v>44113</c:v>
                </c:pt>
                <c:pt idx="34">
                  <c:v>44114</c:v>
                </c:pt>
                <c:pt idx="35">
                  <c:v>44115</c:v>
                </c:pt>
                <c:pt idx="36">
                  <c:v>44116</c:v>
                </c:pt>
                <c:pt idx="37">
                  <c:v>44117</c:v>
                </c:pt>
                <c:pt idx="38">
                  <c:v>44118</c:v>
                </c:pt>
                <c:pt idx="39">
                  <c:v>44119</c:v>
                </c:pt>
                <c:pt idx="40">
                  <c:v>44120</c:v>
                </c:pt>
                <c:pt idx="41">
                  <c:v>44121</c:v>
                </c:pt>
                <c:pt idx="42">
                  <c:v>44122</c:v>
                </c:pt>
                <c:pt idx="43">
                  <c:v>44123</c:v>
                </c:pt>
                <c:pt idx="44">
                  <c:v>44124</c:v>
                </c:pt>
                <c:pt idx="45">
                  <c:v>44125</c:v>
                </c:pt>
                <c:pt idx="46">
                  <c:v>44126</c:v>
                </c:pt>
                <c:pt idx="47">
                  <c:v>44127</c:v>
                </c:pt>
                <c:pt idx="48">
                  <c:v>44128</c:v>
                </c:pt>
                <c:pt idx="49">
                  <c:v>44129</c:v>
                </c:pt>
                <c:pt idx="50">
                  <c:v>44130</c:v>
                </c:pt>
                <c:pt idx="51">
                  <c:v>44131</c:v>
                </c:pt>
                <c:pt idx="52">
                  <c:v>44132</c:v>
                </c:pt>
                <c:pt idx="53">
                  <c:v>44133</c:v>
                </c:pt>
                <c:pt idx="54">
                  <c:v>44134</c:v>
                </c:pt>
                <c:pt idx="55">
                  <c:v>44135</c:v>
                </c:pt>
                <c:pt idx="56">
                  <c:v>44136</c:v>
                </c:pt>
                <c:pt idx="57">
                  <c:v>44137</c:v>
                </c:pt>
                <c:pt idx="58">
                  <c:v>44138</c:v>
                </c:pt>
                <c:pt idx="59">
                  <c:v>44139</c:v>
                </c:pt>
                <c:pt idx="60">
                  <c:v>44140</c:v>
                </c:pt>
                <c:pt idx="61">
                  <c:v>44141</c:v>
                </c:pt>
                <c:pt idx="62">
                  <c:v>44142</c:v>
                </c:pt>
                <c:pt idx="63">
                  <c:v>44143</c:v>
                </c:pt>
                <c:pt idx="64">
                  <c:v>44144</c:v>
                </c:pt>
                <c:pt idx="65">
                  <c:v>44145</c:v>
                </c:pt>
                <c:pt idx="66">
                  <c:v>44146</c:v>
                </c:pt>
                <c:pt idx="67">
                  <c:v>44147</c:v>
                </c:pt>
                <c:pt idx="68">
                  <c:v>44148</c:v>
                </c:pt>
                <c:pt idx="69">
                  <c:v>44149</c:v>
                </c:pt>
                <c:pt idx="70">
                  <c:v>44150</c:v>
                </c:pt>
                <c:pt idx="71">
                  <c:v>44151</c:v>
                </c:pt>
                <c:pt idx="72">
                  <c:v>44152</c:v>
                </c:pt>
                <c:pt idx="73">
                  <c:v>44153</c:v>
                </c:pt>
                <c:pt idx="74">
                  <c:v>44154</c:v>
                </c:pt>
                <c:pt idx="75">
                  <c:v>44155</c:v>
                </c:pt>
                <c:pt idx="76">
                  <c:v>44156</c:v>
                </c:pt>
                <c:pt idx="77">
                  <c:v>44157</c:v>
                </c:pt>
                <c:pt idx="78">
                  <c:v>44158</c:v>
                </c:pt>
                <c:pt idx="79">
                  <c:v>44159</c:v>
                </c:pt>
                <c:pt idx="80">
                  <c:v>44160</c:v>
                </c:pt>
                <c:pt idx="81">
                  <c:v>44161</c:v>
                </c:pt>
                <c:pt idx="82">
                  <c:v>44162</c:v>
                </c:pt>
                <c:pt idx="83">
                  <c:v>44163</c:v>
                </c:pt>
                <c:pt idx="84">
                  <c:v>44164</c:v>
                </c:pt>
                <c:pt idx="85">
                  <c:v>44165</c:v>
                </c:pt>
                <c:pt idx="86">
                  <c:v>44166</c:v>
                </c:pt>
                <c:pt idx="87">
                  <c:v>44167</c:v>
                </c:pt>
                <c:pt idx="88">
                  <c:v>44168</c:v>
                </c:pt>
                <c:pt idx="89">
                  <c:v>44169</c:v>
                </c:pt>
                <c:pt idx="90">
                  <c:v>44170</c:v>
                </c:pt>
                <c:pt idx="91">
                  <c:v>44171</c:v>
                </c:pt>
                <c:pt idx="92">
                  <c:v>44172</c:v>
                </c:pt>
                <c:pt idx="93">
                  <c:v>44173</c:v>
                </c:pt>
                <c:pt idx="94">
                  <c:v>44174</c:v>
                </c:pt>
                <c:pt idx="95">
                  <c:v>44175</c:v>
                </c:pt>
                <c:pt idx="96">
                  <c:v>44176</c:v>
                </c:pt>
                <c:pt idx="97">
                  <c:v>44177</c:v>
                </c:pt>
                <c:pt idx="98">
                  <c:v>44178</c:v>
                </c:pt>
                <c:pt idx="99">
                  <c:v>44179</c:v>
                </c:pt>
                <c:pt idx="100">
                  <c:v>44180</c:v>
                </c:pt>
                <c:pt idx="101">
                  <c:v>44181</c:v>
                </c:pt>
                <c:pt idx="102">
                  <c:v>44182</c:v>
                </c:pt>
                <c:pt idx="103">
                  <c:v>44183</c:v>
                </c:pt>
                <c:pt idx="104">
                  <c:v>44184</c:v>
                </c:pt>
                <c:pt idx="105">
                  <c:v>44185</c:v>
                </c:pt>
                <c:pt idx="106">
                  <c:v>44186</c:v>
                </c:pt>
                <c:pt idx="107">
                  <c:v>44187</c:v>
                </c:pt>
                <c:pt idx="108">
                  <c:v>44188</c:v>
                </c:pt>
                <c:pt idx="109">
                  <c:v>44189</c:v>
                </c:pt>
                <c:pt idx="110">
                  <c:v>44190</c:v>
                </c:pt>
                <c:pt idx="111">
                  <c:v>44191</c:v>
                </c:pt>
                <c:pt idx="112">
                  <c:v>44192</c:v>
                </c:pt>
                <c:pt idx="113">
                  <c:v>44193</c:v>
                </c:pt>
                <c:pt idx="114">
                  <c:v>44194</c:v>
                </c:pt>
                <c:pt idx="115">
                  <c:v>44195</c:v>
                </c:pt>
                <c:pt idx="116">
                  <c:v>44196</c:v>
                </c:pt>
                <c:pt idx="117">
                  <c:v>44197</c:v>
                </c:pt>
                <c:pt idx="118">
                  <c:v>44198</c:v>
                </c:pt>
                <c:pt idx="119">
                  <c:v>44199</c:v>
                </c:pt>
                <c:pt idx="120">
                  <c:v>44200</c:v>
                </c:pt>
                <c:pt idx="121">
                  <c:v>44201</c:v>
                </c:pt>
                <c:pt idx="122">
                  <c:v>44202</c:v>
                </c:pt>
                <c:pt idx="123">
                  <c:v>44203</c:v>
                </c:pt>
                <c:pt idx="124">
                  <c:v>44204</c:v>
                </c:pt>
                <c:pt idx="125">
                  <c:v>44205</c:v>
                </c:pt>
                <c:pt idx="126">
                  <c:v>44206</c:v>
                </c:pt>
                <c:pt idx="127">
                  <c:v>44207</c:v>
                </c:pt>
                <c:pt idx="128">
                  <c:v>44208</c:v>
                </c:pt>
                <c:pt idx="129">
                  <c:v>44209</c:v>
                </c:pt>
                <c:pt idx="130">
                  <c:v>44210</c:v>
                </c:pt>
                <c:pt idx="131">
                  <c:v>44211</c:v>
                </c:pt>
                <c:pt idx="132">
                  <c:v>44212</c:v>
                </c:pt>
                <c:pt idx="133">
                  <c:v>44213</c:v>
                </c:pt>
                <c:pt idx="134">
                  <c:v>44214</c:v>
                </c:pt>
                <c:pt idx="135">
                  <c:v>44215</c:v>
                </c:pt>
                <c:pt idx="136">
                  <c:v>44216</c:v>
                </c:pt>
                <c:pt idx="137">
                  <c:v>44217</c:v>
                </c:pt>
                <c:pt idx="138">
                  <c:v>44218</c:v>
                </c:pt>
                <c:pt idx="139">
                  <c:v>44219</c:v>
                </c:pt>
                <c:pt idx="140">
                  <c:v>44220</c:v>
                </c:pt>
                <c:pt idx="141">
                  <c:v>44221</c:v>
                </c:pt>
                <c:pt idx="142">
                  <c:v>44222</c:v>
                </c:pt>
                <c:pt idx="143">
                  <c:v>44223</c:v>
                </c:pt>
                <c:pt idx="144">
                  <c:v>44224</c:v>
                </c:pt>
                <c:pt idx="145">
                  <c:v>44225</c:v>
                </c:pt>
                <c:pt idx="146">
                  <c:v>44226</c:v>
                </c:pt>
                <c:pt idx="147">
                  <c:v>44227</c:v>
                </c:pt>
                <c:pt idx="148">
                  <c:v>44228</c:v>
                </c:pt>
                <c:pt idx="149">
                  <c:v>44229</c:v>
                </c:pt>
                <c:pt idx="150">
                  <c:v>44230</c:v>
                </c:pt>
                <c:pt idx="151">
                  <c:v>44231</c:v>
                </c:pt>
                <c:pt idx="152">
                  <c:v>44232</c:v>
                </c:pt>
                <c:pt idx="153">
                  <c:v>44233</c:v>
                </c:pt>
                <c:pt idx="154">
                  <c:v>44234</c:v>
                </c:pt>
                <c:pt idx="155">
                  <c:v>44235</c:v>
                </c:pt>
                <c:pt idx="156">
                  <c:v>44236</c:v>
                </c:pt>
                <c:pt idx="157">
                  <c:v>44237</c:v>
                </c:pt>
                <c:pt idx="158">
                  <c:v>44238</c:v>
                </c:pt>
                <c:pt idx="159">
                  <c:v>44239</c:v>
                </c:pt>
                <c:pt idx="160">
                  <c:v>44240</c:v>
                </c:pt>
                <c:pt idx="161">
                  <c:v>44241</c:v>
                </c:pt>
                <c:pt idx="162">
                  <c:v>44242</c:v>
                </c:pt>
                <c:pt idx="163">
                  <c:v>44243</c:v>
                </c:pt>
                <c:pt idx="164">
                  <c:v>44244</c:v>
                </c:pt>
                <c:pt idx="165">
                  <c:v>44245</c:v>
                </c:pt>
                <c:pt idx="166">
                  <c:v>44246</c:v>
                </c:pt>
                <c:pt idx="167">
                  <c:v>44247</c:v>
                </c:pt>
                <c:pt idx="168">
                  <c:v>44248</c:v>
                </c:pt>
                <c:pt idx="169">
                  <c:v>44249</c:v>
                </c:pt>
                <c:pt idx="170">
                  <c:v>44250</c:v>
                </c:pt>
                <c:pt idx="171">
                  <c:v>44251</c:v>
                </c:pt>
                <c:pt idx="172">
                  <c:v>44252</c:v>
                </c:pt>
                <c:pt idx="173">
                  <c:v>44253</c:v>
                </c:pt>
                <c:pt idx="174">
                  <c:v>44254</c:v>
                </c:pt>
                <c:pt idx="175">
                  <c:v>44255</c:v>
                </c:pt>
                <c:pt idx="176">
                  <c:v>44256</c:v>
                </c:pt>
                <c:pt idx="177">
                  <c:v>44257</c:v>
                </c:pt>
                <c:pt idx="178">
                  <c:v>44258</c:v>
                </c:pt>
                <c:pt idx="179">
                  <c:v>44259</c:v>
                </c:pt>
                <c:pt idx="180">
                  <c:v>44260</c:v>
                </c:pt>
                <c:pt idx="181">
                  <c:v>44261</c:v>
                </c:pt>
                <c:pt idx="182">
                  <c:v>44262</c:v>
                </c:pt>
                <c:pt idx="183">
                  <c:v>44263</c:v>
                </c:pt>
                <c:pt idx="184">
                  <c:v>44264</c:v>
                </c:pt>
                <c:pt idx="185">
                  <c:v>44265</c:v>
                </c:pt>
                <c:pt idx="186">
                  <c:v>44266</c:v>
                </c:pt>
                <c:pt idx="187">
                  <c:v>44267</c:v>
                </c:pt>
                <c:pt idx="188">
                  <c:v>44268</c:v>
                </c:pt>
                <c:pt idx="189">
                  <c:v>44269</c:v>
                </c:pt>
                <c:pt idx="190">
                  <c:v>44270</c:v>
                </c:pt>
                <c:pt idx="191">
                  <c:v>44271</c:v>
                </c:pt>
                <c:pt idx="192">
                  <c:v>44272</c:v>
                </c:pt>
                <c:pt idx="193">
                  <c:v>44273</c:v>
                </c:pt>
                <c:pt idx="194">
                  <c:v>44274</c:v>
                </c:pt>
                <c:pt idx="195">
                  <c:v>44275</c:v>
                </c:pt>
                <c:pt idx="196">
                  <c:v>44276</c:v>
                </c:pt>
                <c:pt idx="197">
                  <c:v>44277</c:v>
                </c:pt>
                <c:pt idx="198">
                  <c:v>44278</c:v>
                </c:pt>
                <c:pt idx="199">
                  <c:v>44279</c:v>
                </c:pt>
                <c:pt idx="200">
                  <c:v>44280</c:v>
                </c:pt>
                <c:pt idx="201">
                  <c:v>44281</c:v>
                </c:pt>
                <c:pt idx="202">
                  <c:v>44282</c:v>
                </c:pt>
                <c:pt idx="203">
                  <c:v>44283</c:v>
                </c:pt>
                <c:pt idx="204">
                  <c:v>44284</c:v>
                </c:pt>
                <c:pt idx="205">
                  <c:v>44285</c:v>
                </c:pt>
                <c:pt idx="206">
                  <c:v>44286</c:v>
                </c:pt>
                <c:pt idx="207">
                  <c:v>44287</c:v>
                </c:pt>
                <c:pt idx="208">
                  <c:v>44288</c:v>
                </c:pt>
                <c:pt idx="209">
                  <c:v>44289</c:v>
                </c:pt>
                <c:pt idx="210">
                  <c:v>44290</c:v>
                </c:pt>
                <c:pt idx="211">
                  <c:v>44291</c:v>
                </c:pt>
                <c:pt idx="212">
                  <c:v>44292</c:v>
                </c:pt>
                <c:pt idx="213">
                  <c:v>44293</c:v>
                </c:pt>
                <c:pt idx="214">
                  <c:v>44294</c:v>
                </c:pt>
                <c:pt idx="215">
                  <c:v>44295</c:v>
                </c:pt>
                <c:pt idx="216">
                  <c:v>44296</c:v>
                </c:pt>
                <c:pt idx="217">
                  <c:v>44297</c:v>
                </c:pt>
                <c:pt idx="218">
                  <c:v>44298</c:v>
                </c:pt>
                <c:pt idx="219">
                  <c:v>44299</c:v>
                </c:pt>
                <c:pt idx="220">
                  <c:v>44300</c:v>
                </c:pt>
                <c:pt idx="221">
                  <c:v>44301</c:v>
                </c:pt>
                <c:pt idx="222">
                  <c:v>44302</c:v>
                </c:pt>
                <c:pt idx="223">
                  <c:v>44303</c:v>
                </c:pt>
                <c:pt idx="224">
                  <c:v>44304</c:v>
                </c:pt>
                <c:pt idx="225">
                  <c:v>44305</c:v>
                </c:pt>
                <c:pt idx="226">
                  <c:v>44306</c:v>
                </c:pt>
                <c:pt idx="227">
                  <c:v>44307</c:v>
                </c:pt>
                <c:pt idx="228">
                  <c:v>44308</c:v>
                </c:pt>
                <c:pt idx="229">
                  <c:v>44309</c:v>
                </c:pt>
                <c:pt idx="230">
                  <c:v>44310</c:v>
                </c:pt>
                <c:pt idx="231">
                  <c:v>44312</c:v>
                </c:pt>
                <c:pt idx="232">
                  <c:v>44313</c:v>
                </c:pt>
                <c:pt idx="233">
                  <c:v>44314</c:v>
                </c:pt>
                <c:pt idx="234">
                  <c:v>44315</c:v>
                </c:pt>
                <c:pt idx="235">
                  <c:v>44316</c:v>
                </c:pt>
                <c:pt idx="236">
                  <c:v>44318</c:v>
                </c:pt>
                <c:pt idx="237">
                  <c:v>44319</c:v>
                </c:pt>
                <c:pt idx="238">
                  <c:v>44320</c:v>
                </c:pt>
                <c:pt idx="239">
                  <c:v>44321</c:v>
                </c:pt>
                <c:pt idx="240">
                  <c:v>44322</c:v>
                </c:pt>
                <c:pt idx="241">
                  <c:v>44323</c:v>
                </c:pt>
                <c:pt idx="242">
                  <c:v>44324</c:v>
                </c:pt>
                <c:pt idx="243">
                  <c:v>44325</c:v>
                </c:pt>
                <c:pt idx="244">
                  <c:v>44326</c:v>
                </c:pt>
                <c:pt idx="245">
                  <c:v>44327</c:v>
                </c:pt>
                <c:pt idx="246">
                  <c:v>44329</c:v>
                </c:pt>
                <c:pt idx="247">
                  <c:v>44330</c:v>
                </c:pt>
                <c:pt idx="248">
                  <c:v>44331</c:v>
                </c:pt>
                <c:pt idx="249">
                  <c:v>44333</c:v>
                </c:pt>
                <c:pt idx="250">
                  <c:v>44334</c:v>
                </c:pt>
                <c:pt idx="251">
                  <c:v>44335</c:v>
                </c:pt>
                <c:pt idx="252">
                  <c:v>44336</c:v>
                </c:pt>
                <c:pt idx="253">
                  <c:v>44340</c:v>
                </c:pt>
                <c:pt idx="254">
                  <c:v>44341</c:v>
                </c:pt>
                <c:pt idx="255">
                  <c:v>44342</c:v>
                </c:pt>
                <c:pt idx="256">
                  <c:v>44343</c:v>
                </c:pt>
                <c:pt idx="257">
                  <c:v>44349</c:v>
                </c:pt>
                <c:pt idx="258">
                  <c:v>44350</c:v>
                </c:pt>
                <c:pt idx="259">
                  <c:v>44358</c:v>
                </c:pt>
                <c:pt idx="260">
                  <c:v>44364</c:v>
                </c:pt>
                <c:pt idx="261">
                  <c:v>44370</c:v>
                </c:pt>
                <c:pt idx="262">
                  <c:v>44371</c:v>
                </c:pt>
                <c:pt idx="263">
                  <c:v>44377</c:v>
                </c:pt>
                <c:pt idx="264">
                  <c:v>44378</c:v>
                </c:pt>
                <c:pt idx="265">
                  <c:v>44381</c:v>
                </c:pt>
                <c:pt idx="266">
                  <c:v>44385</c:v>
                </c:pt>
                <c:pt idx="267">
                  <c:v>44388</c:v>
                </c:pt>
                <c:pt idx="268">
                  <c:v>44398</c:v>
                </c:pt>
                <c:pt idx="269">
                  <c:v>44401</c:v>
                </c:pt>
                <c:pt idx="270">
                  <c:v>44404</c:v>
                </c:pt>
                <c:pt idx="271">
                  <c:v>44405</c:v>
                </c:pt>
                <c:pt idx="272">
                  <c:v>44416</c:v>
                </c:pt>
                <c:pt idx="273">
                  <c:v>44419</c:v>
                </c:pt>
                <c:pt idx="274">
                  <c:v>44424</c:v>
                </c:pt>
                <c:pt idx="275">
                  <c:v>44425</c:v>
                </c:pt>
                <c:pt idx="276">
                  <c:v>44427</c:v>
                </c:pt>
                <c:pt idx="277">
                  <c:v>44431</c:v>
                </c:pt>
                <c:pt idx="278">
                  <c:v>44434</c:v>
                </c:pt>
                <c:pt idx="279">
                  <c:v>44435</c:v>
                </c:pt>
                <c:pt idx="280">
                  <c:v>44436</c:v>
                </c:pt>
                <c:pt idx="281">
                  <c:v>44440</c:v>
                </c:pt>
                <c:pt idx="282">
                  <c:v>44441</c:v>
                </c:pt>
                <c:pt idx="283">
                  <c:v>44442</c:v>
                </c:pt>
                <c:pt idx="284">
                  <c:v>44443</c:v>
                </c:pt>
                <c:pt idx="285">
                  <c:v>44445</c:v>
                </c:pt>
                <c:pt idx="286">
                  <c:v>44446</c:v>
                </c:pt>
                <c:pt idx="287">
                  <c:v>44447</c:v>
                </c:pt>
                <c:pt idx="288">
                  <c:v>44448</c:v>
                </c:pt>
                <c:pt idx="289">
                  <c:v>44451</c:v>
                </c:pt>
                <c:pt idx="290">
                  <c:v>44452</c:v>
                </c:pt>
                <c:pt idx="291">
                  <c:v>44453</c:v>
                </c:pt>
                <c:pt idx="292">
                  <c:v>44457</c:v>
                </c:pt>
                <c:pt idx="293">
                  <c:v>44459</c:v>
                </c:pt>
                <c:pt idx="294">
                  <c:v>44460</c:v>
                </c:pt>
                <c:pt idx="295">
                  <c:v>44461</c:v>
                </c:pt>
                <c:pt idx="296">
                  <c:v>44464</c:v>
                </c:pt>
                <c:pt idx="297">
                  <c:v>44465</c:v>
                </c:pt>
                <c:pt idx="298">
                  <c:v>44466</c:v>
                </c:pt>
                <c:pt idx="299">
                  <c:v>44467</c:v>
                </c:pt>
                <c:pt idx="300">
                  <c:v>44468</c:v>
                </c:pt>
                <c:pt idx="301">
                  <c:v>44469</c:v>
                </c:pt>
                <c:pt idx="302">
                  <c:v>44470</c:v>
                </c:pt>
                <c:pt idx="303">
                  <c:v>44471</c:v>
                </c:pt>
                <c:pt idx="304">
                  <c:v>44472</c:v>
                </c:pt>
                <c:pt idx="305">
                  <c:v>44473</c:v>
                </c:pt>
                <c:pt idx="306">
                  <c:v>44474</c:v>
                </c:pt>
                <c:pt idx="307">
                  <c:v>44475</c:v>
                </c:pt>
                <c:pt idx="308">
                  <c:v>44476</c:v>
                </c:pt>
                <c:pt idx="309">
                  <c:v>44477</c:v>
                </c:pt>
                <c:pt idx="310">
                  <c:v>44478</c:v>
                </c:pt>
                <c:pt idx="311">
                  <c:v>44480</c:v>
                </c:pt>
                <c:pt idx="312">
                  <c:v>44481</c:v>
                </c:pt>
                <c:pt idx="313">
                  <c:v>44482</c:v>
                </c:pt>
                <c:pt idx="314">
                  <c:v>44483</c:v>
                </c:pt>
                <c:pt idx="315">
                  <c:v>44484</c:v>
                </c:pt>
                <c:pt idx="316">
                  <c:v>44485</c:v>
                </c:pt>
                <c:pt idx="317">
                  <c:v>44486</c:v>
                </c:pt>
                <c:pt idx="318">
                  <c:v>44487</c:v>
                </c:pt>
                <c:pt idx="319">
                  <c:v>44488</c:v>
                </c:pt>
                <c:pt idx="320">
                  <c:v>44489</c:v>
                </c:pt>
                <c:pt idx="321">
                  <c:v>44490</c:v>
                </c:pt>
                <c:pt idx="322">
                  <c:v>44491</c:v>
                </c:pt>
                <c:pt idx="323">
                  <c:v>44492</c:v>
                </c:pt>
                <c:pt idx="324">
                  <c:v>44493</c:v>
                </c:pt>
                <c:pt idx="325">
                  <c:v>44494</c:v>
                </c:pt>
                <c:pt idx="326">
                  <c:v>44495</c:v>
                </c:pt>
                <c:pt idx="327">
                  <c:v>44496</c:v>
                </c:pt>
                <c:pt idx="328">
                  <c:v>44497</c:v>
                </c:pt>
                <c:pt idx="329">
                  <c:v>44498</c:v>
                </c:pt>
                <c:pt idx="330">
                  <c:v>44499</c:v>
                </c:pt>
                <c:pt idx="331">
                  <c:v>44500</c:v>
                </c:pt>
                <c:pt idx="332">
                  <c:v>44501</c:v>
                </c:pt>
                <c:pt idx="333">
                  <c:v>44502</c:v>
                </c:pt>
                <c:pt idx="334">
                  <c:v>44503</c:v>
                </c:pt>
                <c:pt idx="335">
                  <c:v>44504</c:v>
                </c:pt>
                <c:pt idx="336">
                  <c:v>44505</c:v>
                </c:pt>
                <c:pt idx="337">
                  <c:v>44506</c:v>
                </c:pt>
                <c:pt idx="338">
                  <c:v>44507</c:v>
                </c:pt>
                <c:pt idx="339">
                  <c:v>44508</c:v>
                </c:pt>
                <c:pt idx="340">
                  <c:v>44509</c:v>
                </c:pt>
                <c:pt idx="341">
                  <c:v>44510</c:v>
                </c:pt>
                <c:pt idx="342">
                  <c:v>44511</c:v>
                </c:pt>
                <c:pt idx="343">
                  <c:v>44512</c:v>
                </c:pt>
                <c:pt idx="344">
                  <c:v>44513</c:v>
                </c:pt>
                <c:pt idx="345">
                  <c:v>44514</c:v>
                </c:pt>
                <c:pt idx="346">
                  <c:v>44515</c:v>
                </c:pt>
                <c:pt idx="347">
                  <c:v>44516</c:v>
                </c:pt>
                <c:pt idx="348">
                  <c:v>44517</c:v>
                </c:pt>
                <c:pt idx="349">
                  <c:v>44518</c:v>
                </c:pt>
                <c:pt idx="350">
                  <c:v>44519</c:v>
                </c:pt>
                <c:pt idx="351">
                  <c:v>44520</c:v>
                </c:pt>
                <c:pt idx="352">
                  <c:v>44521</c:v>
                </c:pt>
                <c:pt idx="353">
                  <c:v>44522</c:v>
                </c:pt>
                <c:pt idx="354">
                  <c:v>44523</c:v>
                </c:pt>
                <c:pt idx="355">
                  <c:v>44524</c:v>
                </c:pt>
                <c:pt idx="356">
                  <c:v>44525</c:v>
                </c:pt>
                <c:pt idx="357">
                  <c:v>44526</c:v>
                </c:pt>
                <c:pt idx="358">
                  <c:v>44527</c:v>
                </c:pt>
                <c:pt idx="359">
                  <c:v>44528</c:v>
                </c:pt>
                <c:pt idx="360">
                  <c:v>44529</c:v>
                </c:pt>
                <c:pt idx="361">
                  <c:v>44530</c:v>
                </c:pt>
                <c:pt idx="362">
                  <c:v>44531</c:v>
                </c:pt>
                <c:pt idx="363">
                  <c:v>44532</c:v>
                </c:pt>
              </c:numCache>
            </c:numRef>
          </c:cat>
          <c:val>
            <c:numRef>
              <c:f>Sheet1!$B$2:$B$365</c:f>
              <c:numCache>
                <c:formatCode>General</c:formatCode>
                <c:ptCount val="3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3</c:v>
                </c:pt>
                <c:pt idx="23">
                  <c:v>1</c:v>
                </c:pt>
                <c:pt idx="24">
                  <c:v>4</c:v>
                </c:pt>
                <c:pt idx="25">
                  <c:v>4</c:v>
                </c:pt>
                <c:pt idx="26">
                  <c:v>7</c:v>
                </c:pt>
                <c:pt idx="27">
                  <c:v>5</c:v>
                </c:pt>
                <c:pt idx="28">
                  <c:v>5</c:v>
                </c:pt>
                <c:pt idx="29">
                  <c:v>22</c:v>
                </c:pt>
                <c:pt idx="30">
                  <c:v>8</c:v>
                </c:pt>
                <c:pt idx="31">
                  <c:v>7</c:v>
                </c:pt>
                <c:pt idx="32">
                  <c:v>2</c:v>
                </c:pt>
                <c:pt idx="33">
                  <c:v>7</c:v>
                </c:pt>
                <c:pt idx="34">
                  <c:v>3</c:v>
                </c:pt>
                <c:pt idx="35">
                  <c:v>0</c:v>
                </c:pt>
                <c:pt idx="36">
                  <c:v>8</c:v>
                </c:pt>
                <c:pt idx="37">
                  <c:v>13</c:v>
                </c:pt>
                <c:pt idx="38">
                  <c:v>13</c:v>
                </c:pt>
                <c:pt idx="39">
                  <c:v>14</c:v>
                </c:pt>
                <c:pt idx="40">
                  <c:v>18</c:v>
                </c:pt>
                <c:pt idx="41">
                  <c:v>9</c:v>
                </c:pt>
                <c:pt idx="42">
                  <c:v>5</c:v>
                </c:pt>
                <c:pt idx="43">
                  <c:v>18</c:v>
                </c:pt>
                <c:pt idx="44">
                  <c:v>14</c:v>
                </c:pt>
                <c:pt idx="45">
                  <c:v>20</c:v>
                </c:pt>
                <c:pt idx="46">
                  <c:v>18</c:v>
                </c:pt>
                <c:pt idx="47">
                  <c:v>28</c:v>
                </c:pt>
                <c:pt idx="48">
                  <c:v>7</c:v>
                </c:pt>
                <c:pt idx="49">
                  <c:v>7</c:v>
                </c:pt>
                <c:pt idx="50">
                  <c:v>28</c:v>
                </c:pt>
                <c:pt idx="51">
                  <c:v>18</c:v>
                </c:pt>
                <c:pt idx="52">
                  <c:v>11</c:v>
                </c:pt>
                <c:pt idx="53">
                  <c:v>20</c:v>
                </c:pt>
                <c:pt idx="54">
                  <c:v>27</c:v>
                </c:pt>
                <c:pt idx="55">
                  <c:v>9</c:v>
                </c:pt>
                <c:pt idx="56">
                  <c:v>14</c:v>
                </c:pt>
                <c:pt idx="57">
                  <c:v>15</c:v>
                </c:pt>
                <c:pt idx="58">
                  <c:v>13</c:v>
                </c:pt>
                <c:pt idx="59">
                  <c:v>21</c:v>
                </c:pt>
                <c:pt idx="60">
                  <c:v>9</c:v>
                </c:pt>
                <c:pt idx="61">
                  <c:v>16</c:v>
                </c:pt>
                <c:pt idx="62">
                  <c:v>10</c:v>
                </c:pt>
                <c:pt idx="63">
                  <c:v>6</c:v>
                </c:pt>
                <c:pt idx="64">
                  <c:v>10</c:v>
                </c:pt>
                <c:pt idx="65">
                  <c:v>16</c:v>
                </c:pt>
                <c:pt idx="66">
                  <c:v>25</c:v>
                </c:pt>
                <c:pt idx="67">
                  <c:v>14</c:v>
                </c:pt>
                <c:pt idx="68">
                  <c:v>18</c:v>
                </c:pt>
                <c:pt idx="69">
                  <c:v>9</c:v>
                </c:pt>
                <c:pt idx="70">
                  <c:v>4</c:v>
                </c:pt>
                <c:pt idx="71">
                  <c:v>18</c:v>
                </c:pt>
                <c:pt idx="72">
                  <c:v>9</c:v>
                </c:pt>
                <c:pt idx="73">
                  <c:v>12</c:v>
                </c:pt>
                <c:pt idx="74">
                  <c:v>12</c:v>
                </c:pt>
                <c:pt idx="75">
                  <c:v>13</c:v>
                </c:pt>
                <c:pt idx="76">
                  <c:v>4</c:v>
                </c:pt>
                <c:pt idx="77">
                  <c:v>3</c:v>
                </c:pt>
                <c:pt idx="78">
                  <c:v>15</c:v>
                </c:pt>
                <c:pt idx="79">
                  <c:v>9</c:v>
                </c:pt>
                <c:pt idx="80">
                  <c:v>7</c:v>
                </c:pt>
                <c:pt idx="81">
                  <c:v>9</c:v>
                </c:pt>
                <c:pt idx="82">
                  <c:v>5</c:v>
                </c:pt>
                <c:pt idx="83">
                  <c:v>1</c:v>
                </c:pt>
                <c:pt idx="84">
                  <c:v>2</c:v>
                </c:pt>
                <c:pt idx="85">
                  <c:v>10</c:v>
                </c:pt>
                <c:pt idx="86">
                  <c:v>9</c:v>
                </c:pt>
                <c:pt idx="87">
                  <c:v>5</c:v>
                </c:pt>
                <c:pt idx="88">
                  <c:v>2</c:v>
                </c:pt>
                <c:pt idx="89">
                  <c:v>8</c:v>
                </c:pt>
                <c:pt idx="90">
                  <c:v>3</c:v>
                </c:pt>
                <c:pt idx="91">
                  <c:v>1</c:v>
                </c:pt>
                <c:pt idx="92">
                  <c:v>3</c:v>
                </c:pt>
                <c:pt idx="93">
                  <c:v>4</c:v>
                </c:pt>
                <c:pt idx="94">
                  <c:v>6</c:v>
                </c:pt>
                <c:pt idx="95">
                  <c:v>5</c:v>
                </c:pt>
                <c:pt idx="96">
                  <c:v>6</c:v>
                </c:pt>
                <c:pt idx="97">
                  <c:v>3</c:v>
                </c:pt>
                <c:pt idx="98">
                  <c:v>3</c:v>
                </c:pt>
                <c:pt idx="99">
                  <c:v>4</c:v>
                </c:pt>
                <c:pt idx="100">
                  <c:v>3</c:v>
                </c:pt>
                <c:pt idx="101">
                  <c:v>6</c:v>
                </c:pt>
                <c:pt idx="102">
                  <c:v>3</c:v>
                </c:pt>
                <c:pt idx="103">
                  <c:v>7</c:v>
                </c:pt>
                <c:pt idx="104">
                  <c:v>6</c:v>
                </c:pt>
                <c:pt idx="105">
                  <c:v>1</c:v>
                </c:pt>
                <c:pt idx="106">
                  <c:v>5</c:v>
                </c:pt>
                <c:pt idx="107">
                  <c:v>10</c:v>
                </c:pt>
                <c:pt idx="108">
                  <c:v>2</c:v>
                </c:pt>
                <c:pt idx="109">
                  <c:v>1</c:v>
                </c:pt>
                <c:pt idx="110">
                  <c:v>6</c:v>
                </c:pt>
                <c:pt idx="111">
                  <c:v>5</c:v>
                </c:pt>
                <c:pt idx="112">
                  <c:v>7</c:v>
                </c:pt>
                <c:pt idx="113">
                  <c:v>4</c:v>
                </c:pt>
                <c:pt idx="114">
                  <c:v>6</c:v>
                </c:pt>
                <c:pt idx="115">
                  <c:v>8</c:v>
                </c:pt>
                <c:pt idx="116">
                  <c:v>7</c:v>
                </c:pt>
                <c:pt idx="117">
                  <c:v>4</c:v>
                </c:pt>
                <c:pt idx="118">
                  <c:v>5</c:v>
                </c:pt>
                <c:pt idx="119">
                  <c:v>1</c:v>
                </c:pt>
                <c:pt idx="120">
                  <c:v>9</c:v>
                </c:pt>
                <c:pt idx="121">
                  <c:v>5</c:v>
                </c:pt>
                <c:pt idx="122">
                  <c:v>8</c:v>
                </c:pt>
                <c:pt idx="123">
                  <c:v>7</c:v>
                </c:pt>
                <c:pt idx="124">
                  <c:v>8</c:v>
                </c:pt>
                <c:pt idx="125">
                  <c:v>3</c:v>
                </c:pt>
                <c:pt idx="126">
                  <c:v>2</c:v>
                </c:pt>
                <c:pt idx="127">
                  <c:v>7</c:v>
                </c:pt>
                <c:pt idx="128">
                  <c:v>4</c:v>
                </c:pt>
                <c:pt idx="129">
                  <c:v>3</c:v>
                </c:pt>
                <c:pt idx="130">
                  <c:v>3</c:v>
                </c:pt>
                <c:pt idx="131">
                  <c:v>12</c:v>
                </c:pt>
                <c:pt idx="132">
                  <c:v>4</c:v>
                </c:pt>
                <c:pt idx="133">
                  <c:v>2</c:v>
                </c:pt>
                <c:pt idx="134">
                  <c:v>5</c:v>
                </c:pt>
                <c:pt idx="135">
                  <c:v>4</c:v>
                </c:pt>
                <c:pt idx="136">
                  <c:v>8</c:v>
                </c:pt>
                <c:pt idx="137">
                  <c:v>5</c:v>
                </c:pt>
                <c:pt idx="138">
                  <c:v>5</c:v>
                </c:pt>
                <c:pt idx="139">
                  <c:v>0</c:v>
                </c:pt>
                <c:pt idx="140">
                  <c:v>3</c:v>
                </c:pt>
                <c:pt idx="141">
                  <c:v>7</c:v>
                </c:pt>
                <c:pt idx="142">
                  <c:v>1</c:v>
                </c:pt>
                <c:pt idx="143">
                  <c:v>2</c:v>
                </c:pt>
                <c:pt idx="144">
                  <c:v>2</c:v>
                </c:pt>
                <c:pt idx="145">
                  <c:v>1</c:v>
                </c:pt>
                <c:pt idx="146">
                  <c:v>2</c:v>
                </c:pt>
                <c:pt idx="147">
                  <c:v>1</c:v>
                </c:pt>
                <c:pt idx="148">
                  <c:v>3</c:v>
                </c:pt>
                <c:pt idx="149">
                  <c:v>3</c:v>
                </c:pt>
                <c:pt idx="150">
                  <c:v>2</c:v>
                </c:pt>
                <c:pt idx="151">
                  <c:v>4</c:v>
                </c:pt>
                <c:pt idx="152">
                  <c:v>2</c:v>
                </c:pt>
                <c:pt idx="153">
                  <c:v>3</c:v>
                </c:pt>
                <c:pt idx="154">
                  <c:v>1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3</c:v>
                </c:pt>
                <c:pt idx="159">
                  <c:v>3</c:v>
                </c:pt>
                <c:pt idx="160">
                  <c:v>0</c:v>
                </c:pt>
                <c:pt idx="161">
                  <c:v>0</c:v>
                </c:pt>
                <c:pt idx="162">
                  <c:v>2</c:v>
                </c:pt>
                <c:pt idx="163">
                  <c:v>2</c:v>
                </c:pt>
                <c:pt idx="164">
                  <c:v>3</c:v>
                </c:pt>
                <c:pt idx="165">
                  <c:v>2</c:v>
                </c:pt>
                <c:pt idx="166">
                  <c:v>0</c:v>
                </c:pt>
                <c:pt idx="167">
                  <c:v>6</c:v>
                </c:pt>
                <c:pt idx="168">
                  <c:v>0</c:v>
                </c:pt>
                <c:pt idx="169">
                  <c:v>1</c:v>
                </c:pt>
                <c:pt idx="170">
                  <c:v>3</c:v>
                </c:pt>
                <c:pt idx="171">
                  <c:v>1</c:v>
                </c:pt>
                <c:pt idx="172">
                  <c:v>0</c:v>
                </c:pt>
                <c:pt idx="173">
                  <c:v>1</c:v>
                </c:pt>
                <c:pt idx="174">
                  <c:v>1</c:v>
                </c:pt>
                <c:pt idx="175">
                  <c:v>0</c:v>
                </c:pt>
                <c:pt idx="176">
                  <c:v>2</c:v>
                </c:pt>
                <c:pt idx="177">
                  <c:v>4</c:v>
                </c:pt>
                <c:pt idx="178">
                  <c:v>1</c:v>
                </c:pt>
                <c:pt idx="179">
                  <c:v>1</c:v>
                </c:pt>
                <c:pt idx="180">
                  <c:v>2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2</c:v>
                </c:pt>
                <c:pt idx="185">
                  <c:v>4</c:v>
                </c:pt>
                <c:pt idx="186">
                  <c:v>1</c:v>
                </c:pt>
                <c:pt idx="187">
                  <c:v>0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2</c:v>
                </c:pt>
                <c:pt idx="192">
                  <c:v>0</c:v>
                </c:pt>
                <c:pt idx="193">
                  <c:v>3</c:v>
                </c:pt>
                <c:pt idx="194">
                  <c:v>0</c:v>
                </c:pt>
                <c:pt idx="195">
                  <c:v>1</c:v>
                </c:pt>
                <c:pt idx="196">
                  <c:v>1</c:v>
                </c:pt>
                <c:pt idx="197">
                  <c:v>2</c:v>
                </c:pt>
                <c:pt idx="198">
                  <c:v>1</c:v>
                </c:pt>
                <c:pt idx="199">
                  <c:v>0</c:v>
                </c:pt>
                <c:pt idx="200">
                  <c:v>1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1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1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2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2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1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1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1</c:v>
                </c:pt>
                <c:pt idx="308">
                  <c:v>1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3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1</c:v>
                </c:pt>
                <c:pt idx="323">
                  <c:v>0</c:v>
                </c:pt>
                <c:pt idx="324">
                  <c:v>0</c:v>
                </c:pt>
                <c:pt idx="325">
                  <c:v>1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0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0</c:v>
                </c:pt>
                <c:pt idx="336">
                  <c:v>1</c:v>
                </c:pt>
                <c:pt idx="337">
                  <c:v>0</c:v>
                </c:pt>
                <c:pt idx="338">
                  <c:v>1</c:v>
                </c:pt>
                <c:pt idx="339">
                  <c:v>0</c:v>
                </c:pt>
                <c:pt idx="340">
                  <c:v>3</c:v>
                </c:pt>
                <c:pt idx="341">
                  <c:v>0</c:v>
                </c:pt>
                <c:pt idx="342">
                  <c:v>1</c:v>
                </c:pt>
                <c:pt idx="343">
                  <c:v>0</c:v>
                </c:pt>
                <c:pt idx="344">
                  <c:v>2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0</c:v>
                </c:pt>
                <c:pt idx="349">
                  <c:v>6</c:v>
                </c:pt>
                <c:pt idx="350">
                  <c:v>2</c:v>
                </c:pt>
                <c:pt idx="351">
                  <c:v>3</c:v>
                </c:pt>
                <c:pt idx="352">
                  <c:v>2</c:v>
                </c:pt>
                <c:pt idx="353">
                  <c:v>1</c:v>
                </c:pt>
                <c:pt idx="354">
                  <c:v>1</c:v>
                </c:pt>
                <c:pt idx="355">
                  <c:v>4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27.4.–
3.5.</c:v>
                </c:pt>
                <c:pt idx="1">
                  <c:v>4.5.–
10.5.</c:v>
                </c:pt>
                <c:pt idx="2">
                  <c:v>11.5.–
17.5.</c:v>
                </c:pt>
                <c:pt idx="3">
                  <c:v>18.5.–
24.5.</c:v>
                </c:pt>
                <c:pt idx="4">
                  <c:v>25.5.–
31.5.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1.6.–
7.6.</c:v>
                </c:pt>
                <c:pt idx="1">
                  <c:v>8.6.–
14.6.</c:v>
                </c:pt>
                <c:pt idx="2">
                  <c:v>15.6.–
21.6.</c:v>
                </c:pt>
                <c:pt idx="3">
                  <c:v>22.6.–
28.6.</c:v>
                </c:pt>
                <c:pt idx="4">
                  <c:v>29.6.–
5.7.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35</c:v>
                </c:pt>
                <c:pt idx="1">
                  <c:v>0</c:v>
                </c:pt>
                <c:pt idx="2">
                  <c:v>45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29.6.–
5.7.</c:v>
                </c:pt>
                <c:pt idx="1">
                  <c:v>6.7.–
12.7.</c:v>
                </c:pt>
                <c:pt idx="2">
                  <c:v>13.7.–
19.7.</c:v>
                </c:pt>
                <c:pt idx="3">
                  <c:v>20.7.–
26.7.</c:v>
                </c:pt>
                <c:pt idx="4">
                  <c:v>27.7.–
2.8.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110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27.7.–
2.8.</c:v>
                </c:pt>
                <c:pt idx="1">
                  <c:v>3.8.–
9.8.</c:v>
                </c:pt>
                <c:pt idx="2">
                  <c:v>10.8.–
16.8.</c:v>
                </c:pt>
                <c:pt idx="3">
                  <c:v>17.8.–
23.8.</c:v>
                </c:pt>
                <c:pt idx="4">
                  <c:v>24.8.–
30.8.</c:v>
                </c:pt>
                <c:pt idx="5">
                  <c:v>31.8.–
6.9.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</c:v>
                </c:pt>
                <c:pt idx="1">
                  <c:v>86</c:v>
                </c:pt>
                <c:pt idx="2">
                  <c:v>40</c:v>
                </c:pt>
                <c:pt idx="3">
                  <c:v>44</c:v>
                </c:pt>
                <c:pt idx="4">
                  <c:v>1</c:v>
                </c:pt>
                <c:pt idx="5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31.8.–
6.9.</c:v>
                </c:pt>
                <c:pt idx="1">
                  <c:v>7.9.–
13.9.</c:v>
                </c:pt>
                <c:pt idx="2">
                  <c:v>14.9.–
20.9.</c:v>
                </c:pt>
                <c:pt idx="3">
                  <c:v>21.9.–
27.9.</c:v>
                </c:pt>
                <c:pt idx="4">
                  <c:v>28.9.–
4.10.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196</c:v>
                </c:pt>
                <c:pt idx="1">
                  <c:v>138</c:v>
                </c:pt>
                <c:pt idx="2">
                  <c:v>100</c:v>
                </c:pt>
                <c:pt idx="3">
                  <c:v>627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28.9.–
4.10.</c:v>
                </c:pt>
                <c:pt idx="1">
                  <c:v>5.10.–
11.10.</c:v>
                </c:pt>
                <c:pt idx="2">
                  <c:v>12.10.–
18.10.</c:v>
                </c:pt>
                <c:pt idx="3">
                  <c:v>19.10.–
25.10.</c:v>
                </c:pt>
                <c:pt idx="4">
                  <c:v>26.10.–
1.11.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290</c:v>
                </c:pt>
                <c:pt idx="1">
                  <c:v>1325</c:v>
                </c:pt>
                <c:pt idx="2">
                  <c:v>3258</c:v>
                </c:pt>
                <c:pt idx="3">
                  <c:v>2610</c:v>
                </c:pt>
                <c:pt idx="4">
                  <c:v>2702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26.10.–
1.11.</c:v>
                </c:pt>
                <c:pt idx="1">
                  <c:v>2.11.–
8.11.</c:v>
                </c:pt>
                <c:pt idx="2">
                  <c:v>9.11.–
15.11.</c:v>
                </c:pt>
                <c:pt idx="3">
                  <c:v>16.11.–
22.11.</c:v>
                </c:pt>
                <c:pt idx="4">
                  <c:v>23.11.–
29.11.</c:v>
                </c:pt>
                <c:pt idx="5">
                  <c:v>30.11.–
6.12.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2702</c:v>
                </c:pt>
                <c:pt idx="1">
                  <c:v>2109</c:v>
                </c:pt>
                <c:pt idx="2">
                  <c:v>3034</c:v>
                </c:pt>
                <c:pt idx="3">
                  <c:v>2017</c:v>
                </c:pt>
                <c:pt idx="4">
                  <c:v>788</c:v>
                </c:pt>
                <c:pt idx="5">
                  <c:v>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30.11.–
6.12.</c:v>
                </c:pt>
                <c:pt idx="1">
                  <c:v>7.12.–
13.12.</c:v>
                </c:pt>
                <c:pt idx="2">
                  <c:v>14.12.–
20.12.</c:v>
                </c:pt>
                <c:pt idx="3">
                  <c:v>21.12.–
27.12.</c:v>
                </c:pt>
                <c:pt idx="4">
                  <c:v>28.12.–
3.1.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772</c:v>
                </c:pt>
                <c:pt idx="1">
                  <c:v>1444</c:v>
                </c:pt>
                <c:pt idx="2">
                  <c:v>992</c:v>
                </c:pt>
                <c:pt idx="3">
                  <c:v>582</c:v>
                </c:pt>
                <c:pt idx="4">
                  <c:v>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28.12.–
3.1.</c:v>
                </c:pt>
                <c:pt idx="1">
                  <c:v>4.1.–
10.1.</c:v>
                </c:pt>
                <c:pt idx="2">
                  <c:v>11.1.–
17.1.</c:v>
                </c:pt>
                <c:pt idx="3">
                  <c:v>18.1.–
24.1.</c:v>
                </c:pt>
                <c:pt idx="4">
                  <c:v>25.1.–
31.1.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943</c:v>
                </c:pt>
                <c:pt idx="1">
                  <c:v>1069</c:v>
                </c:pt>
                <c:pt idx="2">
                  <c:v>910</c:v>
                </c:pt>
                <c:pt idx="3">
                  <c:v>885</c:v>
                </c:pt>
                <c:pt idx="4">
                  <c:v>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1.11.–
7.11.</c:v>
                </c:pt>
                <c:pt idx="1">
                  <c:v>8.11.–
14.11.</c:v>
                </c:pt>
                <c:pt idx="2">
                  <c:v>15.11.–
21.11.</c:v>
                </c:pt>
                <c:pt idx="3">
                  <c:v>22.11.–
28.11.</c:v>
                </c:pt>
                <c:pt idx="4">
                  <c:v>29.11.–
5.12.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330</c:v>
                </c:pt>
                <c:pt idx="1">
                  <c:v>89</c:v>
                </c:pt>
                <c:pt idx="2">
                  <c:v>107</c:v>
                </c:pt>
                <c:pt idx="3">
                  <c:v>105</c:v>
                </c:pt>
                <c:pt idx="4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List1!$B$1:$E$1</c:f>
              <c:strCache>
                <c:ptCount val="4"/>
                <c:pt idx="0">
                  <c:v>1.2.–
7.2.</c:v>
                </c:pt>
                <c:pt idx="1">
                  <c:v>8.2.–
14.2.</c:v>
                </c:pt>
                <c:pt idx="2">
                  <c:v>15.2.–
21.2.</c:v>
                </c:pt>
                <c:pt idx="3">
                  <c:v>22.2.–
28.2.</c:v>
                </c:pt>
              </c:strCache>
            </c:strRef>
          </c:cat>
          <c:val>
            <c:numRef>
              <c:f>List1!$B$2:$E$2</c:f>
              <c:numCache>
                <c:formatCode>General</c:formatCode>
                <c:ptCount val="4"/>
                <c:pt idx="0">
                  <c:v>650</c:v>
                </c:pt>
                <c:pt idx="1">
                  <c:v>590</c:v>
                </c:pt>
                <c:pt idx="2">
                  <c:v>204</c:v>
                </c:pt>
                <c:pt idx="3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1.3.–
7.3.</c:v>
                </c:pt>
                <c:pt idx="1">
                  <c:v>8.3.–
14.3.</c:v>
                </c:pt>
                <c:pt idx="2">
                  <c:v>15.3.–
21.3.</c:v>
                </c:pt>
                <c:pt idx="3">
                  <c:v>22.3.–
28.3.</c:v>
                </c:pt>
                <c:pt idx="4">
                  <c:v>29.3.–
4.4.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143</c:v>
                </c:pt>
                <c:pt idx="1">
                  <c:v>223</c:v>
                </c:pt>
                <c:pt idx="2">
                  <c:v>295</c:v>
                </c:pt>
                <c:pt idx="3">
                  <c:v>192</c:v>
                </c:pt>
                <c:pt idx="4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29.3.–
4.4.</c:v>
                </c:pt>
                <c:pt idx="1">
                  <c:v>5.4.–
11.4.</c:v>
                </c:pt>
                <c:pt idx="2">
                  <c:v>12.4.–
18.4.</c:v>
                </c:pt>
                <c:pt idx="3">
                  <c:v>19.4.–
25.4.</c:v>
                </c:pt>
                <c:pt idx="4">
                  <c:v>26.4.–
2.5.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122</c:v>
                </c:pt>
                <c:pt idx="1">
                  <c:v>72</c:v>
                </c:pt>
                <c:pt idx="2">
                  <c:v>32</c:v>
                </c:pt>
                <c:pt idx="3">
                  <c:v>16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26.4.–
2.5.</c:v>
                </c:pt>
                <c:pt idx="1">
                  <c:v>3.5.–
9.5.</c:v>
                </c:pt>
                <c:pt idx="2">
                  <c:v>10.5.–
16.5.</c:v>
                </c:pt>
                <c:pt idx="3">
                  <c:v>17.5.–
23.5.</c:v>
                </c:pt>
                <c:pt idx="4">
                  <c:v>24.5.–
30.5.</c:v>
                </c:pt>
                <c:pt idx="5">
                  <c:v>31.5.–
6.6.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14</c:v>
                </c:pt>
                <c:pt idx="3">
                  <c:v>9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31.5.–
6.6.</c:v>
                </c:pt>
                <c:pt idx="1">
                  <c:v>7.6.–
13.6.</c:v>
                </c:pt>
                <c:pt idx="2">
                  <c:v>14.6.–
20.6.</c:v>
                </c:pt>
                <c:pt idx="3">
                  <c:v>21.6.–
27.6.</c:v>
                </c:pt>
                <c:pt idx="4">
                  <c:v>28.6.–
4.7.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28.6.–
4.7.</c:v>
                </c:pt>
                <c:pt idx="1">
                  <c:v>5.7.–
11.7.</c:v>
                </c:pt>
                <c:pt idx="2">
                  <c:v>12.7.–
18.7.</c:v>
                </c:pt>
                <c:pt idx="3">
                  <c:v>19.7.–
25.7.</c:v>
                </c:pt>
                <c:pt idx="4">
                  <c:v>26.7.–
1.8.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26.7.–
1.8.</c:v>
                </c:pt>
                <c:pt idx="1">
                  <c:v>2.8.–
8.8.</c:v>
                </c:pt>
                <c:pt idx="2">
                  <c:v>9.8.–
15.8.</c:v>
                </c:pt>
                <c:pt idx="3">
                  <c:v>16.8.–
22.8.</c:v>
                </c:pt>
                <c:pt idx="4">
                  <c:v>23.8.–
29.8.</c:v>
                </c:pt>
                <c:pt idx="5">
                  <c:v>30.8.–
5.9.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30.8.–
5.9.</c:v>
                </c:pt>
                <c:pt idx="1">
                  <c:v>6.9.–
12.9.</c:v>
                </c:pt>
                <c:pt idx="2">
                  <c:v>13.9.–
19.9.</c:v>
                </c:pt>
                <c:pt idx="3">
                  <c:v>20.9.–
26.9.</c:v>
                </c:pt>
                <c:pt idx="4">
                  <c:v>27.9.–
3.10.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28</c:v>
                </c:pt>
                <c:pt idx="1">
                  <c:v>0</c:v>
                </c:pt>
                <c:pt idx="2">
                  <c:v>6</c:v>
                </c:pt>
                <c:pt idx="3">
                  <c:v>14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27.9.–
3.10.</c:v>
                </c:pt>
                <c:pt idx="1">
                  <c:v>4.10.–
10.10.</c:v>
                </c:pt>
                <c:pt idx="2">
                  <c:v>11.10.–
17.10.</c:v>
                </c:pt>
                <c:pt idx="3">
                  <c:v>18.10.–
24.10.</c:v>
                </c:pt>
                <c:pt idx="4">
                  <c:v>25.10.–
31.10.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46</c:v>
                </c:pt>
                <c:pt idx="1">
                  <c:v>30</c:v>
                </c:pt>
                <c:pt idx="2">
                  <c:v>58</c:v>
                </c:pt>
                <c:pt idx="3">
                  <c:v>28</c:v>
                </c:pt>
                <c:pt idx="4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  <a:r>
              <a:rPr lang="cs-CZ" baseline="0" dirty="0"/>
              <a:t> a pracovníci</a:t>
            </a:r>
            <a:endParaRPr lang="cs-C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D-43EC-ACB6-2CFB565CA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D-43EC-ACB6-2CFB565CAD69}"/>
              </c:ext>
            </c:extLst>
          </c:dPt>
          <c:dLbls>
            <c:dLbl>
              <c:idx val="0"/>
              <c:layout>
                <c:manualLayout>
                  <c:x val="3.5487344412856947E-2"/>
                  <c:y val="-5.323017573025565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4DD-43EC-ACB6-2CFB565CAD69}"/>
                </c:ext>
              </c:extLst>
            </c:dLbl>
            <c:dLbl>
              <c:idx val="1"/>
              <c:layout>
                <c:manualLayout>
                  <c:x val="-3.4963343241499231E-2"/>
                  <c:y val="4.31151891045110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4DD-43EC-ACB6-2CFB565CAD69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Zadávají do Sociálního mdulu ISIN</c:v>
                </c:pt>
                <c:pt idx="1">
                  <c:v>Nezadávají</c:v>
                </c:pt>
              </c:strCache>
            </c:strRef>
          </c:cat>
          <c:val>
            <c:numRef>
              <c:f>List1!$B$2:$B$3</c:f>
              <c:numCache>
                <c:formatCode>0.00%</c:formatCode>
                <c:ptCount val="2"/>
                <c:pt idx="0">
                  <c:v>0.81780126802944675</c:v>
                </c:pt>
                <c:pt idx="1">
                  <c:v>0.18219873197055325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DD-43EC-ACB6-2CFB565CA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C4E-4B6D-BC39-F29FC08BBE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4E-4B6D-BC39-F29FC08BBEF3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C4E-4B6D-BC39-F29FC08BBEF3}"/>
                </c:ext>
              </c:extLst>
            </c:dLbl>
            <c:dLbl>
              <c:idx val="1"/>
              <c:layout>
                <c:manualLayout>
                  <c:x val="3.6242943383260673E-2"/>
                  <c:y val="1.89402053514146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C4E-4B6D-BC39-F29FC08BB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0.77800000000000002</c:v>
                </c:pt>
                <c:pt idx="1">
                  <c:v>0.222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E-4B6D-BC39-F29FC08BBEF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7D-4055-8756-BCAC7661DC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7D-4055-8756-BCAC7661DC44}"/>
              </c:ext>
            </c:extLst>
          </c:dPt>
          <c:dLbls>
            <c:dLbl>
              <c:idx val="0"/>
              <c:layout>
                <c:manualLayout>
                  <c:x val="-0.29351597816452135"/>
                  <c:y val="-4.63981630761377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C7D-4055-8756-BCAC7661DC44}"/>
                </c:ext>
              </c:extLst>
            </c:dLbl>
            <c:dLbl>
              <c:idx val="1"/>
              <c:layout>
                <c:manualLayout>
                  <c:x val="7.1509083454187044E-4"/>
                  <c:y val="-3.774230553784679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C7D-4055-8756-BCAC7661DC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0.64</c:v>
                </c:pt>
                <c:pt idx="1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7D-4055-8756-BCAC7661DC4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22-41E2-BAC0-9FFA33A423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22-41E2-BAC0-9FFA33A42325}"/>
              </c:ext>
            </c:extLst>
          </c:dPt>
          <c:dLbls>
            <c:dLbl>
              <c:idx val="0"/>
              <c:layout>
                <c:manualLayout>
                  <c:x val="-0.31965023312475666"/>
                  <c:y val="-0.1619794802208058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E22-41E2-BAC0-9FFA33A42325}"/>
                </c:ext>
              </c:extLst>
            </c:dLbl>
            <c:dLbl>
              <c:idx val="1"/>
              <c:layout>
                <c:manualLayout>
                  <c:x val="4.3491474984860841E-2"/>
                  <c:y val="5.165510550385827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E22-41E2-BAC0-9FFA33A423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0.71299999999999997</c:v>
                </c:pt>
                <c:pt idx="1">
                  <c:v>0.28699999999999998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22-41E2-BAC0-9FFA33A423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A8-4DEA-901C-9B274B605125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A8-4DEA-901C-9B274B605125}"/>
              </c:ext>
            </c:extLst>
          </c:dPt>
          <c:dLbls>
            <c:dLbl>
              <c:idx val="0"/>
              <c:layout>
                <c:manualLayout>
                  <c:x val="-0.17591183084346251"/>
                  <c:y val="-0.271781731508240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6A8-4DEA-901C-9B274B605125}"/>
                </c:ext>
              </c:extLst>
            </c:dLbl>
            <c:dLbl>
              <c:idx val="1"/>
              <c:layout>
                <c:manualLayout>
                  <c:x val="2.3175630939048023E-2"/>
                  <c:y val="4.78356488275549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6A8-4DEA-901C-9B274B6051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0.999</c:v>
                </c:pt>
                <c:pt idx="1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A8-4DEA-901C-9B274B6051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rgbClr val="D31145"/>
            </a:solidFill>
          </c:spPr>
          <c:dPt>
            <c:idx val="0"/>
            <c:bubble3D val="0"/>
            <c:spPr>
              <a:solidFill>
                <a:srgbClr val="D3114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2-4D3D-8334-193589D5135D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2-4D3D-8334-193589D5135D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F92-4D3D-8334-193589D5135D}"/>
                </c:ext>
              </c:extLst>
            </c:dLbl>
            <c:dLbl>
              <c:idx val="1"/>
              <c:layout>
                <c:manualLayout>
                  <c:x val="7.2488169768600615E-3"/>
                  <c:y val="2.582755275192913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F92-4D3D-8334-193589D513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0.86</c:v>
                </c:pt>
                <c:pt idx="1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92-4D3D-8334-193589D5135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04.12.2021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04.12.2021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chart" Target="../charts/chart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chart" Target="../charts/chart7.xml"/><Relationship Id="rId5" Type="http://schemas.openxmlformats.org/officeDocument/2006/relationships/tags" Target="../tags/tag14.xml"/><Relationship Id="rId10" Type="http://schemas.openxmlformats.org/officeDocument/2006/relationships/chart" Target="../charts/chart6.xml"/><Relationship Id="rId4" Type="http://schemas.openxmlformats.org/officeDocument/2006/relationships/tags" Target="../tags/tag13.xml"/><Relationship Id="rId9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chart" Target="../charts/chart10.xml"/><Relationship Id="rId4" Type="http://schemas.openxmlformats.org/officeDocument/2006/relationships/tags" Target="../tags/tag20.xml"/><Relationship Id="rId9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chart" Target="../charts/char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66289"/>
            <a:ext cx="12191999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Ohniska nákazy a individuální přehledy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o nákazách v zařízeních sociálních služeb</a:t>
            </a:r>
          </a:p>
        </p:txBody>
      </p:sp>
    </p:spTree>
    <p:extLst>
      <p:ext uri="{BB962C8B-B14F-4D97-AF65-F5344CB8AC3E}">
        <p14:creationId xmlns:p14="http://schemas.microsoft.com/office/powerpoint/2010/main" val="345460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>
            <p:custDataLst>
              <p:tags r:id="rId1"/>
            </p:custDataLst>
          </p:nvPr>
        </p:nvSpPr>
        <p:spPr>
          <a:xfrm>
            <a:off x="228600" y="434210"/>
            <a:ext cx="11327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Hlášení šíření nákazy v pobytových sociálních službách je ze strany poskytovatelů reprezentativní, celý systém dosahuje více než 81% pokrytí tohoto segmentu péče. Za celé období sledování od podzimu 2020 bylo registrováno téměř 24 000 nakažených klientů a více než 16 700 nakažených pracovníků. Hlášení o úmrtích COVID pozitivních klientů přesáhlo 3 390, pracovníků zemřelo 19.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344420" y="2638833"/>
            <a:ext cx="1095375" cy="111442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>
            <p:custDataLst>
              <p:tags r:id="rId2"/>
            </p:custDataLst>
          </p:nvPr>
        </p:nvSpPr>
        <p:spPr>
          <a:xfrm>
            <a:off x="155170" y="3951344"/>
            <a:ext cx="114738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listopadu je z těchto individuálních hlášení patrný nárůst počtu nakažených ve srovnání s říjnem 2021. Tato data tedy nezávisle potvrzují nálezy zjištěné epidemiologickými šetřeními ze strany KHS. Za měsíc listopad bylo nahlášeno 959 nákaz pracovníků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810 nákaz klientů pobytových sociálních služeb. Počet hlášených úmrtí klientů dosáhnul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listopadu hodnoty 107. Ačkoli jde o nárůst v čase, stále se jedná o počty významně nižší než v podzimních a zimních měsících 2020 - 2021.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22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ulka 13">
            <a:extLst>
              <a:ext uri="{FF2B5EF4-FFF2-40B4-BE49-F238E27FC236}">
                <a16:creationId xmlns:a16="http://schemas.microsoft.com/office/drawing/2014/main" id="{4046FEE0-D8D1-4831-AB60-A1F7DA460B1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93976" y="3337044"/>
          <a:ext cx="8649221" cy="320230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391567">
                  <a:extLst>
                    <a:ext uri="{9D8B030D-6E8A-4147-A177-3AD203B41FA5}">
                      <a16:colId xmlns:a16="http://schemas.microsoft.com/office/drawing/2014/main" val="2551148758"/>
                    </a:ext>
                  </a:extLst>
                </a:gridCol>
                <a:gridCol w="1256029">
                  <a:extLst>
                    <a:ext uri="{9D8B030D-6E8A-4147-A177-3AD203B41FA5}">
                      <a16:colId xmlns:a16="http://schemas.microsoft.com/office/drawing/2014/main" val="2213013832"/>
                    </a:ext>
                  </a:extLst>
                </a:gridCol>
                <a:gridCol w="1611850">
                  <a:extLst>
                    <a:ext uri="{9D8B030D-6E8A-4147-A177-3AD203B41FA5}">
                      <a16:colId xmlns:a16="http://schemas.microsoft.com/office/drawing/2014/main" val="4088924505"/>
                    </a:ext>
                  </a:extLst>
                </a:gridCol>
                <a:gridCol w="1343884">
                  <a:extLst>
                    <a:ext uri="{9D8B030D-6E8A-4147-A177-3AD203B41FA5}">
                      <a16:colId xmlns:a16="http://schemas.microsoft.com/office/drawing/2014/main" val="607463107"/>
                    </a:ext>
                  </a:extLst>
                </a:gridCol>
                <a:gridCol w="2045891">
                  <a:extLst>
                    <a:ext uri="{9D8B030D-6E8A-4147-A177-3AD203B41FA5}">
                      <a16:colId xmlns:a16="http://schemas.microsoft.com/office/drawing/2014/main" val="1349585136"/>
                    </a:ext>
                  </a:extLst>
                </a:gridCol>
              </a:tblGrid>
              <a:tr h="20544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Zařízení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Zadávání do ISIN: pokrytí v % z hlediska osob 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64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66,14%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3338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85,27%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476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89,71%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332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5146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76,81%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5411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75,32%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72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187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82,72%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3839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79,35%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727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84,61%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3514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87,60%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7956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80,83%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67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83,75%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9306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5 089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7 452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91,17%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1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4 160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77 547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102 575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81,78%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797941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" name="Šipka doprava 2"/>
          <p:cNvSpPr/>
          <p:nvPr/>
        </p:nvSpPr>
        <p:spPr>
          <a:xfrm>
            <a:off x="4078224" y="1341581"/>
            <a:ext cx="1280160" cy="850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FB02E70-00BE-4217-BFFA-D3CA15770A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64696" y="907544"/>
            <a:ext cx="36618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24.1.2020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bylo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databázi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MPSV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vedeno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4 438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s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77 547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klienty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102 575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pracovníky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(Tyto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údaje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nejsou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u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zadány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). Z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tohoto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zadává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sociálního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ISIN 1724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Z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hlediska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osob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je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pokrytí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81,8%												</a:t>
            </a:r>
          </a:p>
        </p:txBody>
      </p:sp>
      <p:graphicFrame>
        <p:nvGraphicFramePr>
          <p:cNvPr id="28" name="Graf 27">
            <a:extLst>
              <a:ext uri="{FF2B5EF4-FFF2-40B4-BE49-F238E27FC236}">
                <a16:creationId xmlns:a16="http://schemas.microsoft.com/office/drawing/2014/main" id="{070C962C-17CB-4943-9A26-6B0649A6731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3578877"/>
              </p:ext>
            </p:extLst>
          </p:nvPr>
        </p:nvGraphicFramePr>
        <p:xfrm>
          <a:off x="6192046" y="713780"/>
          <a:ext cx="3858770" cy="234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AE754366-DA2D-456F-993B-3DC23336EE76}"/>
              </a:ext>
            </a:extLst>
          </p:cNvPr>
          <p:cNvSpPr/>
          <p:nvPr/>
        </p:nvSpPr>
        <p:spPr>
          <a:xfrm>
            <a:off x="10368318" y="1371074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9C1BC83-8B2D-4CEB-9068-2C41D10CA1AC}"/>
              </a:ext>
            </a:extLst>
          </p:cNvPr>
          <p:cNvSpPr/>
          <p:nvPr/>
        </p:nvSpPr>
        <p:spPr>
          <a:xfrm>
            <a:off x="10368317" y="1888577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A97C3952-A85E-447F-A446-C31B07748CAD}"/>
              </a:ext>
            </a:extLst>
          </p:cNvPr>
          <p:cNvSpPr txBox="1"/>
          <p:nvPr/>
        </p:nvSpPr>
        <p:spPr>
          <a:xfrm>
            <a:off x="10635556" y="1338037"/>
            <a:ext cx="14734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Zadávají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Nezadávají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sociálního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modulu v ISIN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809B18B-7C7D-43CA-B6B5-0397532BC5C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</a:t>
            </a:r>
            <a:r>
              <a:rPr lang="cs-CZ" sz="1200" b="1" dirty="0">
                <a:solidFill>
                  <a:srgbClr val="C00000"/>
                </a:solidFill>
                <a:latin typeface="Arial" panose="020B0604020202020204"/>
              </a:rPr>
              <a:t>2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12. 2021</a:t>
            </a:r>
          </a:p>
        </p:txBody>
      </p:sp>
    </p:spTree>
    <p:extLst>
      <p:ext uri="{BB962C8B-B14F-4D97-AF65-F5344CB8AC3E}">
        <p14:creationId xmlns:p14="http://schemas.microsoft.com/office/powerpoint/2010/main" val="215837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0299713B-111D-4B25-B8CB-B6E1B62ADA57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1579455"/>
              </p:ext>
            </p:extLst>
          </p:nvPr>
        </p:nvGraphicFramePr>
        <p:xfrm>
          <a:off x="1563624" y="3303770"/>
          <a:ext cx="10232136" cy="3331345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1976410">
                  <a:extLst>
                    <a:ext uri="{9D8B030D-6E8A-4147-A177-3AD203B41FA5}">
                      <a16:colId xmlns:a16="http://schemas.microsoft.com/office/drawing/2014/main" val="1751799772"/>
                    </a:ext>
                  </a:extLst>
                </a:gridCol>
                <a:gridCol w="892342">
                  <a:extLst>
                    <a:ext uri="{9D8B030D-6E8A-4147-A177-3AD203B41FA5}">
                      <a16:colId xmlns:a16="http://schemas.microsoft.com/office/drawing/2014/main" val="902193333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364489532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10038520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91593423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612252977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618545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75051404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75659276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0982301"/>
                    </a:ext>
                  </a:extLst>
                </a:gridCol>
              </a:tblGrid>
              <a:tr h="1821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Kumulativní počet pozitivních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Prevalence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631"/>
                  </a:ext>
                </a:extLst>
              </a:tr>
              <a:tr h="263108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663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27,3%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1120267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5 893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16811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32,4%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293416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73,4%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1161169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4463784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57,5%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307135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32,0%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343430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3 067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17,1%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41139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28,8%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612172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23,0%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8760682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48,3%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12928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15,4%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67351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23,3%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18007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2 197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1 837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4 034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30,2%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22,6%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580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24 206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17 020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41 226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36,0%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22,2%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28,7%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609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1 018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636442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3" name="Tabulka 5">
            <a:extLst>
              <a:ext uri="{FF2B5EF4-FFF2-40B4-BE49-F238E27FC236}">
                <a16:creationId xmlns:a16="http://schemas.microsoft.com/office/drawing/2014/main" id="{6F1BE403-568C-4410-92A9-A495D2FAEF4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9830808"/>
              </p:ext>
            </p:extLst>
          </p:nvPr>
        </p:nvGraphicFramePr>
        <p:xfrm>
          <a:off x="396240" y="703131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Pozitivní kumulativně od 1. 9. 2020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24 206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41 226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03F2B12B-C7FB-433C-B31C-39BA2987435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63472634"/>
              </p:ext>
            </p:extLst>
          </p:nvPr>
        </p:nvGraphicFramePr>
        <p:xfrm>
          <a:off x="6827777" y="94014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" name="Graf 15">
            <a:extLst>
              <a:ext uri="{FF2B5EF4-FFF2-40B4-BE49-F238E27FC236}">
                <a16:creationId xmlns:a16="http://schemas.microsoft.com/office/drawing/2014/main" id="{4423F0C7-01F1-48B0-8558-9204B4FCEBBD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48747545"/>
              </p:ext>
            </p:extLst>
          </p:nvPr>
        </p:nvGraphicFramePr>
        <p:xfrm>
          <a:off x="5005129" y="95823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3CFFE266-D6AE-4802-A847-9E0F891F1121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433598149"/>
              </p:ext>
            </p:extLst>
          </p:nvPr>
        </p:nvGraphicFramePr>
        <p:xfrm>
          <a:off x="8650425" y="93784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4" name="Tabulka 5">
            <a:extLst>
              <a:ext uri="{FF2B5EF4-FFF2-40B4-BE49-F238E27FC236}">
                <a16:creationId xmlns:a16="http://schemas.microsoft.com/office/drawing/2014/main" id="{56437C1F-4D10-4D3E-B0A8-9518E5C68D69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661446392"/>
              </p:ext>
            </p:extLst>
          </p:nvPr>
        </p:nvGraphicFramePr>
        <p:xfrm>
          <a:off x="396240" y="2014267"/>
          <a:ext cx="42898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35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3689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7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Prevalence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BD5140DF-3074-4F6E-8ED2-520771412FF8}"/>
              </a:ext>
            </a:extLst>
          </p:cNvPr>
          <p:cNvSpPr/>
          <p:nvPr/>
        </p:nvSpPr>
        <p:spPr>
          <a:xfrm>
            <a:off x="10603771" y="1639953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021D8A8-D008-4697-AC1C-88E72BFFF03A}"/>
              </a:ext>
            </a:extLst>
          </p:cNvPr>
          <p:cNvSpPr/>
          <p:nvPr/>
        </p:nvSpPr>
        <p:spPr>
          <a:xfrm>
            <a:off x="10603770" y="2157456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13E6CF2-B54B-44CC-B0E1-F5F79475BD0F}"/>
              </a:ext>
            </a:extLst>
          </p:cNvPr>
          <p:cNvSpPr txBox="1"/>
          <p:nvPr/>
        </p:nvSpPr>
        <p:spPr>
          <a:xfrm>
            <a:off x="10825623" y="1598768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Ostatní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Pozitivní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2F49224-0D50-4D73-8F2F-C6E32D1DD99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095626" y="6599244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</a:t>
            </a:r>
            <a:r>
              <a:rPr lang="cs-CZ" sz="1200" b="1" dirty="0">
                <a:solidFill>
                  <a:srgbClr val="C00000"/>
                </a:solidFill>
                <a:latin typeface="Arial" panose="020B0604020202020204"/>
              </a:rPr>
              <a:t>2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12. 2021</a:t>
            </a:r>
          </a:p>
        </p:txBody>
      </p:sp>
    </p:spTree>
    <p:extLst>
      <p:ext uri="{BB962C8B-B14F-4D97-AF65-F5344CB8AC3E}">
        <p14:creationId xmlns:p14="http://schemas.microsoft.com/office/powerpoint/2010/main" val="271772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4FC8911-8549-4A16-8D1B-80DFEF2A7C37}"/>
              </a:ext>
            </a:extLst>
          </p:cNvPr>
          <p:cNvSpPr txBox="1"/>
          <p:nvPr/>
        </p:nvSpPr>
        <p:spPr>
          <a:xfrm>
            <a:off x="11062389" y="1134877"/>
            <a:ext cx="936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Ostatní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pozitivní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Zemřelí</a:t>
            </a:r>
          </a:p>
        </p:txBody>
      </p:sp>
      <p:sp>
        <p:nvSpPr>
          <p:cNvPr id="25" name="Obdélník 30">
            <a:extLst>
              <a:ext uri="{FF2B5EF4-FFF2-40B4-BE49-F238E27FC236}">
                <a16:creationId xmlns:a16="http://schemas.microsoft.com/office/drawing/2014/main" id="{DB9838B0-0A33-4A4B-986E-9D9F71AF81E2}"/>
              </a:ext>
            </a:extLst>
          </p:cNvPr>
          <p:cNvSpPr/>
          <p:nvPr/>
        </p:nvSpPr>
        <p:spPr>
          <a:xfrm>
            <a:off x="10825441" y="1345021"/>
            <a:ext cx="232229" cy="222358"/>
          </a:xfrm>
          <a:prstGeom prst="rect">
            <a:avLst/>
          </a:prstGeom>
          <a:solidFill>
            <a:srgbClr val="D311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Obdélník 31">
            <a:extLst>
              <a:ext uri="{FF2B5EF4-FFF2-40B4-BE49-F238E27FC236}">
                <a16:creationId xmlns:a16="http://schemas.microsoft.com/office/drawing/2014/main" id="{DEA0E672-4606-4BB6-81AF-B5D1874019D7}"/>
              </a:ext>
            </a:extLst>
          </p:cNvPr>
          <p:cNvSpPr/>
          <p:nvPr/>
        </p:nvSpPr>
        <p:spPr>
          <a:xfrm>
            <a:off x="10825442" y="2161275"/>
            <a:ext cx="232229" cy="222358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0" name="Tabulka 5">
            <a:extLst>
              <a:ext uri="{FF2B5EF4-FFF2-40B4-BE49-F238E27FC236}">
                <a16:creationId xmlns:a16="http://schemas.microsoft.com/office/drawing/2014/main" id="{6EB11C65-1CDD-4550-89B7-A08D02ED3134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939893"/>
              </p:ext>
            </p:extLst>
          </p:nvPr>
        </p:nvGraphicFramePr>
        <p:xfrm>
          <a:off x="396240" y="1294785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Úmrtí z pozitivních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35" name="Graf 34">
            <a:extLst>
              <a:ext uri="{FF2B5EF4-FFF2-40B4-BE49-F238E27FC236}">
                <a16:creationId xmlns:a16="http://schemas.microsoft.com/office/drawing/2014/main" id="{9825F808-DBDA-4681-8826-95CA8D4BD0F6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01196275"/>
              </p:ext>
            </p:extLst>
          </p:nvPr>
        </p:nvGraphicFramePr>
        <p:xfrm>
          <a:off x="6827777" y="84489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6" name="Graf 35">
            <a:extLst>
              <a:ext uri="{FF2B5EF4-FFF2-40B4-BE49-F238E27FC236}">
                <a16:creationId xmlns:a16="http://schemas.microsoft.com/office/drawing/2014/main" id="{57DC76AD-7CE7-40BD-9E22-DF3C22F51241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35930927"/>
              </p:ext>
            </p:extLst>
          </p:nvPr>
        </p:nvGraphicFramePr>
        <p:xfrm>
          <a:off x="5005129" y="86298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7" name="Graf 36">
            <a:extLst>
              <a:ext uri="{FF2B5EF4-FFF2-40B4-BE49-F238E27FC236}">
                <a16:creationId xmlns:a16="http://schemas.microsoft.com/office/drawing/2014/main" id="{8BB4745F-03D5-4071-8407-C7CEC07B41AF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10397846"/>
              </p:ext>
            </p:extLst>
          </p:nvPr>
        </p:nvGraphicFramePr>
        <p:xfrm>
          <a:off x="8650425" y="84259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D16BFC76-C19B-4A8D-8DDB-FDA0B234E699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207315077"/>
              </p:ext>
            </p:extLst>
          </p:nvPr>
        </p:nvGraphicFramePr>
        <p:xfrm>
          <a:off x="1540765" y="2971287"/>
          <a:ext cx="10115198" cy="325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43">
                  <a:extLst>
                    <a:ext uri="{9D8B030D-6E8A-4147-A177-3AD203B41FA5}">
                      <a16:colId xmlns:a16="http://schemas.microsoft.com/office/drawing/2014/main" val="879520779"/>
                    </a:ext>
                  </a:extLst>
                </a:gridCol>
                <a:gridCol w="1279542">
                  <a:extLst>
                    <a:ext uri="{9D8B030D-6E8A-4147-A177-3AD203B41FA5}">
                      <a16:colId xmlns:a16="http://schemas.microsoft.com/office/drawing/2014/main" val="3367828616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1646545094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611571609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934922861"/>
                    </a:ext>
                  </a:extLst>
                </a:gridCol>
                <a:gridCol w="2369088">
                  <a:extLst>
                    <a:ext uri="{9D8B030D-6E8A-4147-A177-3AD203B41FA5}">
                      <a16:colId xmlns:a16="http://schemas.microsoft.com/office/drawing/2014/main" val="49330528"/>
                    </a:ext>
                  </a:extLst>
                </a:gridCol>
              </a:tblGrid>
              <a:tr h="268887">
                <a:tc rowSpan="2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Pozitivní celkem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Úmrtí s COVID-19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94322"/>
                  </a:ext>
                </a:extLst>
              </a:tr>
              <a:tr h="337976">
                <a:tc vMerge="1">
                  <a:txBody>
                    <a:bodyPr/>
                    <a:lstStyle/>
                    <a:p>
                      <a:pPr algn="l" fontAlgn="b"/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6" marR="6906" marT="6906" marB="0" anchor="b">
                    <a:solidFill>
                      <a:srgbClr val="D3114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 pobytových službách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z nakažených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Celkový počet úmrtí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v pobytových službách z celkového počtu úmrtí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01625"/>
                  </a:ext>
                </a:extLst>
              </a:tr>
              <a:tr h="92896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2 437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9,4%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3 015 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96716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5 893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2155320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3 685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00357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2 390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979925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79305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3 919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39150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1 331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00148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3 067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21525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2 772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1 595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383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1 857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677124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3 798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36076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2 702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97106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2 618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8908529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4 034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4 110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8,7%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0237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41 226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3 409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33 449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811687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84C2B06D-1EA4-4221-AB94-49921297612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2. 12. 2021</a:t>
            </a:r>
          </a:p>
        </p:txBody>
      </p:sp>
    </p:spTree>
    <p:extLst>
      <p:ext uri="{BB962C8B-B14F-4D97-AF65-F5344CB8AC3E}">
        <p14:creationId xmlns:p14="http://schemas.microsoft.com/office/powerpoint/2010/main" val="414728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6EE5A5A9-1D77-4373-8BAE-354735C4B92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498861"/>
              </p:ext>
            </p:extLst>
          </p:nvPr>
        </p:nvGraphicFramePr>
        <p:xfrm>
          <a:off x="317499" y="1113735"/>
          <a:ext cx="5445129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24F8B5FE-5BCC-438A-9460-39F40971553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845436"/>
              </p:ext>
            </p:extLst>
          </p:nvPr>
        </p:nvGraphicFramePr>
        <p:xfrm>
          <a:off x="6096000" y="1113736"/>
          <a:ext cx="5543552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34BC6512-09A9-45C7-9C64-6483F36FCDF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</a:t>
            </a:r>
            <a:r>
              <a:rPr lang="cs-CZ" sz="1200" b="1" dirty="0">
                <a:solidFill>
                  <a:srgbClr val="C00000"/>
                </a:solidFill>
                <a:latin typeface="Arial" panose="020B0604020202020204"/>
              </a:rPr>
              <a:t>2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12. 2021</a:t>
            </a:r>
          </a:p>
        </p:txBody>
      </p:sp>
    </p:spTree>
    <p:extLst>
      <p:ext uri="{BB962C8B-B14F-4D97-AF65-F5344CB8AC3E}">
        <p14:creationId xmlns:p14="http://schemas.microsoft.com/office/powerpoint/2010/main" val="418594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A5AC5B58-68B4-4B88-BC43-BA177AD2572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22145300"/>
              </p:ext>
            </p:extLst>
          </p:nvPr>
        </p:nvGraphicFramePr>
        <p:xfrm>
          <a:off x="6096000" y="1130962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2CC91C51-DB83-45AB-9039-0844F5E7892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879112"/>
              </p:ext>
            </p:extLst>
          </p:nvPr>
        </p:nvGraphicFramePr>
        <p:xfrm>
          <a:off x="494659" y="1130963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6D4CE99E-2646-4004-897D-BD3135C0FC1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83595" y="6581001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2. 12. 2021</a:t>
            </a:r>
          </a:p>
        </p:txBody>
      </p:sp>
    </p:spTree>
    <p:extLst>
      <p:ext uri="{BB962C8B-B14F-4D97-AF65-F5344CB8AC3E}">
        <p14:creationId xmlns:p14="http://schemas.microsoft.com/office/powerpoint/2010/main" val="65178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5198139"/>
              </p:ext>
            </p:ext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30006DBE-A660-415B-AEC3-B17DAF8F0BB4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1C6E9E-768E-466F-BF16-2898D9FD2D57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198206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4904340"/>
              </p:ext>
            </p:ext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9D7E5688-CECF-4F5B-A73A-AB5B8E86B898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86979FC1-366B-46FD-B231-EEADA63DBE0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76406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osob v sociálních službách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10" name="Chart 31">
            <a:extLst>
              <a:ext uri="{FF2B5EF4-FFF2-40B4-BE49-F238E27FC236}">
                <a16:creationId xmlns:a16="http://schemas.microsoft.com/office/drawing/2014/main" id="{BE5C8BE7-0F1A-4F58-98DB-BC5FB33B5BD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6922311"/>
              </p:ext>
            </p:extLst>
          </p:nvPr>
        </p:nvGraphicFramePr>
        <p:xfrm>
          <a:off x="479571" y="969185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E23433FB-4692-4304-9144-77DE8AA9A529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792623A3-E899-4D9F-85FF-B10B9C35CD76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4004811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a klientů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22601410"/>
              </p:ext>
            </p:extLst>
          </p:nvPr>
        </p:nvGraphicFramePr>
        <p:xfrm>
          <a:off x="136358" y="948263"/>
          <a:ext cx="11895220" cy="565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90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423448959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871110924"/>
                    </a:ext>
                  </a:extLst>
                </a:gridCol>
              </a:tblGrid>
              <a:tr h="60242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2021</a:t>
                      </a:r>
                      <a:endParaRPr lang="cs-CZ" sz="800" dirty="0"/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Listopad 2021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Celkový součet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52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19673" cy="576000"/>
          </a:xfrm>
        </p:spPr>
        <p:txBody>
          <a:bodyPr/>
          <a:lstStyle/>
          <a:p>
            <a:r>
              <a:rPr lang="cs-CZ" dirty="0"/>
              <a:t>Úvod – zdroje dat a koncepce analýz </a:t>
            </a:r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 rotWithShape="1">
          <a:blip r:embed="rId2"/>
          <a:srcRect l="29757"/>
          <a:stretch/>
        </p:blipFill>
        <p:spPr>
          <a:xfrm>
            <a:off x="1762433" y="4150796"/>
            <a:ext cx="2770419" cy="2283052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01" y="896112"/>
            <a:ext cx="3168556" cy="2484490"/>
          </a:xfrm>
          <a:prstGeom prst="rect">
            <a:avLst/>
          </a:prstGeom>
        </p:spPr>
      </p:pic>
      <p:sp>
        <p:nvSpPr>
          <p:cNvPr id="14" name="Šipka nahoru, doprava i doleva 13"/>
          <p:cNvSpPr/>
          <p:nvPr/>
        </p:nvSpPr>
        <p:spPr>
          <a:xfrm rot="16200000">
            <a:off x="-2074261" y="3478063"/>
            <a:ext cx="6194017" cy="467360"/>
          </a:xfrm>
          <a:prstGeom prst="leftRightUp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6200000">
            <a:off x="-2606131" y="3332358"/>
            <a:ext cx="5971034" cy="75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COVID-19: </a:t>
            </a:r>
            <a:r>
              <a:rPr lang="cs-CZ" sz="1800" b="1" dirty="0">
                <a:solidFill>
                  <a:srgbClr val="2E5982"/>
                </a:solidFill>
                <a:latin typeface="Roboto" pitchFamily="2" charset="0"/>
                <a:ea typeface="Roboto" pitchFamily="2" charset="0"/>
              </a:rPr>
              <a:t>Komponenty informačního systému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pokrývají individuální</a:t>
            </a:r>
            <a:r>
              <a:rPr kumimoji="0" lang="cs-CZ" sz="1800" b="0" i="0" u="none" strike="noStrike" kern="1200" cap="none" spc="0" normalizeH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 záznamy o nákaze i šetření ohnisek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2E5982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16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92727">
            <a:off x="4215712" y="1258975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Epidemická šetření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záznamy o ohniscích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22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77356">
            <a:off x="4103084" y="4232334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Centrální systém ISIN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jeho komponenty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788152" y="4746649"/>
            <a:ext cx="5971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hlášení o nákaze v sociálních zařízeních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data o nákazách klientů a pracovníků sociálních zařízení. Zdrojem dat je Informační systém infekčních nemocí a jeho modul vyvinutý pro pobytová sociální zřízení.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Záznam o nákaze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nemusí být nutně spojen s konkrétním ohniskem, jde o nezávislý paralelní zdroj dat.</a:t>
            </a:r>
            <a:r>
              <a:rPr kumimoji="0" lang="cs-CZ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Zejména nákaza pracovníků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může proběhnout v rodině, v běžném životě, při volnočasových aktivitách, …. 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6263640" y="1638360"/>
            <a:ext cx="5148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Identifikace</a:t>
            </a:r>
            <a:r>
              <a:rPr kumimoji="0" lang="cs-CZ" sz="16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ohnisek nákazy při šetřeních KHS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Ohniska nákazy a jejich identifikace, velikost a rozsah. Popis sociálních zařízení jako možného zdroje šíření nákazy s identifikací rozsahu tohoto šíření. Srovnání rizikovosti s jinými typy ohnisek, provozů a aktivit. Výstup epidemických šetření KHS. </a:t>
            </a:r>
          </a:p>
        </p:txBody>
      </p:sp>
    </p:spTree>
    <p:extLst>
      <p:ext uri="{BB962C8B-B14F-4D97-AF65-F5344CB8AC3E}">
        <p14:creationId xmlns:p14="http://schemas.microsoft.com/office/powerpoint/2010/main" val="91595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1858452"/>
              </p:ext>
            </p:ext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201932" y="313508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nově zemřelých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FA40DFCF-4D37-4845-98CB-EE8BCD3CF07B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5136B3-EEEC-483C-9FC4-B83BA247145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864364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a pracovníků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2514573"/>
              </p:ext>
            </p:extLst>
          </p:nvPr>
        </p:nvGraphicFramePr>
        <p:xfrm>
          <a:off x="136358" y="948263"/>
          <a:ext cx="11895220" cy="565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90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4290927774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557076706"/>
                    </a:ext>
                  </a:extLst>
                </a:gridCol>
              </a:tblGrid>
              <a:tr h="60242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2021</a:t>
                      </a:r>
                      <a:endParaRPr lang="cs-CZ" sz="800" dirty="0"/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  <a:r>
                        <a:rPr lang="cs-CZ" sz="700" dirty="0"/>
                        <a:t>.</a:t>
                      </a: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Listopad 2021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Celkový součet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406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vyžadující hospitalizaci z důvodu COVID-19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84284940"/>
              </p:ext>
            </p:extLst>
          </p:nvPr>
        </p:nvGraphicFramePr>
        <p:xfrm>
          <a:off x="505507" y="1029671"/>
          <a:ext cx="11518821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6699F624-D5B2-4011-B4A6-2BC995418F25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94511879-45E4-4E33-970C-77CDADFB8F6C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653397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s těžkým průběhem nemoci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809801"/>
              </p:ext>
            </p:extLst>
          </p:nvPr>
        </p:nvGraphicFramePr>
        <p:xfrm>
          <a:off x="352338" y="934057"/>
          <a:ext cx="11486736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BC4FF1E4-8D78-4119-AE73-5ECF233E5080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36715F8D-6236-491C-8E3C-B3955460BFC3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053547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Příloha: retrospektivní přehled hlášení KHS po měsících</a:t>
            </a:r>
          </a:p>
        </p:txBody>
      </p:sp>
    </p:spTree>
    <p:extLst>
      <p:ext uri="{BB962C8B-B14F-4D97-AF65-F5344CB8AC3E}">
        <p14:creationId xmlns:p14="http://schemas.microsoft.com/office/powerpoint/2010/main" val="2472286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E407BC21-98D2-4484-9EC1-D74879DC1DFE}"/>
              </a:ext>
            </a:extLst>
          </p:cNvPr>
          <p:cNvGraphicFramePr>
            <a:graphicFrameLocks noGrp="1"/>
          </p:cNvGraphicFramePr>
          <p:nvPr/>
        </p:nvGraphicFramePr>
        <p:xfrm>
          <a:off x="7357698" y="5556199"/>
          <a:ext cx="4559770" cy="860988"/>
        </p:xfrm>
        <a:graphic>
          <a:graphicData uri="http://schemas.openxmlformats.org/drawingml/2006/table">
            <a:tbl>
              <a:tblPr/>
              <a:tblGrid>
                <a:gridCol w="911954">
                  <a:extLst>
                    <a:ext uri="{9D8B030D-6E8A-4147-A177-3AD203B41FA5}">
                      <a16:colId xmlns:a16="http://schemas.microsoft.com/office/drawing/2014/main" val="3781823447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3939987608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2504438164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1301809795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782449002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873528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71677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</a:t>
            </a:r>
          </a:p>
        </p:txBody>
      </p:sp>
    </p:spTree>
    <p:extLst>
      <p:ext uri="{BB962C8B-B14F-4D97-AF65-F5344CB8AC3E}">
        <p14:creationId xmlns:p14="http://schemas.microsoft.com/office/powerpoint/2010/main" val="558350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83B49AA-8160-4750-A999-FE1211C7E208}"/>
              </a:ext>
            </a:extLst>
          </p:cNvPr>
          <p:cNvGraphicFramePr>
            <a:graphicFrameLocks noGrp="1"/>
          </p:cNvGraphicFramePr>
          <p:nvPr/>
        </p:nvGraphicFramePr>
        <p:xfrm>
          <a:off x="7366472" y="5556199"/>
          <a:ext cx="4550995" cy="860988"/>
        </p:xfrm>
        <a:graphic>
          <a:graphicData uri="http://schemas.openxmlformats.org/drawingml/2006/table">
            <a:tbl>
              <a:tblPr/>
              <a:tblGrid>
                <a:gridCol w="910199">
                  <a:extLst>
                    <a:ext uri="{9D8B030D-6E8A-4147-A177-3AD203B41FA5}">
                      <a16:colId xmlns:a16="http://schemas.microsoft.com/office/drawing/2014/main" val="14559615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132357124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38509464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74027842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618420229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53447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00920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06/2020 </a:t>
            </a:r>
          </a:p>
        </p:txBody>
      </p:sp>
    </p:spTree>
    <p:extLst>
      <p:ext uri="{BB962C8B-B14F-4D97-AF65-F5344CB8AC3E}">
        <p14:creationId xmlns:p14="http://schemas.microsoft.com/office/powerpoint/2010/main" val="2907037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88B3E13-B2CE-4977-A51D-63EE09726F48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307581347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663620388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150320877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545488870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400996549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566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5489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07/2020 </a:t>
            </a:r>
          </a:p>
        </p:txBody>
      </p:sp>
    </p:spTree>
    <p:extLst>
      <p:ext uri="{BB962C8B-B14F-4D97-AF65-F5344CB8AC3E}">
        <p14:creationId xmlns:p14="http://schemas.microsoft.com/office/powerpoint/2010/main" val="2605960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E4A733E4-6C6F-4673-8EB3-43E9F53AA9A4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43019"/>
          <a:ext cx="4568082" cy="87416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53268115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858746802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7708748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39288601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01014498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111499919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400213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93707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3.8.–9.8.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10.8.–16.8.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17.8.–23.8.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24.8.–30.8.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08/2020 </a:t>
            </a:r>
          </a:p>
        </p:txBody>
      </p:sp>
    </p:spTree>
    <p:extLst>
      <p:ext uri="{BB962C8B-B14F-4D97-AF65-F5344CB8AC3E}">
        <p14:creationId xmlns:p14="http://schemas.microsoft.com/office/powerpoint/2010/main" val="2618553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09/2020 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6716FADC-95C9-4EF9-8F0F-16C13097F4FC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4036163115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73645088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27902353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734581894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248500227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001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6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86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228600" y="712116"/>
            <a:ext cx="113270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Dle hlášení KHS došlo v říjnu a zejména v listopadu 2021 k mírnému nárůstu počtu nákaz (a ohnisek) v sociálních zařízeních. Jde ale o počty, které jsou velmi významně nižší ve srovnání např.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s počátkem roku 2021.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KHS identifikovaly za říjen 15 ohnisek v sociálních zařízeních (celkem 158 nakažených osob) a za listopad 39 ohnisek s celkem 644 dosud zařazenými nakaženými osobami. </a:t>
            </a:r>
            <a:endParaRPr kumimoji="0" lang="cs-CZ" sz="2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algn="ctr">
              <a:defRPr/>
            </a:pPr>
            <a:endParaRPr lang="cs-CZ" sz="2400" b="1" dirty="0">
              <a:solidFill>
                <a:srgbClr val="C00000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Ve srovnání s jarem 2021 jde stále o velmi nízké počty a při dělení na kraje pouze </a:t>
            </a: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o jednotkové počty ohnisek. </a:t>
            </a:r>
            <a:r>
              <a:rPr lang="cs-CZ" sz="2400" b="1" dirty="0">
                <a:solidFill>
                  <a:srgbClr val="0000FF"/>
                </a:solidFill>
                <a:latin typeface="Calibri" panose="020F0502020204030204"/>
              </a:rPr>
              <a:t>Tato data ukazují, že situace v sociálních zařízeních je stále pod kontrolou, velký ochranný efekt hraje vakcinace a také samozřejmě počet klientů, kteří prodělali nákazu v uplynulém období. </a:t>
            </a:r>
            <a:endParaRPr lang="cs-CZ" sz="2400" dirty="0">
              <a:solidFill>
                <a:srgbClr val="0000FF"/>
              </a:solidFill>
              <a:latin typeface="Calibri" panose="020F0502020204030204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232579" y="4647999"/>
            <a:ext cx="1319062" cy="81725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798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E048D0C3-4A1B-4F04-8420-3640670E172C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7"/>
          <a:ext cx="4564170" cy="853442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72228755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30873051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9226697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8627300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805520120"/>
                    </a:ext>
                  </a:extLst>
                </a:gridCol>
              </a:tblGrid>
              <a:tr h="426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9578"/>
                  </a:ext>
                </a:extLst>
              </a:tr>
              <a:tr h="426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3917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 (34)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3258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2610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10/2020 </a:t>
            </a:r>
          </a:p>
        </p:txBody>
      </p:sp>
    </p:spTree>
    <p:extLst>
      <p:ext uri="{BB962C8B-B14F-4D97-AF65-F5344CB8AC3E}">
        <p14:creationId xmlns:p14="http://schemas.microsoft.com/office/powerpoint/2010/main" val="1717089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7F0AA7A5-EFAC-4CD9-9800-84DEB34D6674}"/>
              </a:ext>
            </a:extLst>
          </p:cNvPr>
          <p:cNvGraphicFramePr>
            <a:graphicFrameLocks noGrp="1"/>
          </p:cNvGraphicFramePr>
          <p:nvPr/>
        </p:nvGraphicFramePr>
        <p:xfrm>
          <a:off x="7358909" y="5543019"/>
          <a:ext cx="4558560" cy="874166"/>
        </p:xfrm>
        <a:graphic>
          <a:graphicData uri="http://schemas.openxmlformats.org/drawingml/2006/table">
            <a:tbl>
              <a:tblPr/>
              <a:tblGrid>
                <a:gridCol w="759760">
                  <a:extLst>
                    <a:ext uri="{9D8B030D-6E8A-4147-A177-3AD203B41FA5}">
                      <a16:colId xmlns:a16="http://schemas.microsoft.com/office/drawing/2014/main" val="431450114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293986261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870908832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418553957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813615049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9506064"/>
                    </a:ext>
                  </a:extLst>
                </a:gridCol>
              </a:tblGrid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13456"/>
                  </a:ext>
                </a:extLst>
              </a:tr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87621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2109 (60)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3034 (68)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 (22)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11/2020 </a:t>
            </a:r>
          </a:p>
        </p:txBody>
      </p:sp>
    </p:spTree>
    <p:extLst>
      <p:ext uri="{BB962C8B-B14F-4D97-AF65-F5344CB8AC3E}">
        <p14:creationId xmlns:p14="http://schemas.microsoft.com/office/powerpoint/2010/main" val="2118941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2761B6C-BAB4-4CB7-9972-A9ACAC518D35}"/>
              </a:ext>
            </a:extLst>
          </p:cNvPr>
          <p:cNvGraphicFramePr>
            <a:graphicFrameLocks noGrp="1"/>
          </p:cNvGraphicFramePr>
          <p:nvPr/>
        </p:nvGraphicFramePr>
        <p:xfrm>
          <a:off x="7362824" y="5543020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240915617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472712141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13589210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56152929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87565420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804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90204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 (32)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12/2020</a:t>
            </a:r>
          </a:p>
        </p:txBody>
      </p:sp>
    </p:spTree>
    <p:extLst>
      <p:ext uri="{BB962C8B-B14F-4D97-AF65-F5344CB8AC3E}">
        <p14:creationId xmlns:p14="http://schemas.microsoft.com/office/powerpoint/2010/main" val="3943612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7074580-7378-4DC7-905D-4C6D0765102E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85530437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11719903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95470282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4514466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75394469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96732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950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 (37)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01/2021</a:t>
            </a:r>
          </a:p>
        </p:txBody>
      </p:sp>
      <p:sp>
        <p:nvSpPr>
          <p:cNvPr id="20" name="TextovéPole 9">
            <a:extLst>
              <a:ext uri="{FF2B5EF4-FFF2-40B4-BE49-F238E27FC236}">
                <a16:creationId xmlns:a16="http://schemas.microsoft.com/office/drawing/2014/main" id="{7E384A36-F04C-4CFB-AE35-7DB6EC2667C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866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C8940F4-E367-4975-9E2F-DC4BD5527F99}"/>
              </a:ext>
            </a:extLst>
          </p:cNvPr>
          <p:cNvGraphicFramePr>
            <a:graphicFrameLocks noGrp="1"/>
          </p:cNvGraphicFramePr>
          <p:nvPr/>
        </p:nvGraphicFramePr>
        <p:xfrm>
          <a:off x="7355846" y="5556199"/>
          <a:ext cx="4561624" cy="853440"/>
        </p:xfrm>
        <a:graphic>
          <a:graphicData uri="http://schemas.openxmlformats.org/drawingml/2006/table">
            <a:tbl>
              <a:tblPr/>
              <a:tblGrid>
                <a:gridCol w="1140406">
                  <a:extLst>
                    <a:ext uri="{9D8B030D-6E8A-4147-A177-3AD203B41FA5}">
                      <a16:colId xmlns:a16="http://schemas.microsoft.com/office/drawing/2014/main" val="1626908255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993666441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582674586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186028161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7093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4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241769" y="1111953"/>
          <a:ext cx="5595008" cy="5305234"/>
        </p:xfrm>
        <a:graphic>
          <a:graphicData uri="http://schemas.openxmlformats.org/drawingml/2006/table">
            <a:tbl>
              <a:tblPr/>
              <a:tblGrid>
                <a:gridCol w="1951652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02/2021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BDF07863-E626-446B-8502-11E8F41822DD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834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C356167-F022-472E-9A90-09B706895E01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57412583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48750124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0681447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9752218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12628845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2833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719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03/2021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61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CC44A54-A727-4A27-AAD6-9EDB9E74857F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51757496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04557882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0649300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507872686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43882254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6986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0242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04/2021</a:t>
            </a:r>
          </a:p>
        </p:txBody>
      </p:sp>
      <p:sp>
        <p:nvSpPr>
          <p:cNvPr id="11" name="TextovéPole 9">
            <a:extLst>
              <a:ext uri="{FF2B5EF4-FFF2-40B4-BE49-F238E27FC236}">
                <a16:creationId xmlns:a16="http://schemas.microsoft.com/office/drawing/2014/main" id="{1DF2C9EC-1343-455F-B625-1BA8F6D4F4A8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187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BFAEF02-39D0-40BD-A8AF-48F84CD1AFC9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53440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162878116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50112385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413046743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68657496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6641087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82522221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882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0645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05/2021</a:t>
            </a:r>
          </a:p>
        </p:txBody>
      </p:sp>
    </p:spTree>
    <p:extLst>
      <p:ext uri="{BB962C8B-B14F-4D97-AF65-F5344CB8AC3E}">
        <p14:creationId xmlns:p14="http://schemas.microsoft.com/office/powerpoint/2010/main" val="712108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CC47735-3001-43A6-B955-E419A3EC1853}"/>
              </a:ext>
            </a:extLst>
          </p:cNvPr>
          <p:cNvGraphicFramePr>
            <a:graphicFrameLocks noGrp="1"/>
          </p:cNvGraphicFramePr>
          <p:nvPr/>
        </p:nvGraphicFramePr>
        <p:xfrm>
          <a:off x="7357964" y="5556199"/>
          <a:ext cx="4559505" cy="853440"/>
        </p:xfrm>
        <a:graphic>
          <a:graphicData uri="http://schemas.openxmlformats.org/drawingml/2006/table">
            <a:tbl>
              <a:tblPr/>
              <a:tblGrid>
                <a:gridCol w="911901">
                  <a:extLst>
                    <a:ext uri="{9D8B030D-6E8A-4147-A177-3AD203B41FA5}">
                      <a16:colId xmlns:a16="http://schemas.microsoft.com/office/drawing/2014/main" val="1486795782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22571971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46167304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2249125035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84074693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4164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49039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34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7ED1146-C9C8-494A-B83A-6D1444C47513}"/>
              </a:ext>
            </a:extLst>
          </p:cNvPr>
          <p:cNvGraphicFramePr>
            <a:graphicFrameLocks noGrp="1"/>
          </p:cNvGraphicFramePr>
          <p:nvPr/>
        </p:nvGraphicFramePr>
        <p:xfrm>
          <a:off x="7362826" y="5543020"/>
          <a:ext cx="4554640" cy="866620"/>
        </p:xfrm>
        <a:graphic>
          <a:graphicData uri="http://schemas.openxmlformats.org/drawingml/2006/table">
            <a:tbl>
              <a:tblPr/>
              <a:tblGrid>
                <a:gridCol w="910928">
                  <a:extLst>
                    <a:ext uri="{9D8B030D-6E8A-4147-A177-3AD203B41FA5}">
                      <a16:colId xmlns:a16="http://schemas.microsoft.com/office/drawing/2014/main" val="1215948292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747667204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344201301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217620225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485669683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635236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35690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43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37AE6CCF-1441-4429-99E4-13DE61805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89542"/>
              </p:ext>
            </p:extLst>
          </p:nvPr>
        </p:nvGraphicFramePr>
        <p:xfrm>
          <a:off x="1013030" y="5723959"/>
          <a:ext cx="10931340" cy="731520"/>
        </p:xfrm>
        <a:graphic>
          <a:graphicData uri="http://schemas.openxmlformats.org/drawingml/2006/table">
            <a:tbl>
              <a:tblPr/>
              <a:tblGrid>
                <a:gridCol w="130135">
                  <a:extLst>
                    <a:ext uri="{9D8B030D-6E8A-4147-A177-3AD203B41FA5}">
                      <a16:colId xmlns:a16="http://schemas.microsoft.com/office/drawing/2014/main" val="1820341201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1440992866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563184099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2565427835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3723216275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2238698952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2165815180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104909741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1572166464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2597677515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3708796431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1165712039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1312776805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1829016239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2635159959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4030690763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1237702264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2532085150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3231305921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4179392180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2237304734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3621052250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1491731534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62500461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1917391889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2333120499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4205916999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3748072565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713338935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2424003009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4099421132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468700366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48020716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1557673668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996028276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975239723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80469981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2877359670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1720707183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31841192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1823876847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2221190454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2358395526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4213204974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214616824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3096666964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3827915601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503802519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1059141412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1715795412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1639986016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2337249700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3843147813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918750985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2098386962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2341582117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2803163209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874282620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3926566067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680462001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2991028660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3162119804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1111492798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3617406571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1509584829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4068326353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781281985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1604850403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4018334278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1011381418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2433490416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3008439258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4169001095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1589561531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1387845309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569584933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2573424606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1639723484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856009854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1527810715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3924979365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2819388849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464686640"/>
                    </a:ext>
                  </a:extLst>
                </a:gridCol>
                <a:gridCol w="130135">
                  <a:extLst>
                    <a:ext uri="{9D8B030D-6E8A-4147-A177-3AD203B41FA5}">
                      <a16:colId xmlns:a16="http://schemas.microsoft.com/office/drawing/2014/main" val="199157451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6102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57938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900951"/>
              </p:ext>
            </p:extLst>
          </p:nvPr>
        </p:nvGraphicFramePr>
        <p:xfrm>
          <a:off x="485775" y="895349"/>
          <a:ext cx="11608237" cy="482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90905" y="5727649"/>
          <a:ext cx="11853445" cy="73152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7025837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9" name="TextovéPole 9">
            <a:extLst>
              <a:ext uri="{FF2B5EF4-FFF2-40B4-BE49-F238E27FC236}">
                <a16:creationId xmlns:a16="http://schemas.microsoft.com/office/drawing/2014/main" id="{6C2CDEC2-B893-491C-BB5B-D4EEE3DC82DC}"/>
              </a:ext>
            </a:extLst>
          </p:cNvPr>
          <p:cNvSpPr txBox="1"/>
          <p:nvPr/>
        </p:nvSpPr>
        <p:spPr>
          <a:xfrm>
            <a:off x="8274425" y="6516527"/>
            <a:ext cx="3819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3. 12.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703A411-2351-4013-83CF-0C13C30C07DA}"/>
              </a:ext>
            </a:extLst>
          </p:cNvPr>
          <p:cNvSpPr/>
          <p:nvPr/>
        </p:nvSpPr>
        <p:spPr>
          <a:xfrm>
            <a:off x="11744132" y="5984104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endParaRPr lang="cs-CZ" sz="12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3E6CB076-A534-407B-818A-8C31DD33640D}"/>
              </a:ext>
            </a:extLst>
          </p:cNvPr>
          <p:cNvSpPr/>
          <p:nvPr/>
        </p:nvSpPr>
        <p:spPr>
          <a:xfrm>
            <a:off x="10549790" y="3393200"/>
            <a:ext cx="13676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* předběžné údaje</a:t>
            </a:r>
            <a:endParaRPr lang="cs-CZ" sz="1200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4131364E-553B-4C2F-8466-03694FBBBF95}"/>
              </a:ext>
            </a:extLst>
          </p:cNvPr>
          <p:cNvSpPr/>
          <p:nvPr/>
        </p:nvSpPr>
        <p:spPr>
          <a:xfrm>
            <a:off x="11748567" y="4167280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187222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A6BDA19-CED9-4AD8-A8D3-38CA86903F22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6098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280123575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2134165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3870447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7626496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4262943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07797777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69714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5784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08/2021</a:t>
            </a:r>
          </a:p>
        </p:txBody>
      </p:sp>
    </p:spTree>
    <p:extLst>
      <p:ext uri="{BB962C8B-B14F-4D97-AF65-F5344CB8AC3E}">
        <p14:creationId xmlns:p14="http://schemas.microsoft.com/office/powerpoint/2010/main" val="2084607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6897C-047E-47E5-B3A3-E78E699656D0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43019"/>
          <a:ext cx="4564170" cy="874168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358418510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46526545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76897358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21623622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809614840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491470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83163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409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6EE2C37-338A-492C-9788-E31A89B74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82729"/>
              </p:ext>
            </p:extLst>
          </p:nvPr>
        </p:nvGraphicFramePr>
        <p:xfrm>
          <a:off x="7343774" y="5543019"/>
          <a:ext cx="4573695" cy="866620"/>
        </p:xfrm>
        <a:graphic>
          <a:graphicData uri="http://schemas.openxmlformats.org/drawingml/2006/table">
            <a:tbl>
              <a:tblPr/>
              <a:tblGrid>
                <a:gridCol w="914739">
                  <a:extLst>
                    <a:ext uri="{9D8B030D-6E8A-4147-A177-3AD203B41FA5}">
                      <a16:colId xmlns:a16="http://schemas.microsoft.com/office/drawing/2014/main" val="2232248336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803164521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492686028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860026255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241218159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72111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565876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52454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296815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404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57188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1. – 7.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28F5E2B2-F309-45AF-8A83-D5361039864E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9890"/>
          <a:ext cx="9370019" cy="53348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011204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9702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Počet nakažených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Senecura, Štěrboholy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rybníka Víceměřice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Centrin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Mirovická, pav. A a 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Sociální služby Běchovice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Alzheimer Roztoky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Dómském pahorku Litoměřice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Dukla Vejprty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Domov Dolní zámek Teplice n 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Sněženka Jeseník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Na Výsluní Hořovice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Pečovatelská služba Rakovník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Myslibořice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Pečovatelské centrum Kamenická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Hvízdal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Máj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Proseč-Obořiště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Liščině, Čtyřlístek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Březové Hory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z.ú.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 Máj České Budějovice 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NA-MSSS Marie Náchod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05498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Sokolnice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507058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Domovinka Němčičky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14170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Sdružení Veleta - domov pro osoby se zdravotním postižením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427572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DPSUMORAVY20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57913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DPSVÁŽANY20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124421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Přístav,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9AE8B431-D698-44D7-B21C-AB8F1486EA46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346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580988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8. 1. – 14.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FB16BE5-ABC7-48B8-8300-A2AB2039A214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944641"/>
          <a:ext cx="9684753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6907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byty Cerhenice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Pečky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Zběšičky Duha Písek chráněné bydlení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Rodina24, Vila Vitae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služnou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Kyjovice (Opava)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Osoblaha, Klášterní 34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seniory, Krnov, Rooseveltova ul.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Hvězda Poděbrady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Armada spasy KV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Slunovrat, Ostrava-Přívoz, příspěvková organizace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Slaný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Pohoda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Odry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bydlení ARCHA - Nový Jičín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Dolní Cetno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ICSS Odlochovice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osoby se zdravotním postižením Zběšičky, Bernartice u Milevska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Na Stříbrném vrchu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domovy Havlíčkův Brod, Humpolec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DUHA - Nový Jičín, Máchova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Nová Slunečnice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0213320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Kralovice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4012682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Harcov Liberec, o.p.s.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6382071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IKV Bílá Voda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 Zahradách Zdice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1099837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Slunce všem Unhošť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24214170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Lochovice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6141554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matky Vojtěchy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71555348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dům Soběslav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9124421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Emin zámek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667D330D-9FE5-49E1-ACFD-E4A842FA346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439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15. 1. – 21.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FB16BE5-ABC7-48B8-8300-A2AB2039A214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49415"/>
          <a:ext cx="9684753" cy="53132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227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Hortenzie Bořanovice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Domovy Na Třešňovce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DOMOVSVKŘÍŽE21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DPSBORŠICE21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DZPBARBORKA21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LADASENIOR s.r.o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CSOP10 DPS Zvonková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Bellevue Vila Prague, Slaný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Kostelec nad Černými Lesy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Kurojedy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2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NA-DOZP Domovy Na Třešňovce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Červený Vrch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Mládežnická Jirkov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Police III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P2, J.Masaryka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Světlo, Drhovle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Modrý kámen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Wágnerka Český Krumlov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SZC Letiny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Lipová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027302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Chomutice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897962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DPSPAČLAVICE20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240389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ČKCH Charitní domov Město Albrechtice, Úzká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9EABA060-817D-4986-8BA1-491519C478A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068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22. 1. – 31.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0365"/>
          <a:ext cx="9684753" cy="52180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7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Kolín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Vrchlického Vejprty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Ždírec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ČČK Teplice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 Janouchova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Anima Čáslav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Vojkov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PRAGOM  Pňov-Předhradí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Domov V Podzámčí, Říhova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Humpolec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Salvátor Krnov, M.Švabinského 10,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Větrná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Farní charita 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Sedlčany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Sanatorium Lotos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Všebořice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Krásné Březno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Štěrboholy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Benátky nad Jizerou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SKP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Libníč a Centrum sociálních služeb Empatie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Maxov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88086200-61E2-48BD-9BE8-7E58FE39E79B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8846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2. – 7.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0365"/>
          <a:ext cx="9684753" cy="53990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453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Novovysočanská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Pod Kavčí Skálou Říčany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sociálních služeb  Staroměstská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Milíčeves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Slezská Humanita, Orlová - Lazy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Čáslav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Horní Planá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Fontána - centrum sociálních služeb Hlučín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Pod Skalou Mníšek p. Brdy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Klokánek Hostivice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Vršovický zámeček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Skalami Kurovodice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Vraný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Zvoneček Bylany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Arkadie Teplice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Podkrušnohorské domovy soc. služeb Dubí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404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a centrum denních služeb Jablonec nad Nisou (Domovy pro osoby se zdravotním postižením – pro ženy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DSS Skřivany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5869068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Pelhřimov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Božice - DpS a DZR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Jarošce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Bažantnice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12682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Koniklecová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Pochlovice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452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8. 2. – 17.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982740"/>
          <a:ext cx="9684753" cy="54824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935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>
                          <a:effectLst/>
                        </a:rPr>
                        <a:t>Název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Zátiší Rakovník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Svojšice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Haus Vacov, s.r.o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SC Nechanice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DpS Borohrádek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pro seniory Hnojník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Oáza Stars Lužná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Dědina České Meziříčí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Pohoda Dolní Domaslavice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Tloskov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ÚSP Domečky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Hvězda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0417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Bystřice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024544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DsPS Frantiskovy Lazne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65078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Jah Jireh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939119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Marianska 2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36253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Černovice-Lidmaň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8608945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Borová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S-centrum Hodonín,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Březnice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Fokus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3340608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 OASA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21332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sv. Terezie, P8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95684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Domy s pečovatelskou službou FM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30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18. 2. – 28.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236412"/>
          <a:ext cx="9684753" cy="41809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 - DOZP pro mentálně postižené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ČCE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Mnichov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Sokolik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Vroutek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Krásná Lípa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Srdce v dlaních Filipov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Pyšely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Náchod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a DZR Dřevčický Park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SÁRA Třinec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Kynzvart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Skalka 2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Tepelska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29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33A2912-3B4F-4562-AAF8-7CA9D473A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2190"/>
              </p:ext>
            </p:extLst>
          </p:nvPr>
        </p:nvGraphicFramePr>
        <p:xfrm>
          <a:off x="7429500" y="5737704"/>
          <a:ext cx="4564860" cy="731520"/>
        </p:xfrm>
        <a:graphic>
          <a:graphicData uri="http://schemas.openxmlformats.org/drawingml/2006/table">
            <a:tbl>
              <a:tblPr/>
              <a:tblGrid>
                <a:gridCol w="228243">
                  <a:extLst>
                    <a:ext uri="{9D8B030D-6E8A-4147-A177-3AD203B41FA5}">
                      <a16:colId xmlns:a16="http://schemas.microsoft.com/office/drawing/2014/main" val="2303950644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222804932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819665998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91676189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538458889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497419379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835920358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251840259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4113556792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607345361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701349543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902777791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212362783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767816460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07119674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408007346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096410696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689324103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4154881675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98565895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1092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55,0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47,5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40,5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40,2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12,1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16,5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89246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343901" y="6516527"/>
            <a:ext cx="375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3. 12.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4" name="Obdélník 11">
            <a:extLst>
              <a:ext uri="{FF2B5EF4-FFF2-40B4-BE49-F238E27FC236}">
                <a16:creationId xmlns:a16="http://schemas.microsoft.com/office/drawing/2014/main" id="{38C2AC7A-9C23-4CCF-B20F-266DA9F7115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0905" y="6522363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Tabulka 14">
            <a:extLst>
              <a:ext uri="{FF2B5EF4-FFF2-40B4-BE49-F238E27FC236}">
                <a16:creationId xmlns:a16="http://schemas.microsoft.com/office/drawing/2014/main" id="{50CA38BC-195A-4265-A337-74D0D69A5132}"/>
              </a:ext>
            </a:extLst>
          </p:cNvPr>
          <p:cNvGraphicFramePr>
            <a:graphicFrameLocks noGrp="1"/>
          </p:cNvGraphicFramePr>
          <p:nvPr/>
        </p:nvGraphicFramePr>
        <p:xfrm>
          <a:off x="6600825" y="1314771"/>
          <a:ext cx="5393547" cy="365760"/>
        </p:xfrm>
        <a:graphic>
          <a:graphicData uri="http://schemas.openxmlformats.org/drawingml/2006/table">
            <a:tbl>
              <a:tblPr/>
              <a:tblGrid>
                <a:gridCol w="77918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33287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 denně: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graphicFrame>
        <p:nvGraphicFramePr>
          <p:cNvPr id="19" name="Graf 12">
            <a:extLst>
              <a:ext uri="{FF2B5EF4-FFF2-40B4-BE49-F238E27FC236}">
                <a16:creationId xmlns:a16="http://schemas.microsoft.com/office/drawing/2014/main" id="{72589205-FA3E-4546-869C-5462A9B69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9698585"/>
              </p:ext>
            </p:extLst>
          </p:nvPr>
        </p:nvGraphicFramePr>
        <p:xfrm>
          <a:off x="6895909" y="1703559"/>
          <a:ext cx="5215710" cy="395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Obdélník 13">
            <a:extLst>
              <a:ext uri="{FF2B5EF4-FFF2-40B4-BE49-F238E27FC236}">
                <a16:creationId xmlns:a16="http://schemas.microsoft.com/office/drawing/2014/main" id="{0CBAB1B0-E713-42C3-B005-9F720593CBF2}"/>
              </a:ext>
            </a:extLst>
          </p:cNvPr>
          <p:cNvSpPr/>
          <p:nvPr/>
        </p:nvSpPr>
        <p:spPr>
          <a:xfrm>
            <a:off x="6986345" y="955453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5" name="Tabulka 14">
            <a:extLst>
              <a:ext uri="{FF2B5EF4-FFF2-40B4-BE49-F238E27FC236}">
                <a16:creationId xmlns:a16="http://schemas.microsoft.com/office/drawing/2014/main" id="{E3F2A5EE-FD0D-4E26-AEC0-D9CFDEEC1E60}"/>
              </a:ext>
            </a:extLst>
          </p:cNvPr>
          <p:cNvGraphicFramePr>
            <a:graphicFrameLocks noGrp="1"/>
          </p:cNvGraphicFramePr>
          <p:nvPr/>
        </p:nvGraphicFramePr>
        <p:xfrm>
          <a:off x="6686550" y="5737704"/>
          <a:ext cx="5307832" cy="731520"/>
        </p:xfrm>
        <a:graphic>
          <a:graphicData uri="http://schemas.openxmlformats.org/drawingml/2006/table">
            <a:tbl>
              <a:tblPr/>
              <a:tblGrid>
                <a:gridCol w="75111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6" name="Obdélník 13">
            <a:extLst>
              <a:ext uri="{FF2B5EF4-FFF2-40B4-BE49-F238E27FC236}">
                <a16:creationId xmlns:a16="http://schemas.microsoft.com/office/drawing/2014/main" id="{0ABA3511-66CD-4489-AF5A-F87C351FF89D}"/>
              </a:ext>
            </a:extLst>
          </p:cNvPr>
          <p:cNvSpPr/>
          <p:nvPr/>
        </p:nvSpPr>
        <p:spPr>
          <a:xfrm>
            <a:off x="190492" y="571917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– 12/2021 k 3. 12.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7A17A29C-4F23-47B3-905B-F8299A2B9E6E}"/>
              </a:ext>
            </a:extLst>
          </p:cNvPr>
          <p:cNvSpPr/>
          <p:nvPr/>
        </p:nvSpPr>
        <p:spPr>
          <a:xfrm>
            <a:off x="11548484" y="5505680"/>
            <a:ext cx="5613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3. 12.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8" name="Tabulka 10">
            <a:extLst>
              <a:ext uri="{FF2B5EF4-FFF2-40B4-BE49-F238E27FC236}">
                <a16:creationId xmlns:a16="http://schemas.microsoft.com/office/drawing/2014/main" id="{0EE03235-90B5-4828-A095-CA13F7204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455695"/>
              </p:ext>
            </p:extLst>
          </p:nvPr>
        </p:nvGraphicFramePr>
        <p:xfrm>
          <a:off x="47625" y="989354"/>
          <a:ext cx="6437728" cy="5416275"/>
        </p:xfrm>
        <a:graphic>
          <a:graphicData uri="http://schemas.openxmlformats.org/drawingml/2006/table">
            <a:tbl>
              <a:tblPr/>
              <a:tblGrid>
                <a:gridCol w="587812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2675377350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1722521615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1368621166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2832739057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1571506889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1159134526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2805932271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2944690473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650913940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274616259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121507709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4084179970"/>
                    </a:ext>
                  </a:extLst>
                </a:gridCol>
              </a:tblGrid>
              <a:tr h="6649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 2021 </a:t>
                      </a:r>
                    </a:p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3. 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 (25)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  <a:b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F5FF4493-5896-469E-A946-07BA40F51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282599"/>
              </p:ext>
            </p:extLst>
          </p:nvPr>
        </p:nvGraphicFramePr>
        <p:xfrm>
          <a:off x="7428791" y="1208860"/>
          <a:ext cx="4564860" cy="469468"/>
        </p:xfrm>
        <a:graphic>
          <a:graphicData uri="http://schemas.openxmlformats.org/drawingml/2006/table">
            <a:tbl>
              <a:tblPr/>
              <a:tblGrid>
                <a:gridCol w="228243">
                  <a:extLst>
                    <a:ext uri="{9D8B030D-6E8A-4147-A177-3AD203B41FA5}">
                      <a16:colId xmlns:a16="http://schemas.microsoft.com/office/drawing/2014/main" val="3601308012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991893649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301851175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966199895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058658351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519221571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480864564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935067536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924155679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425807175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662943135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412126086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524315428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163194757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574639004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69355798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804962741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947689318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892113105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768325911"/>
                    </a:ext>
                  </a:extLst>
                </a:gridCol>
              </a:tblGrid>
              <a:tr h="97789"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619661"/>
                  </a:ext>
                </a:extLst>
              </a:tr>
              <a:tr h="32409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312,7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279,4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148,0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107,7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64,3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35,3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56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688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3. – 17. 3.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986199"/>
          <a:ext cx="9684753" cy="54241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508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Autiscentrum o.p.s.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BETANIE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 v České republice, z. 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P7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Vincentinum Šumperk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 Mendryka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ZAHRADAKM 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DsPS As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Jesle Františka Malíka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Zahrada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DSS Litvínov Janov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Bojčenkova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APOSS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602175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služeb pro seniory Kyjov,p.o.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9695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Jedovnice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419949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Hladnovská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347064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Libice n. C.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565260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Domov Arreta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4339379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DPSLUKOV21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432286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Krajánek Jesenice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644818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Hroznetin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619241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bydlení v Kopřivnici - Domov NaNovo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71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18. 3. – 31. 3.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079D213B-AFD8-441E-95CD-54620E25AEB5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967151"/>
          <a:ext cx="9684753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668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Berounka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Svaté rodiny Příbram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Fénix Horoměřice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Horní Stropnice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Čtyřlístek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 sv. Pavla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Staroměstská 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Chráněná dílna Avízo s.r.o Zliv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Ludgeřovice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Hradec nad Moravicí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Pata CH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Osek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Brtníky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Nové Hrady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94602175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Luštěnice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089695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Týdenní stacionář Srbeč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6419949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Světlo, Drhovle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7347064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DSS Chotělice 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10565260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Domino Zavidov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304339379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Hostomice - Zátor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6432286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Ústí nad Labem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2619241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Velké Březno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08256375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SAMANIT - domov pro seniory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9193873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Starý mlýn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40232789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Loď Hermes -CSS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5683218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Skalice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86954665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Snědovice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3543285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centrum Písek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19459573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klidného stáří Pravětín Vimperk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Břetislavova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3 SO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 Erbenova, Hlinsko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70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4. – 31. 8.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026863"/>
          <a:ext cx="9684753" cy="51318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162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Dědina Opočno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Psychocentrum Domeček Hodonín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Tovačov-JAR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 Sedlec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Marianska 3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USP Žampach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Emauzy s.r.o Dobrá Voda u Českých Budějovic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spásy, Čsl. armády 837/36 bcd, Krnov 794 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Žirafa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Pátek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3722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Zábřeh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001264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U Pramene Louny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372521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Samaritán Ústí nad Labem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Kobylá nad Vidnavkou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50470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Dobětice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7198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Raspenava,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85268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Sára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1704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CSSP Máchova 14,P2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168677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Chroustovice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8555041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 Zahradách Zdice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493442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Velké Hamry , varianta alfa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991216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12.07.2021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 Ostrava - Zukalova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32772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20.07.2021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Vlčí Pole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43187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17.08.2021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Svitavy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554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9. – 31. 10.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09721"/>
              </p:ext>
            </p:extLst>
          </p:nvPr>
        </p:nvGraphicFramePr>
        <p:xfrm>
          <a:off x="1372685" y="1026864"/>
          <a:ext cx="9684753" cy="50686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DSLUHAČOVICE21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Hejnická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Momo Chrudim, o.p.s - sociálně terapeutická dílna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P3, Roháčova 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Hnojník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Hrabyně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Jasmín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EBEN - EZER Český Těšín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CHARITNÍDOMOVHLUK21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Pyšely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Zámek Břežany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Kamenec, Slezská Ostrava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33767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Rybníčku Žižice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8954418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Boskovice Mánesova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197993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Šlejnická Praha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489360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Černovice-Lidmaň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229209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Česká Kamenice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174730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 péče Choceň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953656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Svaté rodiny Ulrychova Praha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583088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Příbor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48820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Hezké domy s.r.o Lovosice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3722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Chrudim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4756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E41B5C5B-AE25-4C24-816A-37AA2B651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34392"/>
              </p:ext>
            </p:extLst>
          </p:nvPr>
        </p:nvGraphicFramePr>
        <p:xfrm>
          <a:off x="8770575" y="901702"/>
          <a:ext cx="706799" cy="5614806"/>
        </p:xfrm>
        <a:graphic>
          <a:graphicData uri="http://schemas.openxmlformats.org/drawingml/2006/table">
            <a:tbl>
              <a:tblPr/>
              <a:tblGrid>
                <a:gridCol w="706799">
                  <a:extLst>
                    <a:ext uri="{9D8B030D-6E8A-4147-A177-3AD203B41FA5}">
                      <a16:colId xmlns:a16="http://schemas.microsoft.com/office/drawing/2014/main" val="559004365"/>
                    </a:ext>
                  </a:extLst>
                </a:gridCol>
              </a:tblGrid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518633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899055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264070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264712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250700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3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69456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27395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917271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305757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06709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331914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596993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029518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158974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153436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180790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705304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12914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945857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85229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60845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02175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37310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513925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405739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625283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08761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196332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68190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října 2020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3. 12. 2021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0C9FB-2949-4B26-B792-61AF25EF7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15113"/>
              </p:ext>
            </p:extLst>
          </p:nvPr>
        </p:nvGraphicFramePr>
        <p:xfrm>
          <a:off x="1093233" y="681680"/>
          <a:ext cx="8958646" cy="5834840"/>
        </p:xfrm>
        <a:graphic>
          <a:graphicData uri="http://schemas.openxmlformats.org/drawingml/2006/table">
            <a:tbl>
              <a:tblPr/>
              <a:tblGrid>
                <a:gridCol w="339979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22412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92 481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5 956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29 980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16 080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4 733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domovy/ústavy pro mladistvé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204550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271889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37953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596586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092428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49064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324214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683674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Občanská komunita/obec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25124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Zájmové aktivity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704925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026929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společenské/rekreační/vzdělávací akce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412420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612133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699426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91631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663673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Mutace / import / významná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5277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E9B121FA-9935-4423-B922-4AB9568EA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87272"/>
              </p:ext>
            </p:extLst>
          </p:nvPr>
        </p:nvGraphicFramePr>
        <p:xfrm>
          <a:off x="8714377" y="1092199"/>
          <a:ext cx="839198" cy="5424328"/>
        </p:xfrm>
        <a:graphic>
          <a:graphicData uri="http://schemas.openxmlformats.org/drawingml/2006/table">
            <a:tbl>
              <a:tblPr/>
              <a:tblGrid>
                <a:gridCol w="839198">
                  <a:extLst>
                    <a:ext uri="{9D8B030D-6E8A-4147-A177-3AD203B41FA5}">
                      <a16:colId xmlns:a16="http://schemas.microsoft.com/office/drawing/2014/main" val="4048622661"/>
                    </a:ext>
                  </a:extLst>
                </a:gridCol>
              </a:tblGrid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86716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827945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186777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63005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97837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497283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938945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08292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344898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88136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701372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89194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047639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743203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984089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53176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252288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67111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675010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51490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026394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673386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66064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0140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262271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285354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06201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263056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ledna 2021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3. 12. 2021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68AE7B0F-05ED-4C12-89D3-29AC69571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66743"/>
              </p:ext>
            </p:extLst>
          </p:nvPr>
        </p:nvGraphicFramePr>
        <p:xfrm>
          <a:off x="1104900" y="660914"/>
          <a:ext cx="8958646" cy="5860965"/>
        </p:xfrm>
        <a:graphic>
          <a:graphicData uri="http://schemas.openxmlformats.org/drawingml/2006/table">
            <a:tbl>
              <a:tblPr/>
              <a:tblGrid>
                <a:gridCol w="339979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43088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46 943 (11 977)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4 347 (1 140)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23 388 (9 409)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3 190 (970)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7 315 (584)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321 (39)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4 133 (290)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 (11)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3 360 (1 288)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 (54)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2 766 (54)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2 363 (80)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 (9)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domovy/ústavy pro mladistvé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1 069 (109)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(12)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 (20)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 (36)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(13)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 (54)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(11)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 (6)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997362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883259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81449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915642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Občanská komunita/obec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883858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70336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71184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společenské/rekreační/vzdělávací akce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6749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(12)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12153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817810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44375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281701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16773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318133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Mutace / import / významná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51448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19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F8AA8311-83CF-40BE-9B08-408DCE2F8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298653"/>
              </p:ext>
            </p:extLst>
          </p:nvPr>
        </p:nvGraphicFramePr>
        <p:xfrm>
          <a:off x="7361314" y="5543019"/>
          <a:ext cx="4556155" cy="866620"/>
        </p:xfrm>
        <a:graphic>
          <a:graphicData uri="http://schemas.openxmlformats.org/drawingml/2006/table">
            <a:tbl>
              <a:tblPr/>
              <a:tblGrid>
                <a:gridCol w="911231">
                  <a:extLst>
                    <a:ext uri="{9D8B030D-6E8A-4147-A177-3AD203B41FA5}">
                      <a16:colId xmlns:a16="http://schemas.microsoft.com/office/drawing/2014/main" val="3020856174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237825202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73601134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1947483592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668856520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746649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2946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3. 12. 2021</a:t>
            </a: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11/2021 k 3. 12.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246436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976928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3BAE1A52-4750-4BC3-912D-70154DAF6174}"/>
              </a:ext>
            </a:extLst>
          </p:cNvPr>
          <p:cNvSpPr/>
          <p:nvPr/>
        </p:nvSpPr>
        <p:spPr>
          <a:xfrm>
            <a:off x="10359541" y="1607162"/>
            <a:ext cx="15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* předběžné údaje</a:t>
            </a:r>
            <a:endParaRPr lang="cs-CZ" sz="1400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20CE13C-8026-45B6-BDF5-CAEF0DC0608D}"/>
              </a:ext>
            </a:extLst>
          </p:cNvPr>
          <p:cNvSpPr/>
          <p:nvPr/>
        </p:nvSpPr>
        <p:spPr>
          <a:xfrm>
            <a:off x="11331729" y="326731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endParaRPr lang="cs-CZ" sz="1400" dirty="0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515B5475-423B-4202-A225-095C6040464C}"/>
              </a:ext>
            </a:extLst>
          </p:cNvPr>
          <p:cNvSpPr/>
          <p:nvPr/>
        </p:nvSpPr>
        <p:spPr>
          <a:xfrm>
            <a:off x="11331729" y="585683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endParaRPr lang="cs-CZ" sz="1400" dirty="0"/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D036907E-4A47-4792-B2DB-628CFFE084EE}"/>
              </a:ext>
            </a:extLst>
          </p:cNvPr>
          <p:cNvSpPr/>
          <p:nvPr/>
        </p:nvSpPr>
        <p:spPr>
          <a:xfrm>
            <a:off x="3699466" y="118549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77556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11. – 15. 11.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324912"/>
              </p:ext>
            </p:extLst>
          </p:nvPr>
        </p:nvGraphicFramePr>
        <p:xfrm>
          <a:off x="1372685" y="1009673"/>
          <a:ext cx="9684753" cy="530708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0868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Rožmitál p. Třemšínem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LDN Oblouková,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služeb pro seniory Kyjov,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Libeň, Praha 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Korýtko, příspěvková organizace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BONA chráněné bydlení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Hluboká nad Vltavou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Světlo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Empatie Chráněné bydlení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Telč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IRIS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Krč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1807022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Alzheimercentrum  Zlosyň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4923974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Senior-komplex Lužec nad Vltavou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0337858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SC Malá Čermná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8174903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Komárov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267598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Modrý klíč o.p.s.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0781992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Naděje, Rybalkova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8468394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Slaný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999739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Naděje, K Prádelně,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3920505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Hrází Pečičky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5810615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Chodov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0882213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Sociální služby Semily,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5508506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ČCE Sobotín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2188933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4549633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Nová Slunečnice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76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16. 11. – 3. 12.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3. 12. 2021</a:t>
            </a: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527425"/>
              </p:ext>
            </p:extLst>
          </p:nvPr>
        </p:nvGraphicFramePr>
        <p:xfrm>
          <a:off x="1372685" y="1009673"/>
          <a:ext cx="9684753" cy="53664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5371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383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Libnič a Centrum sociálních služeb Empatie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383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Dědina Opočno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383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Reynkova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383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SEN pro SEN Javorník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383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 - 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383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Geriatrické centrum Týniště nad Orlicí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383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Praha 15, DPS Janovská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383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Habrová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383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Centrin Unhošť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383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Pilníkov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2383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ve Věži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2383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Integrované centrum Vilémov pro osoby se zdr. postižením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0310336"/>
                  </a:ext>
                </a:extLst>
              </a:tr>
              <a:tr h="3409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Čtyřlístek - centrum pro osoby se zdravotním postižením Ostrava, příspěvková organizace  Domov Třebovice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167362"/>
                  </a:ext>
                </a:extLst>
              </a:tr>
              <a:tr h="2383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1158918"/>
                  </a:ext>
                </a:extLst>
              </a:tr>
              <a:tr h="2383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ALZEIMER HOME Ostrov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5468305"/>
                  </a:ext>
                </a:extLst>
              </a:tr>
              <a:tr h="2383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5 -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2918779"/>
                  </a:ext>
                </a:extLst>
              </a:tr>
              <a:tr h="2383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Marianska 4 -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860963"/>
                  </a:ext>
                </a:extLst>
              </a:tr>
              <a:tr h="2383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dobré vůle Žáry, M.Albrechtice, Žáry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449182"/>
                  </a:ext>
                </a:extLst>
              </a:tr>
              <a:tr h="2383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Salvátor Krnov, M.Švabinského 10,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6820300"/>
                  </a:ext>
                </a:extLst>
              </a:tr>
              <a:tr h="2383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Pouchov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1807022"/>
                  </a:ext>
                </a:extLst>
              </a:tr>
              <a:tr h="2383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DSNEZDENICE21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01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075944" y="3790246"/>
            <a:ext cx="9869424" cy="1564690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rgbClr val="C00000"/>
                </a:solidFill>
              </a:rPr>
              <a:t>Nákaza COVID-19 v zařízeních </a:t>
            </a:r>
          </a:p>
          <a:p>
            <a:r>
              <a:rPr lang="cs-CZ" sz="3600" b="1" dirty="0">
                <a:solidFill>
                  <a:srgbClr val="C00000"/>
                </a:solidFill>
              </a:rPr>
              <a:t>sociálních služeb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608199" y="5354936"/>
            <a:ext cx="48049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Individuálně hlášené případy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8744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8031</TotalTime>
  <Words>13693</Words>
  <Application>Microsoft Office PowerPoint</Application>
  <PresentationFormat>Širokoúhlá obrazovka</PresentationFormat>
  <Paragraphs>5895</Paragraphs>
  <Slides>55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55</vt:i4>
      </vt:variant>
    </vt:vector>
  </HeadingPairs>
  <TitlesOfParts>
    <vt:vector size="59" baseType="lpstr">
      <vt:lpstr>Arial</vt:lpstr>
      <vt:lpstr>Calibri</vt:lpstr>
      <vt:lpstr>Roboto</vt:lpstr>
      <vt:lpstr>Motiv Office</vt:lpstr>
      <vt:lpstr>Datová a informační základna  pro management pandemie COVID-19</vt:lpstr>
      <vt:lpstr>Úvod – zdroje dat a koncepce analýz </vt:lpstr>
      <vt:lpstr>Prezentace aplikace PowerPoint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Datová a informační základna  pro management pandemie COVID-19</vt:lpstr>
      <vt:lpstr>Prezentace aplikace PowerPoint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Počet nově pozitivních klientů v sociálních službách</vt:lpstr>
      <vt:lpstr>Počet nově pozitivních pracovníků v sociálních službách</vt:lpstr>
      <vt:lpstr>Počet nově pozitivních osob v sociálních službách</vt:lpstr>
      <vt:lpstr>Počet nově pozitivních pracovníků a klientů v sociálních službách</vt:lpstr>
      <vt:lpstr>Počet zemřelých klientů v sociálních službách</vt:lpstr>
      <vt:lpstr>Počet zemřelých klientů a pracovníků v sociálních službách</vt:lpstr>
      <vt:lpstr>Klienti a pracovníci v sociálních službách vyžadující hospitalizaci z důvodu COVID-19</vt:lpstr>
      <vt:lpstr>Klienti a pracovníci v sociálních službách s těžkým průběhem nemoci</vt:lpstr>
      <vt:lpstr>Datová a informační základna  pro management pandemie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Události řešené od 1. října 2020 – celá ČR</vt:lpstr>
      <vt:lpstr>Události řešené od 1. ledna 2021 – celá ČR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Dušek Ladislav prof. RNDr. Ph.D.</cp:lastModifiedBy>
  <cp:revision>526</cp:revision>
  <dcterms:created xsi:type="dcterms:W3CDTF">2020-11-14T10:09:00Z</dcterms:created>
  <dcterms:modified xsi:type="dcterms:W3CDTF">2021-12-04T18:20:59Z</dcterms:modified>
</cp:coreProperties>
</file>