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56.545670000000001</c:v>
                </c:pt>
                <c:pt idx="1">
                  <c:v>66.853530000000006</c:v>
                </c:pt>
                <c:pt idx="2">
                  <c:v>66.534459999999996</c:v>
                </c:pt>
                <c:pt idx="3">
                  <c:v>64.827029999999993</c:v>
                </c:pt>
                <c:pt idx="5">
                  <c:v>55.03586</c:v>
                </c:pt>
                <c:pt idx="6">
                  <c:v>54.629399999999997</c:v>
                </c:pt>
                <c:pt idx="7">
                  <c:v>55.050409999999999</c:v>
                </c:pt>
                <c:pt idx="8">
                  <c:v>55.314059999999998</c:v>
                </c:pt>
                <c:pt idx="9">
                  <c:v>55.495570000000001</c:v>
                </c:pt>
                <c:pt idx="10">
                  <c:v>55.557679999999998</c:v>
                </c:pt>
                <c:pt idx="11">
                  <c:v>56.593319999999999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1.0365941999999999</c:v>
                </c:pt>
                <c:pt idx="1">
                  <c:v>1.1171153199999999</c:v>
                </c:pt>
                <c:pt idx="2">
                  <c:v>1.13561512</c:v>
                </c:pt>
                <c:pt idx="3">
                  <c:v>1.1884081200000001</c:v>
                </c:pt>
                <c:pt idx="5">
                  <c:v>0.87324957999999997</c:v>
                </c:pt>
                <c:pt idx="6">
                  <c:v>0.89060634000000005</c:v>
                </c:pt>
                <c:pt idx="7">
                  <c:v>0.91919715000000002</c:v>
                </c:pt>
                <c:pt idx="8">
                  <c:v>0.91116916999999997</c:v>
                </c:pt>
                <c:pt idx="9">
                  <c:v>0.91119574999999997</c:v>
                </c:pt>
                <c:pt idx="10">
                  <c:v>0.96443352000000004</c:v>
                </c:pt>
                <c:pt idx="11">
                  <c:v>1.09168445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6.4338193600000002</c:v>
                </c:pt>
                <c:pt idx="1">
                  <c:v>5.6327137699999996</c:v>
                </c:pt>
                <c:pt idx="2">
                  <c:v>5.67069797</c:v>
                </c:pt>
                <c:pt idx="3">
                  <c:v>7.3760813399999998</c:v>
                </c:pt>
                <c:pt idx="5">
                  <c:v>6.4152438299999996</c:v>
                </c:pt>
                <c:pt idx="6">
                  <c:v>6.66636205</c:v>
                </c:pt>
                <c:pt idx="7">
                  <c:v>6.5467405300000001</c:v>
                </c:pt>
                <c:pt idx="8">
                  <c:v>6.7508981099999996</c:v>
                </c:pt>
                <c:pt idx="9">
                  <c:v>6.3695396999999998</c:v>
                </c:pt>
                <c:pt idx="10">
                  <c:v>6.4118156300000004</c:v>
                </c:pt>
                <c:pt idx="11">
                  <c:v>5.8443670699999997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0.22914886000000001</c:v>
                </c:pt>
                <c:pt idx="1">
                  <c:v>0.21072953999999999</c:v>
                </c:pt>
                <c:pt idx="2">
                  <c:v>0.22119388000000001</c:v>
                </c:pt>
                <c:pt idx="3">
                  <c:v>0.26270874999999999</c:v>
                </c:pt>
                <c:pt idx="5">
                  <c:v>0.20073178999999999</c:v>
                </c:pt>
                <c:pt idx="6">
                  <c:v>0.19889164000000001</c:v>
                </c:pt>
                <c:pt idx="7">
                  <c:v>0.19826115</c:v>
                </c:pt>
                <c:pt idx="8">
                  <c:v>0.18506423</c:v>
                </c:pt>
                <c:pt idx="9">
                  <c:v>0.20669182</c:v>
                </c:pt>
                <c:pt idx="10">
                  <c:v>0.24088525999999999</c:v>
                </c:pt>
                <c:pt idx="11">
                  <c:v>0.19127247999999999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0.34797</c:v>
                </c:pt>
                <c:pt idx="1">
                  <c:v>0.34998699999999999</c:v>
                </c:pt>
                <c:pt idx="2">
                  <c:v>0.36416199999999999</c:v>
                </c:pt>
                <c:pt idx="3">
                  <c:v>0.39893200000000001</c:v>
                </c:pt>
                <c:pt idx="5">
                  <c:v>0.28828500000000001</c:v>
                </c:pt>
                <c:pt idx="6">
                  <c:v>0.27428399999999997</c:v>
                </c:pt>
                <c:pt idx="7">
                  <c:v>0.26624700000000001</c:v>
                </c:pt>
                <c:pt idx="8">
                  <c:v>0.27616800000000002</c:v>
                </c:pt>
                <c:pt idx="9">
                  <c:v>0.30978600000000001</c:v>
                </c:pt>
                <c:pt idx="10">
                  <c:v>0.33167400000000002</c:v>
                </c:pt>
                <c:pt idx="11">
                  <c:v>0.22988800000000001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35.406801999999999</c:v>
                </c:pt>
                <c:pt idx="1">
                  <c:v>25.835927999999999</c:v>
                </c:pt>
                <c:pt idx="2">
                  <c:v>26.073868000000001</c:v>
                </c:pt>
                <c:pt idx="3">
                  <c:v>25.946836000000001</c:v>
                </c:pt>
                <c:pt idx="5">
                  <c:v>37.186633</c:v>
                </c:pt>
                <c:pt idx="6">
                  <c:v>37.340452999999997</c:v>
                </c:pt>
                <c:pt idx="7">
                  <c:v>37.019142000000002</c:v>
                </c:pt>
                <c:pt idx="8">
                  <c:v>36.562635999999998</c:v>
                </c:pt>
                <c:pt idx="9">
                  <c:v>36.707217999999997</c:v>
                </c:pt>
                <c:pt idx="10">
                  <c:v>36.493509000000003</c:v>
                </c:pt>
                <c:pt idx="11">
                  <c:v>36.049469999999999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83.818820000000002</c:v>
                </c:pt>
                <c:pt idx="1">
                  <c:v>86.794309999999996</c:v>
                </c:pt>
                <c:pt idx="2">
                  <c:v>78.827830000000006</c:v>
                </c:pt>
                <c:pt idx="3">
                  <c:v>72.231290000000001</c:v>
                </c:pt>
                <c:pt idx="4">
                  <c:v>65.94135</c:v>
                </c:pt>
                <c:pt idx="5">
                  <c:v>54.349460000000001</c:v>
                </c:pt>
                <c:pt idx="6">
                  <c:v>54.276359999999997</c:v>
                </c:pt>
                <c:pt idx="8">
                  <c:v>68.531360000000006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83.281418299999999</c:v>
                </c:pt>
                <c:pt idx="1">
                  <c:v>86.577238699999995</c:v>
                </c:pt>
                <c:pt idx="2">
                  <c:v>78.657167099999995</c:v>
                </c:pt>
                <c:pt idx="3">
                  <c:v>71.904063399999998</c:v>
                </c:pt>
                <c:pt idx="4">
                  <c:v>65.442616099999995</c:v>
                </c:pt>
                <c:pt idx="5">
                  <c:v>53.513725000000001</c:v>
                </c:pt>
                <c:pt idx="6">
                  <c:v>52.964893099999998</c:v>
                </c:pt>
                <c:pt idx="8">
                  <c:v>67.970641599999993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79.549480000000003</c:v>
                </c:pt>
                <c:pt idx="1">
                  <c:v>86.79562</c:v>
                </c:pt>
                <c:pt idx="2">
                  <c:v>79.15634</c:v>
                </c:pt>
                <c:pt idx="3">
                  <c:v>71.289580000000001</c:v>
                </c:pt>
                <c:pt idx="4">
                  <c:v>64.885679999999994</c:v>
                </c:pt>
                <c:pt idx="5">
                  <c:v>50.920340000000003</c:v>
                </c:pt>
                <c:pt idx="6">
                  <c:v>49.6158</c:v>
                </c:pt>
                <c:pt idx="8">
                  <c:v>66.653469999999999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79.483232299999997</c:v>
                </c:pt>
                <c:pt idx="1">
                  <c:v>86.709316799999996</c:v>
                </c:pt>
                <c:pt idx="2">
                  <c:v>79.005139600000007</c:v>
                </c:pt>
                <c:pt idx="3">
                  <c:v>70.979393900000005</c:v>
                </c:pt>
                <c:pt idx="4">
                  <c:v>64.447595800000002</c:v>
                </c:pt>
                <c:pt idx="5">
                  <c:v>50.148259000000003</c:v>
                </c:pt>
                <c:pt idx="6">
                  <c:v>48.486730100000003</c:v>
                </c:pt>
                <c:pt idx="8">
                  <c:v>66.189824000000002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80.435890000000001</c:v>
                </c:pt>
                <c:pt idx="1">
                  <c:v>86.548810000000003</c:v>
                </c:pt>
                <c:pt idx="2">
                  <c:v>78.909049999999993</c:v>
                </c:pt>
                <c:pt idx="3">
                  <c:v>71.876310000000004</c:v>
                </c:pt>
                <c:pt idx="4">
                  <c:v>65.169910000000002</c:v>
                </c:pt>
                <c:pt idx="5">
                  <c:v>51.349260000000001</c:v>
                </c:pt>
                <c:pt idx="6">
                  <c:v>50.282139999999998</c:v>
                </c:pt>
                <c:pt idx="8">
                  <c:v>66.729349999999997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80.339867400000003</c:v>
                </c:pt>
                <c:pt idx="1">
                  <c:v>86.444127800000004</c:v>
                </c:pt>
                <c:pt idx="2">
                  <c:v>78.764637500000006</c:v>
                </c:pt>
                <c:pt idx="3">
                  <c:v>71.6067757</c:v>
                </c:pt>
                <c:pt idx="4">
                  <c:v>64.725214100000002</c:v>
                </c:pt>
                <c:pt idx="5">
                  <c:v>50.636258300000001</c:v>
                </c:pt>
                <c:pt idx="6">
                  <c:v>49.214148100000003</c:v>
                </c:pt>
                <c:pt idx="8">
                  <c:v>66.281603099999998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82.22184</c:v>
                </c:pt>
                <c:pt idx="1">
                  <c:v>86.229500000000002</c:v>
                </c:pt>
                <c:pt idx="2">
                  <c:v>78.613309999999998</c:v>
                </c:pt>
                <c:pt idx="3">
                  <c:v>71.759020000000007</c:v>
                </c:pt>
                <c:pt idx="4">
                  <c:v>64.974580000000003</c:v>
                </c:pt>
                <c:pt idx="5">
                  <c:v>51.361849999999997</c:v>
                </c:pt>
                <c:pt idx="6">
                  <c:v>50.401110000000003</c:v>
                </c:pt>
                <c:pt idx="8">
                  <c:v>66.967920000000007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82.135825800000006</c:v>
                </c:pt>
                <c:pt idx="1">
                  <c:v>86.141189800000006</c:v>
                </c:pt>
                <c:pt idx="2">
                  <c:v>78.468884799999998</c:v>
                </c:pt>
                <c:pt idx="3">
                  <c:v>71.474110100000004</c:v>
                </c:pt>
                <c:pt idx="4">
                  <c:v>64.546998099999996</c:v>
                </c:pt>
                <c:pt idx="5">
                  <c:v>50.667483799999999</c:v>
                </c:pt>
                <c:pt idx="6">
                  <c:v>49.3373311</c:v>
                </c:pt>
                <c:pt idx="8">
                  <c:v>66.534791499999997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83.665899999999993</c:v>
                </c:pt>
                <c:pt idx="1">
                  <c:v>86.186089999999993</c:v>
                </c:pt>
                <c:pt idx="2">
                  <c:v>78.110050000000001</c:v>
                </c:pt>
                <c:pt idx="3">
                  <c:v>71.01867</c:v>
                </c:pt>
                <c:pt idx="4">
                  <c:v>63.415410000000001</c:v>
                </c:pt>
                <c:pt idx="5">
                  <c:v>50.692830000000001</c:v>
                </c:pt>
                <c:pt idx="6">
                  <c:v>50.314439999999998</c:v>
                </c:pt>
                <c:pt idx="8">
                  <c:v>66.771270000000001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83.590163700000005</c:v>
                </c:pt>
                <c:pt idx="1">
                  <c:v>86.077637600000003</c:v>
                </c:pt>
                <c:pt idx="2">
                  <c:v>77.951887099999993</c:v>
                </c:pt>
                <c:pt idx="3">
                  <c:v>70.753865899999994</c:v>
                </c:pt>
                <c:pt idx="4">
                  <c:v>62.975236199999998</c:v>
                </c:pt>
                <c:pt idx="5">
                  <c:v>49.969693599999999</c:v>
                </c:pt>
                <c:pt idx="6">
                  <c:v>49.277117799999999</c:v>
                </c:pt>
                <c:pt idx="8">
                  <c:v>66.339432900000006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83.126400000000004</c:v>
                </c:pt>
                <c:pt idx="1">
                  <c:v>86.094740000000002</c:v>
                </c:pt>
                <c:pt idx="2">
                  <c:v>77.941829999999996</c:v>
                </c:pt>
                <c:pt idx="3">
                  <c:v>70.656180000000006</c:v>
                </c:pt>
                <c:pt idx="4">
                  <c:v>63.400460000000002</c:v>
                </c:pt>
                <c:pt idx="5">
                  <c:v>50.358559999999997</c:v>
                </c:pt>
                <c:pt idx="6">
                  <c:v>50.66527</c:v>
                </c:pt>
                <c:pt idx="8">
                  <c:v>66.703130000000002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83.028503400000005</c:v>
                </c:pt>
                <c:pt idx="1">
                  <c:v>85.962782899999993</c:v>
                </c:pt>
                <c:pt idx="2">
                  <c:v>77.758038900000003</c:v>
                </c:pt>
                <c:pt idx="3">
                  <c:v>70.289360599999995</c:v>
                </c:pt>
                <c:pt idx="4">
                  <c:v>62.862119900000003</c:v>
                </c:pt>
                <c:pt idx="5">
                  <c:v>49.547057199999998</c:v>
                </c:pt>
                <c:pt idx="6">
                  <c:v>49.559080100000003</c:v>
                </c:pt>
                <c:pt idx="8">
                  <c:v>66.204975899999994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83.330460000000002</c:v>
                </c:pt>
                <c:pt idx="1">
                  <c:v>85.619929999999997</c:v>
                </c:pt>
                <c:pt idx="2">
                  <c:v>77.48818</c:v>
                </c:pt>
                <c:pt idx="3">
                  <c:v>70.722710000000006</c:v>
                </c:pt>
                <c:pt idx="4">
                  <c:v>63.700150000000001</c:v>
                </c:pt>
                <c:pt idx="5">
                  <c:v>50.783520000000003</c:v>
                </c:pt>
                <c:pt idx="6">
                  <c:v>50.754730000000002</c:v>
                </c:pt>
                <c:pt idx="8">
                  <c:v>66.777850000000001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83.228904900000003</c:v>
                </c:pt>
                <c:pt idx="1">
                  <c:v>85.486751600000005</c:v>
                </c:pt>
                <c:pt idx="2">
                  <c:v>77.283605800000004</c:v>
                </c:pt>
                <c:pt idx="3">
                  <c:v>70.362041700000006</c:v>
                </c:pt>
                <c:pt idx="4">
                  <c:v>63.141112399999997</c:v>
                </c:pt>
                <c:pt idx="5">
                  <c:v>49.872869899999998</c:v>
                </c:pt>
                <c:pt idx="6">
                  <c:v>49.501669</c:v>
                </c:pt>
                <c:pt idx="8">
                  <c:v>66.236990500000005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86.14255</c:v>
                </c:pt>
                <c:pt idx="1">
                  <c:v>86.820449999999994</c:v>
                </c:pt>
                <c:pt idx="2">
                  <c:v>77.919619999999995</c:v>
                </c:pt>
                <c:pt idx="3">
                  <c:v>70.631190000000004</c:v>
                </c:pt>
                <c:pt idx="4">
                  <c:v>65.649529999999999</c:v>
                </c:pt>
                <c:pt idx="5">
                  <c:v>55.090479999999999</c:v>
                </c:pt>
                <c:pt idx="6">
                  <c:v>55.320880000000002</c:v>
                </c:pt>
                <c:pt idx="8">
                  <c:v>67.991280000000003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86.052691999999993</c:v>
                </c:pt>
                <c:pt idx="1">
                  <c:v>86.718599699999999</c:v>
                </c:pt>
                <c:pt idx="2">
                  <c:v>77.803773699999994</c:v>
                </c:pt>
                <c:pt idx="3">
                  <c:v>70.385910699999997</c:v>
                </c:pt>
                <c:pt idx="4">
                  <c:v>65.289888000000005</c:v>
                </c:pt>
                <c:pt idx="5">
                  <c:v>54.500456800000002</c:v>
                </c:pt>
                <c:pt idx="6">
                  <c:v>54.411098500000001</c:v>
                </c:pt>
                <c:pt idx="8">
                  <c:v>67.615154000000004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24.10.2021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23. 10.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23.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45972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473C3A0-C8F0-42D2-85FB-2A0617FF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76759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353991374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00336882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10531481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97995122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264167235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863839786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9411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4501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1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37602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7734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4273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825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08699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606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298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23888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728 353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827 418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815 115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715 969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806 216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794 059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767 088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680 545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1 339 227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1 315 930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6 007 874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5 907 052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23. 10. 2021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6F10368-BC57-486D-A3B0-233214A59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11516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50149117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82255276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2033550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92479040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01618882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041862072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4669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3589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6517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4809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9013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0312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1740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4820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200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0254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725 367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714 979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799 282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713 235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702 618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791 923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780 272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754 076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742 924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659 085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1 317 319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1 294 913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5 902 005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5 805 004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23. 10. 2021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967574E6-3524-475F-94C1-FF300E50C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00179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152209958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1416749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7647385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86320286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41145535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9132649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76790131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1118122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620513453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1847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4814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9507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1559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5555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9333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7355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9678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2480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7089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0339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5615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1325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2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8475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4679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4071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23. 10. 2021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43420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763 285/1 111 280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763 285/1 111 280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149 971/212 957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171 690/241 359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143 378/199 692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122 173/171 143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150 797/213 895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62 484/94 938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800 493/1 133 984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70 379/105 782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54 580/81 536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55 891/82 789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65 121/96 031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63 702/90 163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53 033/78 453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362 706/534 754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54 292/82 249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52 385/80 025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50 317/74 096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59 597/91 063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12 629/18 737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98 128/146 900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327 348/493 070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15 717/24 668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17 836/27 048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24 863/39 096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34 073/54 017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38 215/59 691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26 639/41 412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157 343/245 932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46 876/70 572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48 340/71 802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44 510/67 352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56 765/88 189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80 210/127 382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165 536/252 012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442 237/677 309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24 589/38 944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33 419/51 328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29 098/45 705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48 412/75 445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19 687/30 844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24 563/37 414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57 002/85 823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236 770/365 503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62 268/94 072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39 213/60 128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31 757/48 416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74 200/110 370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46 683/68 589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55 431/77 639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309 552/459 214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54 715/85 043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52 305/80 445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30 925/47 581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64 351/98 419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30 576/45 802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51 484/76 882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284 356/434 172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84 531/121 278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46 016/65 113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31 229/44 341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49 967/70 933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57 345/80 000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29 383/42 401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298 471/424 066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72 449/115 329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116 379/180 144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98 287/151 461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78 649/120 469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66 597/103 969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215 424/319 416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647 785/990 788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48 711/81 327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66 488/108 122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46 230/74 974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41 660/68 866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22 470/36 359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45 784/72 484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55 269/82 972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326 612/525 104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32 856/53 664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57 797/93 372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55 862/91 034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36 158/57 291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82 289/127 990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43 263/62 376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308 225/485 727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21 754/36 276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70 970/113 765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84 664/131 524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75 090/119 380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95 888/160 846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122 945/196 355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150 119/239 135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621 430/997 281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739 108/1 122 161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827 418/1 254 187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727 011/1 098 061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806 216/1 221 616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767 088/1 164 267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680 545/1 032 366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1 339 227/1 985 526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6 007 874/8 878 184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23. 10.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960085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731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23. 10.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07704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23.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47284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23.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80995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23.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58965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23.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25476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23.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91691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23.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79660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8704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23. 10. 2021</vt:lpstr>
      <vt:lpstr>Zájem o očkování, stav k 23. 10. 2021</vt:lpstr>
      <vt:lpstr>Zájem o očkování, stav k 23. 10. 2021</vt:lpstr>
      <vt:lpstr>Zájem o očkování, stav k 23. 10. 2021</vt:lpstr>
      <vt:lpstr>Zájem o očkování, stav k 23. 10. 2021</vt:lpstr>
      <vt:lpstr>Zájem o očkování, stav k 23. 10. 2021</vt:lpstr>
      <vt:lpstr>Zájem o očkování, stav k 23. 10. 2021</vt:lpstr>
      <vt:lpstr>Zájem o očkování, stav k 23. 10. 2021</vt:lpstr>
      <vt:lpstr>Zájem o očkování, stav k 23. 10.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579</cp:revision>
  <dcterms:created xsi:type="dcterms:W3CDTF">2020-11-14T10:09:00Z</dcterms:created>
  <dcterms:modified xsi:type="dcterms:W3CDTF">2021-10-24T11:30:57Z</dcterms:modified>
</cp:coreProperties>
</file>