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2"/>
  </p:notesMasterIdLst>
  <p:sldIdLst>
    <p:sldId id="1722" r:id="rId2"/>
    <p:sldId id="1731" r:id="rId3"/>
    <p:sldId id="1635" r:id="rId4"/>
    <p:sldId id="2261" r:id="rId5"/>
    <p:sldId id="2260" r:id="rId6"/>
    <p:sldId id="2244" r:id="rId7"/>
    <p:sldId id="1482" r:id="rId8"/>
    <p:sldId id="1091" r:id="rId9"/>
    <p:sldId id="1171" r:id="rId10"/>
    <p:sldId id="1483" r:id="rId11"/>
    <p:sldId id="1726" r:id="rId12"/>
    <p:sldId id="1593" r:id="rId13"/>
    <p:sldId id="1728" r:id="rId14"/>
    <p:sldId id="2387" r:id="rId15"/>
    <p:sldId id="2262" r:id="rId16"/>
    <p:sldId id="2263" r:id="rId17"/>
    <p:sldId id="2264" r:id="rId18"/>
    <p:sldId id="2272" r:id="rId19"/>
    <p:sldId id="2274" r:id="rId20"/>
    <p:sldId id="2276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0000FF"/>
    <a:srgbClr val="000000"/>
    <a:srgbClr val="F3D9DC"/>
    <a:srgbClr val="EFCCCF"/>
    <a:srgbClr val="FFFFFF"/>
    <a:srgbClr val="F7E7E9"/>
    <a:srgbClr val="B0C2E5"/>
    <a:srgbClr val="719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327" autoAdjust="0"/>
  </p:normalViewPr>
  <p:slideViewPr>
    <p:cSldViewPr snapToGrid="0">
      <p:cViewPr varScale="1">
        <p:scale>
          <a:sx n="106" d="100"/>
          <a:sy n="106" d="100"/>
        </p:scale>
        <p:origin x="378" y="108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76661183243453179"/>
          <c:h val="0.8702638048354625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ZP celkem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cat>
            <c:strRef>
              <c:f>List1!$F$1:$KU$1</c:f>
              <c:strCache>
                <c:ptCount val="302"/>
                <c:pt idx="0">
                  <c:v>24-XII.</c:v>
                </c:pt>
                <c:pt idx="1">
                  <c:v>25-XII.</c:v>
                </c:pt>
                <c:pt idx="2">
                  <c:v>26-XII.</c:v>
                </c:pt>
                <c:pt idx="3">
                  <c:v>27-XII.</c:v>
                </c:pt>
                <c:pt idx="4">
                  <c:v>28-XII.</c:v>
                </c:pt>
                <c:pt idx="5">
                  <c:v>29-XII.</c:v>
                </c:pt>
                <c:pt idx="6">
                  <c:v>30-XII.</c:v>
                </c:pt>
                <c:pt idx="7">
                  <c:v>31-XII.</c:v>
                </c:pt>
                <c:pt idx="8">
                  <c:v>1-I.</c:v>
                </c:pt>
                <c:pt idx="9">
                  <c:v>2-I.</c:v>
                </c:pt>
                <c:pt idx="10">
                  <c:v>3-I.</c:v>
                </c:pt>
                <c:pt idx="11">
                  <c:v>4-I.</c:v>
                </c:pt>
                <c:pt idx="12">
                  <c:v>5-I.</c:v>
                </c:pt>
                <c:pt idx="13">
                  <c:v>6-I.</c:v>
                </c:pt>
                <c:pt idx="14">
                  <c:v>7-I.</c:v>
                </c:pt>
                <c:pt idx="15">
                  <c:v>8-I.</c:v>
                </c:pt>
                <c:pt idx="16">
                  <c:v>9-I.</c:v>
                </c:pt>
                <c:pt idx="17">
                  <c:v>10-I.</c:v>
                </c:pt>
                <c:pt idx="18">
                  <c:v>11-I.</c:v>
                </c:pt>
                <c:pt idx="19">
                  <c:v>12-I.</c:v>
                </c:pt>
                <c:pt idx="20">
                  <c:v>13-I.</c:v>
                </c:pt>
                <c:pt idx="21">
                  <c:v>14-I.</c:v>
                </c:pt>
                <c:pt idx="22">
                  <c:v>15-I.</c:v>
                </c:pt>
                <c:pt idx="23">
                  <c:v>16-I.</c:v>
                </c:pt>
                <c:pt idx="24">
                  <c:v>17-I.</c:v>
                </c:pt>
                <c:pt idx="25">
                  <c:v>18-I.</c:v>
                </c:pt>
                <c:pt idx="26">
                  <c:v>19-I.</c:v>
                </c:pt>
                <c:pt idx="27">
                  <c:v>20-I.</c:v>
                </c:pt>
                <c:pt idx="28">
                  <c:v>21-I.</c:v>
                </c:pt>
                <c:pt idx="29">
                  <c:v>22-I.</c:v>
                </c:pt>
                <c:pt idx="30">
                  <c:v>23-I.</c:v>
                </c:pt>
                <c:pt idx="31">
                  <c:v>24-I.</c:v>
                </c:pt>
                <c:pt idx="32">
                  <c:v>25-I.</c:v>
                </c:pt>
                <c:pt idx="33">
                  <c:v>26-I.</c:v>
                </c:pt>
                <c:pt idx="34">
                  <c:v>27-I.</c:v>
                </c:pt>
                <c:pt idx="35">
                  <c:v>28-I.</c:v>
                </c:pt>
                <c:pt idx="36">
                  <c:v>29-I.</c:v>
                </c:pt>
                <c:pt idx="37">
                  <c:v>30-I.</c:v>
                </c:pt>
                <c:pt idx="38">
                  <c:v>31-I.</c:v>
                </c:pt>
                <c:pt idx="39">
                  <c:v>1-II.</c:v>
                </c:pt>
                <c:pt idx="40">
                  <c:v>2-II.</c:v>
                </c:pt>
                <c:pt idx="41">
                  <c:v>3-II.</c:v>
                </c:pt>
                <c:pt idx="42">
                  <c:v>4-II.</c:v>
                </c:pt>
                <c:pt idx="43">
                  <c:v>5-II.</c:v>
                </c:pt>
                <c:pt idx="44">
                  <c:v>6-II.</c:v>
                </c:pt>
                <c:pt idx="45">
                  <c:v>7-II.</c:v>
                </c:pt>
                <c:pt idx="46">
                  <c:v>8-II.</c:v>
                </c:pt>
                <c:pt idx="47">
                  <c:v>9-II.</c:v>
                </c:pt>
                <c:pt idx="48">
                  <c:v>10-II.</c:v>
                </c:pt>
                <c:pt idx="49">
                  <c:v>11-II.</c:v>
                </c:pt>
                <c:pt idx="50">
                  <c:v>12-II.</c:v>
                </c:pt>
                <c:pt idx="51">
                  <c:v>13-II.</c:v>
                </c:pt>
                <c:pt idx="52">
                  <c:v>14-II.</c:v>
                </c:pt>
                <c:pt idx="53">
                  <c:v>15-II.</c:v>
                </c:pt>
                <c:pt idx="54">
                  <c:v>16-II.</c:v>
                </c:pt>
                <c:pt idx="55">
                  <c:v>17-II.</c:v>
                </c:pt>
                <c:pt idx="56">
                  <c:v>18-II.</c:v>
                </c:pt>
                <c:pt idx="57">
                  <c:v>19-II.</c:v>
                </c:pt>
                <c:pt idx="58">
                  <c:v>20-II.</c:v>
                </c:pt>
                <c:pt idx="59">
                  <c:v>21-II.</c:v>
                </c:pt>
                <c:pt idx="60">
                  <c:v>22-II.</c:v>
                </c:pt>
                <c:pt idx="61">
                  <c:v>23-II.</c:v>
                </c:pt>
                <c:pt idx="62">
                  <c:v>24-II.</c:v>
                </c:pt>
                <c:pt idx="63">
                  <c:v>25-II.</c:v>
                </c:pt>
                <c:pt idx="64">
                  <c:v>26-II.</c:v>
                </c:pt>
                <c:pt idx="65">
                  <c:v>27-II.</c:v>
                </c:pt>
                <c:pt idx="66">
                  <c:v>28-II.</c:v>
                </c:pt>
                <c:pt idx="67">
                  <c:v>1-III.</c:v>
                </c:pt>
                <c:pt idx="68">
                  <c:v>2-III.</c:v>
                </c:pt>
                <c:pt idx="69">
                  <c:v>3-III.</c:v>
                </c:pt>
                <c:pt idx="70">
                  <c:v>4-III.</c:v>
                </c:pt>
                <c:pt idx="71">
                  <c:v>5-III.</c:v>
                </c:pt>
                <c:pt idx="72">
                  <c:v>6-III.</c:v>
                </c:pt>
                <c:pt idx="73">
                  <c:v>7-III.</c:v>
                </c:pt>
                <c:pt idx="74">
                  <c:v>8-III.</c:v>
                </c:pt>
                <c:pt idx="75">
                  <c:v>9-III.</c:v>
                </c:pt>
                <c:pt idx="76">
                  <c:v>10-III.</c:v>
                </c:pt>
                <c:pt idx="77">
                  <c:v>11-III.</c:v>
                </c:pt>
                <c:pt idx="78">
                  <c:v>12-III.</c:v>
                </c:pt>
                <c:pt idx="79">
                  <c:v>13-III.</c:v>
                </c:pt>
                <c:pt idx="80">
                  <c:v>14-III.</c:v>
                </c:pt>
                <c:pt idx="81">
                  <c:v>15-III.</c:v>
                </c:pt>
                <c:pt idx="82">
                  <c:v>16-III.</c:v>
                </c:pt>
                <c:pt idx="83">
                  <c:v>17-III.</c:v>
                </c:pt>
                <c:pt idx="84">
                  <c:v>18-III.</c:v>
                </c:pt>
                <c:pt idx="85">
                  <c:v>19-III.</c:v>
                </c:pt>
                <c:pt idx="86">
                  <c:v>20-III.</c:v>
                </c:pt>
                <c:pt idx="87">
                  <c:v>21-III.</c:v>
                </c:pt>
                <c:pt idx="88">
                  <c:v>22-III.</c:v>
                </c:pt>
                <c:pt idx="89">
                  <c:v>23-III.</c:v>
                </c:pt>
                <c:pt idx="90">
                  <c:v>24-III.</c:v>
                </c:pt>
                <c:pt idx="91">
                  <c:v>25-III.</c:v>
                </c:pt>
                <c:pt idx="92">
                  <c:v>26-III.</c:v>
                </c:pt>
                <c:pt idx="93">
                  <c:v>27-III.</c:v>
                </c:pt>
                <c:pt idx="94">
                  <c:v>28-III.</c:v>
                </c:pt>
                <c:pt idx="95">
                  <c:v>29-III.</c:v>
                </c:pt>
                <c:pt idx="96">
                  <c:v>30-III.</c:v>
                </c:pt>
                <c:pt idx="97">
                  <c:v>31-III.</c:v>
                </c:pt>
                <c:pt idx="98">
                  <c:v>1-IV.</c:v>
                </c:pt>
                <c:pt idx="99">
                  <c:v>2-IV.</c:v>
                </c:pt>
                <c:pt idx="100">
                  <c:v>3-IV.</c:v>
                </c:pt>
                <c:pt idx="101">
                  <c:v>4-IV.</c:v>
                </c:pt>
                <c:pt idx="102">
                  <c:v>5-IV.</c:v>
                </c:pt>
                <c:pt idx="103">
                  <c:v>6-IV.</c:v>
                </c:pt>
                <c:pt idx="104">
                  <c:v>7-IV.</c:v>
                </c:pt>
                <c:pt idx="105">
                  <c:v>8-IV.</c:v>
                </c:pt>
                <c:pt idx="106">
                  <c:v>9-IV.</c:v>
                </c:pt>
                <c:pt idx="107">
                  <c:v>10-IV.</c:v>
                </c:pt>
                <c:pt idx="108">
                  <c:v>11-IV.</c:v>
                </c:pt>
                <c:pt idx="109">
                  <c:v>12-IV.</c:v>
                </c:pt>
                <c:pt idx="110">
                  <c:v>13-IV.</c:v>
                </c:pt>
                <c:pt idx="111">
                  <c:v>14-IV.</c:v>
                </c:pt>
                <c:pt idx="112">
                  <c:v>15-IV.</c:v>
                </c:pt>
                <c:pt idx="113">
                  <c:v>16-IV.</c:v>
                </c:pt>
                <c:pt idx="114">
                  <c:v>17-IV.</c:v>
                </c:pt>
                <c:pt idx="115">
                  <c:v>18-IV.</c:v>
                </c:pt>
                <c:pt idx="116">
                  <c:v>19-IV.</c:v>
                </c:pt>
                <c:pt idx="117">
                  <c:v>20-IV.</c:v>
                </c:pt>
                <c:pt idx="118">
                  <c:v>21-IV.</c:v>
                </c:pt>
                <c:pt idx="119">
                  <c:v>22-IV.</c:v>
                </c:pt>
                <c:pt idx="120">
                  <c:v>23-IV.</c:v>
                </c:pt>
                <c:pt idx="121">
                  <c:v>24-IV.</c:v>
                </c:pt>
                <c:pt idx="122">
                  <c:v>25-IV.</c:v>
                </c:pt>
                <c:pt idx="123">
                  <c:v>26-IV.</c:v>
                </c:pt>
                <c:pt idx="124">
                  <c:v>27-IV.</c:v>
                </c:pt>
                <c:pt idx="125">
                  <c:v>28-IV.</c:v>
                </c:pt>
                <c:pt idx="126">
                  <c:v>29-IV.</c:v>
                </c:pt>
                <c:pt idx="127">
                  <c:v>30-IV.</c:v>
                </c:pt>
                <c:pt idx="128">
                  <c:v>1-V.</c:v>
                </c:pt>
                <c:pt idx="129">
                  <c:v>2-V.</c:v>
                </c:pt>
                <c:pt idx="130">
                  <c:v>3-V.</c:v>
                </c:pt>
                <c:pt idx="131">
                  <c:v>4-V.</c:v>
                </c:pt>
                <c:pt idx="132">
                  <c:v>5-V.</c:v>
                </c:pt>
                <c:pt idx="133">
                  <c:v>6-V.</c:v>
                </c:pt>
                <c:pt idx="134">
                  <c:v>7-V.</c:v>
                </c:pt>
                <c:pt idx="135">
                  <c:v>8-V.</c:v>
                </c:pt>
                <c:pt idx="136">
                  <c:v>9-V.</c:v>
                </c:pt>
                <c:pt idx="137">
                  <c:v>10-V.</c:v>
                </c:pt>
                <c:pt idx="138">
                  <c:v>11-V.</c:v>
                </c:pt>
                <c:pt idx="139">
                  <c:v>12-V.</c:v>
                </c:pt>
                <c:pt idx="140">
                  <c:v>13-V.</c:v>
                </c:pt>
                <c:pt idx="141">
                  <c:v>14-V.</c:v>
                </c:pt>
                <c:pt idx="142">
                  <c:v>15-V.</c:v>
                </c:pt>
                <c:pt idx="143">
                  <c:v>16-V.</c:v>
                </c:pt>
                <c:pt idx="144">
                  <c:v>17-V.</c:v>
                </c:pt>
                <c:pt idx="145">
                  <c:v>18-V.</c:v>
                </c:pt>
                <c:pt idx="146">
                  <c:v>19-V.</c:v>
                </c:pt>
                <c:pt idx="147">
                  <c:v>20-V.</c:v>
                </c:pt>
                <c:pt idx="148">
                  <c:v>21-V.</c:v>
                </c:pt>
                <c:pt idx="149">
                  <c:v>22-V.</c:v>
                </c:pt>
                <c:pt idx="150">
                  <c:v>23-V.</c:v>
                </c:pt>
                <c:pt idx="151">
                  <c:v>24-V.</c:v>
                </c:pt>
                <c:pt idx="152">
                  <c:v>25-V.</c:v>
                </c:pt>
                <c:pt idx="153">
                  <c:v>26-V.</c:v>
                </c:pt>
                <c:pt idx="154">
                  <c:v>27-V.</c:v>
                </c:pt>
                <c:pt idx="155">
                  <c:v>28-V.</c:v>
                </c:pt>
                <c:pt idx="156">
                  <c:v>29-V.</c:v>
                </c:pt>
                <c:pt idx="157">
                  <c:v>30-V.</c:v>
                </c:pt>
                <c:pt idx="158">
                  <c:v>31-V.</c:v>
                </c:pt>
                <c:pt idx="159">
                  <c:v>1-VI.</c:v>
                </c:pt>
                <c:pt idx="160">
                  <c:v>2-VI.</c:v>
                </c:pt>
                <c:pt idx="161">
                  <c:v>3-VI.</c:v>
                </c:pt>
                <c:pt idx="162">
                  <c:v>4-VI.</c:v>
                </c:pt>
                <c:pt idx="163">
                  <c:v>5-VI.</c:v>
                </c:pt>
                <c:pt idx="164">
                  <c:v>6-VI.</c:v>
                </c:pt>
                <c:pt idx="165">
                  <c:v>7-VI.</c:v>
                </c:pt>
                <c:pt idx="166">
                  <c:v>8-VI.</c:v>
                </c:pt>
                <c:pt idx="167">
                  <c:v>9-VI.</c:v>
                </c:pt>
                <c:pt idx="168">
                  <c:v>10-VI.</c:v>
                </c:pt>
                <c:pt idx="169">
                  <c:v>11-VI.</c:v>
                </c:pt>
                <c:pt idx="170">
                  <c:v>12-VI.</c:v>
                </c:pt>
                <c:pt idx="171">
                  <c:v>13-VI.</c:v>
                </c:pt>
                <c:pt idx="172">
                  <c:v>14-VI.</c:v>
                </c:pt>
                <c:pt idx="173">
                  <c:v>15-VI.</c:v>
                </c:pt>
                <c:pt idx="174">
                  <c:v>16-VI.</c:v>
                </c:pt>
                <c:pt idx="175">
                  <c:v>17-VI.</c:v>
                </c:pt>
                <c:pt idx="176">
                  <c:v>18-VI.</c:v>
                </c:pt>
                <c:pt idx="177">
                  <c:v>19-VI.</c:v>
                </c:pt>
                <c:pt idx="178">
                  <c:v>20-VI.</c:v>
                </c:pt>
                <c:pt idx="179">
                  <c:v>21-VI.</c:v>
                </c:pt>
                <c:pt idx="180">
                  <c:v>22-VI.</c:v>
                </c:pt>
                <c:pt idx="181">
                  <c:v>23-VI.</c:v>
                </c:pt>
                <c:pt idx="182">
                  <c:v>24-VI.</c:v>
                </c:pt>
                <c:pt idx="183">
                  <c:v>25-VI.</c:v>
                </c:pt>
                <c:pt idx="184">
                  <c:v>26-VI.</c:v>
                </c:pt>
                <c:pt idx="185">
                  <c:v>27-VI.</c:v>
                </c:pt>
                <c:pt idx="186">
                  <c:v>28-VI.</c:v>
                </c:pt>
                <c:pt idx="187">
                  <c:v>29-VI.</c:v>
                </c:pt>
                <c:pt idx="188">
                  <c:v>30-VI.</c:v>
                </c:pt>
                <c:pt idx="189">
                  <c:v>1-VII.</c:v>
                </c:pt>
                <c:pt idx="190">
                  <c:v>2-VII.</c:v>
                </c:pt>
                <c:pt idx="191">
                  <c:v>3-VII.</c:v>
                </c:pt>
                <c:pt idx="192">
                  <c:v>4-VII.</c:v>
                </c:pt>
                <c:pt idx="193">
                  <c:v>5-VII.</c:v>
                </c:pt>
                <c:pt idx="194">
                  <c:v>6-VII.</c:v>
                </c:pt>
                <c:pt idx="195">
                  <c:v>7-VII.</c:v>
                </c:pt>
                <c:pt idx="196">
                  <c:v>8-VII.</c:v>
                </c:pt>
                <c:pt idx="197">
                  <c:v>9-VII.</c:v>
                </c:pt>
                <c:pt idx="198">
                  <c:v>10-VII.</c:v>
                </c:pt>
                <c:pt idx="199">
                  <c:v>11-VII.</c:v>
                </c:pt>
                <c:pt idx="200">
                  <c:v>12-VII.</c:v>
                </c:pt>
                <c:pt idx="201">
                  <c:v>13-VII.</c:v>
                </c:pt>
                <c:pt idx="202">
                  <c:v>14-VII.</c:v>
                </c:pt>
                <c:pt idx="203">
                  <c:v>15-VII.</c:v>
                </c:pt>
                <c:pt idx="204">
                  <c:v>16-VII.</c:v>
                </c:pt>
                <c:pt idx="205">
                  <c:v>17-VII.</c:v>
                </c:pt>
                <c:pt idx="206">
                  <c:v>18-VII.</c:v>
                </c:pt>
                <c:pt idx="207">
                  <c:v>19-VII.</c:v>
                </c:pt>
                <c:pt idx="208">
                  <c:v>20-VII.</c:v>
                </c:pt>
                <c:pt idx="209">
                  <c:v>21-VII.</c:v>
                </c:pt>
                <c:pt idx="210">
                  <c:v>22-VII.</c:v>
                </c:pt>
                <c:pt idx="211">
                  <c:v>23-VII.</c:v>
                </c:pt>
                <c:pt idx="212">
                  <c:v>24-VII.</c:v>
                </c:pt>
                <c:pt idx="213">
                  <c:v>25-VII.</c:v>
                </c:pt>
                <c:pt idx="214">
                  <c:v>26-VII.</c:v>
                </c:pt>
                <c:pt idx="215">
                  <c:v>27-VII.</c:v>
                </c:pt>
                <c:pt idx="216">
                  <c:v>28-VII.</c:v>
                </c:pt>
                <c:pt idx="217">
                  <c:v>29-VII.</c:v>
                </c:pt>
                <c:pt idx="218">
                  <c:v>30-VII.</c:v>
                </c:pt>
                <c:pt idx="219">
                  <c:v>31-VII.</c:v>
                </c:pt>
                <c:pt idx="220">
                  <c:v>1-VIII.</c:v>
                </c:pt>
                <c:pt idx="221">
                  <c:v>2-VIII.</c:v>
                </c:pt>
                <c:pt idx="222">
                  <c:v>3-VIII.</c:v>
                </c:pt>
                <c:pt idx="223">
                  <c:v>4-VIII.</c:v>
                </c:pt>
                <c:pt idx="224">
                  <c:v>5-VIII.</c:v>
                </c:pt>
                <c:pt idx="225">
                  <c:v>6-VIII.</c:v>
                </c:pt>
                <c:pt idx="226">
                  <c:v>7-VIII.</c:v>
                </c:pt>
                <c:pt idx="227">
                  <c:v>8-VIII.</c:v>
                </c:pt>
                <c:pt idx="228">
                  <c:v>9-VIII.</c:v>
                </c:pt>
                <c:pt idx="229">
                  <c:v>10-VIII.</c:v>
                </c:pt>
                <c:pt idx="230">
                  <c:v>11-VIII.</c:v>
                </c:pt>
                <c:pt idx="231">
                  <c:v>12-VIII.</c:v>
                </c:pt>
                <c:pt idx="232">
                  <c:v>13-VIII.</c:v>
                </c:pt>
                <c:pt idx="233">
                  <c:v>14-VIII.</c:v>
                </c:pt>
                <c:pt idx="234">
                  <c:v>15-VIII.</c:v>
                </c:pt>
                <c:pt idx="235">
                  <c:v>16-VIII.</c:v>
                </c:pt>
                <c:pt idx="236">
                  <c:v>17-VIII.</c:v>
                </c:pt>
                <c:pt idx="237">
                  <c:v>18-VIII.</c:v>
                </c:pt>
                <c:pt idx="238">
                  <c:v>19-VIII.</c:v>
                </c:pt>
                <c:pt idx="239">
                  <c:v>20-VIII.</c:v>
                </c:pt>
                <c:pt idx="240">
                  <c:v>21-VIII.</c:v>
                </c:pt>
                <c:pt idx="241">
                  <c:v>22-VIII.</c:v>
                </c:pt>
                <c:pt idx="242">
                  <c:v>23-VIII.</c:v>
                </c:pt>
                <c:pt idx="243">
                  <c:v>24-VIII.</c:v>
                </c:pt>
                <c:pt idx="244">
                  <c:v>25-VIII.</c:v>
                </c:pt>
                <c:pt idx="245">
                  <c:v>26-VIII.</c:v>
                </c:pt>
                <c:pt idx="246">
                  <c:v>27-VIII.</c:v>
                </c:pt>
                <c:pt idx="247">
                  <c:v>28-VIII.</c:v>
                </c:pt>
                <c:pt idx="248">
                  <c:v>29-VIII.</c:v>
                </c:pt>
                <c:pt idx="249">
                  <c:v>30-VIII.</c:v>
                </c:pt>
                <c:pt idx="250">
                  <c:v>31-VIII.</c:v>
                </c:pt>
                <c:pt idx="251">
                  <c:v>1-IX.</c:v>
                </c:pt>
                <c:pt idx="252">
                  <c:v>2-IX.</c:v>
                </c:pt>
                <c:pt idx="253">
                  <c:v>3-IX.</c:v>
                </c:pt>
                <c:pt idx="254">
                  <c:v>4-IX.</c:v>
                </c:pt>
                <c:pt idx="255">
                  <c:v>5-IX.</c:v>
                </c:pt>
                <c:pt idx="256">
                  <c:v>6-IX.</c:v>
                </c:pt>
                <c:pt idx="257">
                  <c:v>7-IX.</c:v>
                </c:pt>
                <c:pt idx="258">
                  <c:v>8-IX.</c:v>
                </c:pt>
                <c:pt idx="259">
                  <c:v>9-IX.</c:v>
                </c:pt>
                <c:pt idx="260">
                  <c:v>10-IX.</c:v>
                </c:pt>
                <c:pt idx="261">
                  <c:v>11-IX.</c:v>
                </c:pt>
                <c:pt idx="262">
                  <c:v>12-IX.</c:v>
                </c:pt>
                <c:pt idx="263">
                  <c:v>13-IX.</c:v>
                </c:pt>
                <c:pt idx="264">
                  <c:v>14-IX.</c:v>
                </c:pt>
                <c:pt idx="265">
                  <c:v>15-IX.</c:v>
                </c:pt>
                <c:pt idx="266">
                  <c:v>16-IX.</c:v>
                </c:pt>
                <c:pt idx="267">
                  <c:v>17-IX.</c:v>
                </c:pt>
                <c:pt idx="268">
                  <c:v>18-IX.</c:v>
                </c:pt>
                <c:pt idx="269">
                  <c:v>19-IX.</c:v>
                </c:pt>
                <c:pt idx="270">
                  <c:v>20-IX.</c:v>
                </c:pt>
                <c:pt idx="271">
                  <c:v>21-IX.</c:v>
                </c:pt>
                <c:pt idx="272">
                  <c:v>22-IX.</c:v>
                </c:pt>
                <c:pt idx="273">
                  <c:v>23-IX.</c:v>
                </c:pt>
                <c:pt idx="274">
                  <c:v>24-IX.</c:v>
                </c:pt>
                <c:pt idx="275">
                  <c:v>25-IX.</c:v>
                </c:pt>
                <c:pt idx="276">
                  <c:v>26-IX.</c:v>
                </c:pt>
                <c:pt idx="277">
                  <c:v>27-IX.</c:v>
                </c:pt>
                <c:pt idx="278">
                  <c:v>28-IX.</c:v>
                </c:pt>
                <c:pt idx="279">
                  <c:v>29-IX.</c:v>
                </c:pt>
                <c:pt idx="280">
                  <c:v>30-IX.</c:v>
                </c:pt>
                <c:pt idx="281">
                  <c:v>1-X.</c:v>
                </c:pt>
                <c:pt idx="282">
                  <c:v>2-X.</c:v>
                </c:pt>
                <c:pt idx="283">
                  <c:v>3-X.</c:v>
                </c:pt>
                <c:pt idx="284">
                  <c:v>4-X.</c:v>
                </c:pt>
                <c:pt idx="285">
                  <c:v>5-X.</c:v>
                </c:pt>
                <c:pt idx="286">
                  <c:v>6-X.</c:v>
                </c:pt>
                <c:pt idx="287">
                  <c:v>7-X.</c:v>
                </c:pt>
                <c:pt idx="288">
                  <c:v>8-X.</c:v>
                </c:pt>
                <c:pt idx="289">
                  <c:v>9-X.</c:v>
                </c:pt>
                <c:pt idx="290">
                  <c:v>10-X.</c:v>
                </c:pt>
                <c:pt idx="291">
                  <c:v>11-X.</c:v>
                </c:pt>
                <c:pt idx="292">
                  <c:v>12-X.</c:v>
                </c:pt>
                <c:pt idx="293">
                  <c:v>13-X.</c:v>
                </c:pt>
                <c:pt idx="294">
                  <c:v>14-X.</c:v>
                </c:pt>
                <c:pt idx="295">
                  <c:v>15-X.</c:v>
                </c:pt>
                <c:pt idx="296">
                  <c:v>16-X.</c:v>
                </c:pt>
                <c:pt idx="297">
                  <c:v>17-X.</c:v>
                </c:pt>
                <c:pt idx="298">
                  <c:v>18-X.</c:v>
                </c:pt>
                <c:pt idx="299">
                  <c:v>19-X.</c:v>
                </c:pt>
                <c:pt idx="300">
                  <c:v>20-X.</c:v>
                </c:pt>
                <c:pt idx="301">
                  <c:v>21-X.</c:v>
                </c:pt>
              </c:strCache>
            </c:strRef>
          </c:cat>
          <c:val>
            <c:numRef>
              <c:f>List1!$F$2:$KU$2</c:f>
              <c:numCache>
                <c:formatCode>General</c:formatCode>
                <c:ptCount val="302"/>
                <c:pt idx="3">
                  <c:v>1051</c:v>
                </c:pt>
                <c:pt idx="4">
                  <c:v>2958</c:v>
                </c:pt>
                <c:pt idx="5">
                  <c:v>5630</c:v>
                </c:pt>
                <c:pt idx="6">
                  <c:v>8337</c:v>
                </c:pt>
                <c:pt idx="7">
                  <c:v>9227</c:v>
                </c:pt>
                <c:pt idx="8">
                  <c:v>9462</c:v>
                </c:pt>
                <c:pt idx="9">
                  <c:v>10632</c:v>
                </c:pt>
                <c:pt idx="10">
                  <c:v>11477</c:v>
                </c:pt>
                <c:pt idx="11">
                  <c:v>14651</c:v>
                </c:pt>
                <c:pt idx="12">
                  <c:v>18573</c:v>
                </c:pt>
                <c:pt idx="13">
                  <c:v>23503</c:v>
                </c:pt>
                <c:pt idx="14">
                  <c:v>29340</c:v>
                </c:pt>
                <c:pt idx="15">
                  <c:v>36143</c:v>
                </c:pt>
                <c:pt idx="16">
                  <c:v>37306</c:v>
                </c:pt>
                <c:pt idx="17">
                  <c:v>38259</c:v>
                </c:pt>
                <c:pt idx="18">
                  <c:v>44677</c:v>
                </c:pt>
                <c:pt idx="19">
                  <c:v>52113</c:v>
                </c:pt>
                <c:pt idx="20">
                  <c:v>58715</c:v>
                </c:pt>
                <c:pt idx="21">
                  <c:v>65695</c:v>
                </c:pt>
                <c:pt idx="22">
                  <c:v>71898</c:v>
                </c:pt>
                <c:pt idx="23">
                  <c:v>72833</c:v>
                </c:pt>
                <c:pt idx="24">
                  <c:v>73383</c:v>
                </c:pt>
                <c:pt idx="25">
                  <c:v>78075</c:v>
                </c:pt>
                <c:pt idx="26">
                  <c:v>81887</c:v>
                </c:pt>
                <c:pt idx="27">
                  <c:v>85598</c:v>
                </c:pt>
                <c:pt idx="28">
                  <c:v>88996</c:v>
                </c:pt>
                <c:pt idx="29">
                  <c:v>91882</c:v>
                </c:pt>
                <c:pt idx="30">
                  <c:v>92273</c:v>
                </c:pt>
                <c:pt idx="31">
                  <c:v>92508</c:v>
                </c:pt>
                <c:pt idx="32">
                  <c:v>94112</c:v>
                </c:pt>
                <c:pt idx="33">
                  <c:v>95881</c:v>
                </c:pt>
                <c:pt idx="34">
                  <c:v>97331</c:v>
                </c:pt>
                <c:pt idx="35">
                  <c:v>98713</c:v>
                </c:pt>
                <c:pt idx="36">
                  <c:v>99991</c:v>
                </c:pt>
                <c:pt idx="37">
                  <c:v>100063</c:v>
                </c:pt>
                <c:pt idx="38">
                  <c:v>100134</c:v>
                </c:pt>
                <c:pt idx="39">
                  <c:v>101027</c:v>
                </c:pt>
                <c:pt idx="40">
                  <c:v>101892</c:v>
                </c:pt>
                <c:pt idx="41">
                  <c:v>102709</c:v>
                </c:pt>
                <c:pt idx="42">
                  <c:v>103419</c:v>
                </c:pt>
                <c:pt idx="43">
                  <c:v>104346</c:v>
                </c:pt>
                <c:pt idx="44">
                  <c:v>104397</c:v>
                </c:pt>
                <c:pt idx="45">
                  <c:v>104447</c:v>
                </c:pt>
                <c:pt idx="46">
                  <c:v>105089</c:v>
                </c:pt>
                <c:pt idx="47">
                  <c:v>105745</c:v>
                </c:pt>
                <c:pt idx="48">
                  <c:v>106610</c:v>
                </c:pt>
                <c:pt idx="49">
                  <c:v>107664</c:v>
                </c:pt>
                <c:pt idx="50">
                  <c:v>108864</c:v>
                </c:pt>
                <c:pt idx="51">
                  <c:v>109244</c:v>
                </c:pt>
                <c:pt idx="52">
                  <c:v>109429</c:v>
                </c:pt>
                <c:pt idx="53">
                  <c:v>110752</c:v>
                </c:pt>
                <c:pt idx="54">
                  <c:v>112048</c:v>
                </c:pt>
                <c:pt idx="55">
                  <c:v>113424</c:v>
                </c:pt>
                <c:pt idx="56">
                  <c:v>114992</c:v>
                </c:pt>
                <c:pt idx="57">
                  <c:v>116845</c:v>
                </c:pt>
                <c:pt idx="58">
                  <c:v>117303</c:v>
                </c:pt>
                <c:pt idx="59">
                  <c:v>117464</c:v>
                </c:pt>
                <c:pt idx="60">
                  <c:v>119056</c:v>
                </c:pt>
                <c:pt idx="61">
                  <c:v>121350</c:v>
                </c:pt>
                <c:pt idx="62">
                  <c:v>123851</c:v>
                </c:pt>
                <c:pt idx="63">
                  <c:v>126882</c:v>
                </c:pt>
                <c:pt idx="64">
                  <c:v>129491</c:v>
                </c:pt>
                <c:pt idx="65">
                  <c:v>129801</c:v>
                </c:pt>
                <c:pt idx="66">
                  <c:v>130019</c:v>
                </c:pt>
                <c:pt idx="67">
                  <c:v>132571</c:v>
                </c:pt>
                <c:pt idx="68">
                  <c:v>135332</c:v>
                </c:pt>
                <c:pt idx="69">
                  <c:v>137994</c:v>
                </c:pt>
                <c:pt idx="70">
                  <c:v>140447</c:v>
                </c:pt>
                <c:pt idx="71">
                  <c:v>143415</c:v>
                </c:pt>
                <c:pt idx="72">
                  <c:v>144118</c:v>
                </c:pt>
                <c:pt idx="73">
                  <c:v>144627</c:v>
                </c:pt>
                <c:pt idx="74">
                  <c:v>146577</c:v>
                </c:pt>
                <c:pt idx="75">
                  <c:v>148711</c:v>
                </c:pt>
                <c:pt idx="76">
                  <c:v>150954</c:v>
                </c:pt>
                <c:pt idx="77">
                  <c:v>153957</c:v>
                </c:pt>
                <c:pt idx="78">
                  <c:v>156568</c:v>
                </c:pt>
                <c:pt idx="79">
                  <c:v>157226</c:v>
                </c:pt>
                <c:pt idx="80">
                  <c:v>157793</c:v>
                </c:pt>
                <c:pt idx="81">
                  <c:v>159374</c:v>
                </c:pt>
                <c:pt idx="82">
                  <c:v>161705</c:v>
                </c:pt>
                <c:pt idx="83">
                  <c:v>164022</c:v>
                </c:pt>
                <c:pt idx="84">
                  <c:v>166049</c:v>
                </c:pt>
                <c:pt idx="85">
                  <c:v>168307</c:v>
                </c:pt>
                <c:pt idx="86">
                  <c:v>169183</c:v>
                </c:pt>
                <c:pt idx="87">
                  <c:v>169631</c:v>
                </c:pt>
                <c:pt idx="88">
                  <c:v>170786</c:v>
                </c:pt>
                <c:pt idx="89">
                  <c:v>172025</c:v>
                </c:pt>
                <c:pt idx="90">
                  <c:v>173091</c:v>
                </c:pt>
                <c:pt idx="91">
                  <c:v>174389</c:v>
                </c:pt>
                <c:pt idx="92">
                  <c:v>175764</c:v>
                </c:pt>
                <c:pt idx="93">
                  <c:v>176138</c:v>
                </c:pt>
                <c:pt idx="94">
                  <c:v>176480</c:v>
                </c:pt>
                <c:pt idx="95">
                  <c:v>177264</c:v>
                </c:pt>
                <c:pt idx="96">
                  <c:v>178293</c:v>
                </c:pt>
                <c:pt idx="97">
                  <c:v>179420</c:v>
                </c:pt>
                <c:pt idx="98">
                  <c:v>180521</c:v>
                </c:pt>
                <c:pt idx="99">
                  <c:v>180792</c:v>
                </c:pt>
                <c:pt idx="100">
                  <c:v>180913</c:v>
                </c:pt>
                <c:pt idx="101">
                  <c:v>181029</c:v>
                </c:pt>
                <c:pt idx="102">
                  <c:v>181100</c:v>
                </c:pt>
                <c:pt idx="103">
                  <c:v>181677</c:v>
                </c:pt>
                <c:pt idx="104">
                  <c:v>182349</c:v>
                </c:pt>
                <c:pt idx="105">
                  <c:v>183591</c:v>
                </c:pt>
                <c:pt idx="106">
                  <c:v>184863</c:v>
                </c:pt>
                <c:pt idx="107">
                  <c:v>185239</c:v>
                </c:pt>
                <c:pt idx="108">
                  <c:v>185487</c:v>
                </c:pt>
                <c:pt idx="109">
                  <c:v>186423</c:v>
                </c:pt>
                <c:pt idx="110">
                  <c:v>187233</c:v>
                </c:pt>
                <c:pt idx="111">
                  <c:v>188175</c:v>
                </c:pt>
                <c:pt idx="112">
                  <c:v>189540</c:v>
                </c:pt>
                <c:pt idx="113">
                  <c:v>191086</c:v>
                </c:pt>
                <c:pt idx="114">
                  <c:v>191505</c:v>
                </c:pt>
                <c:pt idx="115">
                  <c:v>191946</c:v>
                </c:pt>
                <c:pt idx="116">
                  <c:v>193042</c:v>
                </c:pt>
                <c:pt idx="117">
                  <c:v>194089</c:v>
                </c:pt>
                <c:pt idx="118">
                  <c:v>195382</c:v>
                </c:pt>
                <c:pt idx="119">
                  <c:v>196853</c:v>
                </c:pt>
                <c:pt idx="120">
                  <c:v>198366</c:v>
                </c:pt>
                <c:pt idx="121">
                  <c:v>198802</c:v>
                </c:pt>
                <c:pt idx="122">
                  <c:v>199176</c:v>
                </c:pt>
                <c:pt idx="123">
                  <c:v>200382</c:v>
                </c:pt>
                <c:pt idx="124">
                  <c:v>201476</c:v>
                </c:pt>
                <c:pt idx="125">
                  <c:v>202859</c:v>
                </c:pt>
                <c:pt idx="126">
                  <c:v>204332</c:v>
                </c:pt>
                <c:pt idx="127">
                  <c:v>205733</c:v>
                </c:pt>
                <c:pt idx="128">
                  <c:v>206070</c:v>
                </c:pt>
                <c:pt idx="129">
                  <c:v>206409</c:v>
                </c:pt>
                <c:pt idx="130">
                  <c:v>207492</c:v>
                </c:pt>
                <c:pt idx="131">
                  <c:v>208593</c:v>
                </c:pt>
                <c:pt idx="132">
                  <c:v>209734</c:v>
                </c:pt>
                <c:pt idx="133">
                  <c:v>210926</c:v>
                </c:pt>
                <c:pt idx="134">
                  <c:v>212226</c:v>
                </c:pt>
                <c:pt idx="135">
                  <c:v>212724</c:v>
                </c:pt>
                <c:pt idx="136">
                  <c:v>213034</c:v>
                </c:pt>
                <c:pt idx="137">
                  <c:v>214005</c:v>
                </c:pt>
                <c:pt idx="138">
                  <c:v>215025</c:v>
                </c:pt>
                <c:pt idx="139">
                  <c:v>216063</c:v>
                </c:pt>
                <c:pt idx="140">
                  <c:v>217196</c:v>
                </c:pt>
                <c:pt idx="141">
                  <c:v>218189</c:v>
                </c:pt>
                <c:pt idx="142">
                  <c:v>218628</c:v>
                </c:pt>
                <c:pt idx="143">
                  <c:v>218913</c:v>
                </c:pt>
                <c:pt idx="144">
                  <c:v>219696</c:v>
                </c:pt>
                <c:pt idx="145">
                  <c:v>220572</c:v>
                </c:pt>
                <c:pt idx="146">
                  <c:v>221472</c:v>
                </c:pt>
                <c:pt idx="147">
                  <c:v>222401</c:v>
                </c:pt>
                <c:pt idx="148">
                  <c:v>223322</c:v>
                </c:pt>
                <c:pt idx="149">
                  <c:v>223673</c:v>
                </c:pt>
                <c:pt idx="150">
                  <c:v>223901</c:v>
                </c:pt>
                <c:pt idx="151">
                  <c:v>224451</c:v>
                </c:pt>
                <c:pt idx="152">
                  <c:v>225076</c:v>
                </c:pt>
                <c:pt idx="153">
                  <c:v>225926</c:v>
                </c:pt>
                <c:pt idx="154">
                  <c:v>226705</c:v>
                </c:pt>
                <c:pt idx="155">
                  <c:v>227525</c:v>
                </c:pt>
                <c:pt idx="156">
                  <c:v>227886</c:v>
                </c:pt>
                <c:pt idx="157">
                  <c:v>228175</c:v>
                </c:pt>
                <c:pt idx="158">
                  <c:v>228863</c:v>
                </c:pt>
                <c:pt idx="159">
                  <c:v>229586</c:v>
                </c:pt>
                <c:pt idx="160">
                  <c:v>230473</c:v>
                </c:pt>
                <c:pt idx="161">
                  <c:v>231310</c:v>
                </c:pt>
                <c:pt idx="162">
                  <c:v>232189</c:v>
                </c:pt>
                <c:pt idx="163">
                  <c:v>232607</c:v>
                </c:pt>
                <c:pt idx="164">
                  <c:v>233006</c:v>
                </c:pt>
                <c:pt idx="165">
                  <c:v>233893</c:v>
                </c:pt>
                <c:pt idx="166">
                  <c:v>234868</c:v>
                </c:pt>
                <c:pt idx="167">
                  <c:v>235782</c:v>
                </c:pt>
                <c:pt idx="168">
                  <c:v>236655</c:v>
                </c:pt>
                <c:pt idx="169">
                  <c:v>237505</c:v>
                </c:pt>
                <c:pt idx="170">
                  <c:v>238024</c:v>
                </c:pt>
                <c:pt idx="171">
                  <c:v>238392</c:v>
                </c:pt>
                <c:pt idx="172">
                  <c:v>239061</c:v>
                </c:pt>
                <c:pt idx="173">
                  <c:v>239806</c:v>
                </c:pt>
                <c:pt idx="174">
                  <c:v>240510</c:v>
                </c:pt>
                <c:pt idx="175">
                  <c:v>241216</c:v>
                </c:pt>
                <c:pt idx="176">
                  <c:v>241883</c:v>
                </c:pt>
                <c:pt idx="177">
                  <c:v>242214</c:v>
                </c:pt>
                <c:pt idx="178">
                  <c:v>242470</c:v>
                </c:pt>
                <c:pt idx="179">
                  <c:v>242978</c:v>
                </c:pt>
                <c:pt idx="180">
                  <c:v>243562</c:v>
                </c:pt>
                <c:pt idx="181">
                  <c:v>244053</c:v>
                </c:pt>
                <c:pt idx="182">
                  <c:v>244550</c:v>
                </c:pt>
                <c:pt idx="183">
                  <c:v>245045</c:v>
                </c:pt>
                <c:pt idx="184">
                  <c:v>245299</c:v>
                </c:pt>
                <c:pt idx="185">
                  <c:v>245484</c:v>
                </c:pt>
                <c:pt idx="186">
                  <c:v>245976</c:v>
                </c:pt>
                <c:pt idx="187">
                  <c:v>246430</c:v>
                </c:pt>
                <c:pt idx="188">
                  <c:v>246904</c:v>
                </c:pt>
                <c:pt idx="189">
                  <c:v>247265</c:v>
                </c:pt>
                <c:pt idx="190">
                  <c:v>247746</c:v>
                </c:pt>
                <c:pt idx="191">
                  <c:v>247844</c:v>
                </c:pt>
                <c:pt idx="192">
                  <c:v>247959</c:v>
                </c:pt>
                <c:pt idx="193">
                  <c:v>248069</c:v>
                </c:pt>
                <c:pt idx="194">
                  <c:v>248167</c:v>
                </c:pt>
                <c:pt idx="195">
                  <c:v>248577</c:v>
                </c:pt>
                <c:pt idx="196">
                  <c:v>249022</c:v>
                </c:pt>
                <c:pt idx="197">
                  <c:v>249462</c:v>
                </c:pt>
                <c:pt idx="198">
                  <c:v>249627</c:v>
                </c:pt>
                <c:pt idx="199">
                  <c:v>249748</c:v>
                </c:pt>
                <c:pt idx="200">
                  <c:v>250192</c:v>
                </c:pt>
                <c:pt idx="201">
                  <c:v>250639</c:v>
                </c:pt>
                <c:pt idx="202">
                  <c:v>251122</c:v>
                </c:pt>
                <c:pt idx="203">
                  <c:v>251613</c:v>
                </c:pt>
                <c:pt idx="204">
                  <c:v>252097</c:v>
                </c:pt>
                <c:pt idx="205">
                  <c:v>252277</c:v>
                </c:pt>
                <c:pt idx="206">
                  <c:v>252423</c:v>
                </c:pt>
                <c:pt idx="207">
                  <c:v>252844</c:v>
                </c:pt>
                <c:pt idx="208">
                  <c:v>253198</c:v>
                </c:pt>
                <c:pt idx="209">
                  <c:v>253663</c:v>
                </c:pt>
                <c:pt idx="210">
                  <c:v>254057</c:v>
                </c:pt>
                <c:pt idx="211">
                  <c:v>254446</c:v>
                </c:pt>
                <c:pt idx="212">
                  <c:v>254558</c:v>
                </c:pt>
                <c:pt idx="213">
                  <c:v>254646</c:v>
                </c:pt>
                <c:pt idx="214">
                  <c:v>255033</c:v>
                </c:pt>
                <c:pt idx="215">
                  <c:v>255454</c:v>
                </c:pt>
                <c:pt idx="216">
                  <c:v>255812</c:v>
                </c:pt>
                <c:pt idx="217">
                  <c:v>256147</c:v>
                </c:pt>
                <c:pt idx="218">
                  <c:v>256563</c:v>
                </c:pt>
                <c:pt idx="219">
                  <c:v>256686</c:v>
                </c:pt>
                <c:pt idx="220">
                  <c:v>256787</c:v>
                </c:pt>
                <c:pt idx="221">
                  <c:v>257068</c:v>
                </c:pt>
                <c:pt idx="222">
                  <c:v>257332</c:v>
                </c:pt>
                <c:pt idx="223">
                  <c:v>257645</c:v>
                </c:pt>
                <c:pt idx="224">
                  <c:v>257908</c:v>
                </c:pt>
                <c:pt idx="225">
                  <c:v>258188</c:v>
                </c:pt>
                <c:pt idx="226">
                  <c:v>258260</c:v>
                </c:pt>
                <c:pt idx="227">
                  <c:v>258324</c:v>
                </c:pt>
                <c:pt idx="228">
                  <c:v>258532</c:v>
                </c:pt>
                <c:pt idx="229">
                  <c:v>258740</c:v>
                </c:pt>
                <c:pt idx="230">
                  <c:v>258903</c:v>
                </c:pt>
                <c:pt idx="231">
                  <c:v>259135</c:v>
                </c:pt>
                <c:pt idx="232">
                  <c:v>259325</c:v>
                </c:pt>
                <c:pt idx="233">
                  <c:v>259381</c:v>
                </c:pt>
                <c:pt idx="234">
                  <c:v>259427</c:v>
                </c:pt>
                <c:pt idx="235">
                  <c:v>259610</c:v>
                </c:pt>
                <c:pt idx="236">
                  <c:v>259792</c:v>
                </c:pt>
                <c:pt idx="237">
                  <c:v>259954</c:v>
                </c:pt>
                <c:pt idx="238">
                  <c:v>260116</c:v>
                </c:pt>
                <c:pt idx="239">
                  <c:v>260360</c:v>
                </c:pt>
                <c:pt idx="240">
                  <c:v>260402</c:v>
                </c:pt>
                <c:pt idx="241">
                  <c:v>260433</c:v>
                </c:pt>
                <c:pt idx="242">
                  <c:v>260631</c:v>
                </c:pt>
                <c:pt idx="243">
                  <c:v>260823</c:v>
                </c:pt>
                <c:pt idx="244">
                  <c:v>260987</c:v>
                </c:pt>
                <c:pt idx="245">
                  <c:v>261146</c:v>
                </c:pt>
                <c:pt idx="246">
                  <c:v>261362</c:v>
                </c:pt>
                <c:pt idx="247">
                  <c:v>261404</c:v>
                </c:pt>
                <c:pt idx="248">
                  <c:v>261437</c:v>
                </c:pt>
                <c:pt idx="249">
                  <c:v>261607</c:v>
                </c:pt>
                <c:pt idx="250">
                  <c:v>261770</c:v>
                </c:pt>
                <c:pt idx="251">
                  <c:v>261891</c:v>
                </c:pt>
                <c:pt idx="252">
                  <c:v>262064</c:v>
                </c:pt>
                <c:pt idx="253">
                  <c:v>262260</c:v>
                </c:pt>
                <c:pt idx="254">
                  <c:v>262295</c:v>
                </c:pt>
                <c:pt idx="255">
                  <c:v>262328</c:v>
                </c:pt>
                <c:pt idx="256">
                  <c:v>262463</c:v>
                </c:pt>
                <c:pt idx="257">
                  <c:v>262550</c:v>
                </c:pt>
                <c:pt idx="258">
                  <c:v>262672</c:v>
                </c:pt>
                <c:pt idx="259">
                  <c:v>262814</c:v>
                </c:pt>
                <c:pt idx="260">
                  <c:v>262958</c:v>
                </c:pt>
                <c:pt idx="261">
                  <c:v>262992</c:v>
                </c:pt>
                <c:pt idx="262">
                  <c:v>263015</c:v>
                </c:pt>
                <c:pt idx="263">
                  <c:v>263126</c:v>
                </c:pt>
                <c:pt idx="264">
                  <c:v>263258</c:v>
                </c:pt>
                <c:pt idx="265">
                  <c:v>263364</c:v>
                </c:pt>
                <c:pt idx="266">
                  <c:v>263484</c:v>
                </c:pt>
                <c:pt idx="267">
                  <c:v>263648</c:v>
                </c:pt>
                <c:pt idx="268">
                  <c:v>263689</c:v>
                </c:pt>
                <c:pt idx="269">
                  <c:v>263700</c:v>
                </c:pt>
                <c:pt idx="270">
                  <c:v>263800</c:v>
                </c:pt>
                <c:pt idx="271">
                  <c:v>263900</c:v>
                </c:pt>
                <c:pt idx="272">
                  <c:v>263990</c:v>
                </c:pt>
                <c:pt idx="273">
                  <c:v>264120</c:v>
                </c:pt>
                <c:pt idx="274">
                  <c:v>264287</c:v>
                </c:pt>
                <c:pt idx="275">
                  <c:v>264318</c:v>
                </c:pt>
                <c:pt idx="276">
                  <c:v>264328</c:v>
                </c:pt>
                <c:pt idx="277">
                  <c:v>264423</c:v>
                </c:pt>
                <c:pt idx="278">
                  <c:v>264429</c:v>
                </c:pt>
                <c:pt idx="279">
                  <c:v>264510</c:v>
                </c:pt>
                <c:pt idx="280">
                  <c:v>264604</c:v>
                </c:pt>
                <c:pt idx="281">
                  <c:v>264688</c:v>
                </c:pt>
                <c:pt idx="282">
                  <c:v>264709</c:v>
                </c:pt>
                <c:pt idx="283">
                  <c:v>264723</c:v>
                </c:pt>
                <c:pt idx="284">
                  <c:v>264788</c:v>
                </c:pt>
                <c:pt idx="285">
                  <c:v>264862</c:v>
                </c:pt>
                <c:pt idx="286">
                  <c:v>264957</c:v>
                </c:pt>
                <c:pt idx="287">
                  <c:v>265023</c:v>
                </c:pt>
                <c:pt idx="288">
                  <c:v>265133</c:v>
                </c:pt>
                <c:pt idx="289">
                  <c:v>265158</c:v>
                </c:pt>
                <c:pt idx="290">
                  <c:v>265169</c:v>
                </c:pt>
                <c:pt idx="291">
                  <c:v>265239</c:v>
                </c:pt>
                <c:pt idx="292">
                  <c:v>265313</c:v>
                </c:pt>
                <c:pt idx="293">
                  <c:v>265384</c:v>
                </c:pt>
                <c:pt idx="294">
                  <c:v>265445</c:v>
                </c:pt>
                <c:pt idx="295">
                  <c:v>265556</c:v>
                </c:pt>
                <c:pt idx="296">
                  <c:v>265586</c:v>
                </c:pt>
                <c:pt idx="297">
                  <c:v>265616</c:v>
                </c:pt>
                <c:pt idx="298">
                  <c:v>265739</c:v>
                </c:pt>
                <c:pt idx="299">
                  <c:v>265823</c:v>
                </c:pt>
                <c:pt idx="300">
                  <c:v>265946</c:v>
                </c:pt>
                <c:pt idx="301">
                  <c:v>266154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Sestry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none"/>
          </c:marker>
          <c:cat>
            <c:strRef>
              <c:f>List1!$F$1:$KU$1</c:f>
              <c:strCache>
                <c:ptCount val="302"/>
                <c:pt idx="0">
                  <c:v>24-XII.</c:v>
                </c:pt>
                <c:pt idx="1">
                  <c:v>25-XII.</c:v>
                </c:pt>
                <c:pt idx="2">
                  <c:v>26-XII.</c:v>
                </c:pt>
                <c:pt idx="3">
                  <c:v>27-XII.</c:v>
                </c:pt>
                <c:pt idx="4">
                  <c:v>28-XII.</c:v>
                </c:pt>
                <c:pt idx="5">
                  <c:v>29-XII.</c:v>
                </c:pt>
                <c:pt idx="6">
                  <c:v>30-XII.</c:v>
                </c:pt>
                <c:pt idx="7">
                  <c:v>31-XII.</c:v>
                </c:pt>
                <c:pt idx="8">
                  <c:v>1-I.</c:v>
                </c:pt>
                <c:pt idx="9">
                  <c:v>2-I.</c:v>
                </c:pt>
                <c:pt idx="10">
                  <c:v>3-I.</c:v>
                </c:pt>
                <c:pt idx="11">
                  <c:v>4-I.</c:v>
                </c:pt>
                <c:pt idx="12">
                  <c:v>5-I.</c:v>
                </c:pt>
                <c:pt idx="13">
                  <c:v>6-I.</c:v>
                </c:pt>
                <c:pt idx="14">
                  <c:v>7-I.</c:v>
                </c:pt>
                <c:pt idx="15">
                  <c:v>8-I.</c:v>
                </c:pt>
                <c:pt idx="16">
                  <c:v>9-I.</c:v>
                </c:pt>
                <c:pt idx="17">
                  <c:v>10-I.</c:v>
                </c:pt>
                <c:pt idx="18">
                  <c:v>11-I.</c:v>
                </c:pt>
                <c:pt idx="19">
                  <c:v>12-I.</c:v>
                </c:pt>
                <c:pt idx="20">
                  <c:v>13-I.</c:v>
                </c:pt>
                <c:pt idx="21">
                  <c:v>14-I.</c:v>
                </c:pt>
                <c:pt idx="22">
                  <c:v>15-I.</c:v>
                </c:pt>
                <c:pt idx="23">
                  <c:v>16-I.</c:v>
                </c:pt>
                <c:pt idx="24">
                  <c:v>17-I.</c:v>
                </c:pt>
                <c:pt idx="25">
                  <c:v>18-I.</c:v>
                </c:pt>
                <c:pt idx="26">
                  <c:v>19-I.</c:v>
                </c:pt>
                <c:pt idx="27">
                  <c:v>20-I.</c:v>
                </c:pt>
                <c:pt idx="28">
                  <c:v>21-I.</c:v>
                </c:pt>
                <c:pt idx="29">
                  <c:v>22-I.</c:v>
                </c:pt>
                <c:pt idx="30">
                  <c:v>23-I.</c:v>
                </c:pt>
                <c:pt idx="31">
                  <c:v>24-I.</c:v>
                </c:pt>
                <c:pt idx="32">
                  <c:v>25-I.</c:v>
                </c:pt>
                <c:pt idx="33">
                  <c:v>26-I.</c:v>
                </c:pt>
                <c:pt idx="34">
                  <c:v>27-I.</c:v>
                </c:pt>
                <c:pt idx="35">
                  <c:v>28-I.</c:v>
                </c:pt>
                <c:pt idx="36">
                  <c:v>29-I.</c:v>
                </c:pt>
                <c:pt idx="37">
                  <c:v>30-I.</c:v>
                </c:pt>
                <c:pt idx="38">
                  <c:v>31-I.</c:v>
                </c:pt>
                <c:pt idx="39">
                  <c:v>1-II.</c:v>
                </c:pt>
                <c:pt idx="40">
                  <c:v>2-II.</c:v>
                </c:pt>
                <c:pt idx="41">
                  <c:v>3-II.</c:v>
                </c:pt>
                <c:pt idx="42">
                  <c:v>4-II.</c:v>
                </c:pt>
                <c:pt idx="43">
                  <c:v>5-II.</c:v>
                </c:pt>
                <c:pt idx="44">
                  <c:v>6-II.</c:v>
                </c:pt>
                <c:pt idx="45">
                  <c:v>7-II.</c:v>
                </c:pt>
                <c:pt idx="46">
                  <c:v>8-II.</c:v>
                </c:pt>
                <c:pt idx="47">
                  <c:v>9-II.</c:v>
                </c:pt>
                <c:pt idx="48">
                  <c:v>10-II.</c:v>
                </c:pt>
                <c:pt idx="49">
                  <c:v>11-II.</c:v>
                </c:pt>
                <c:pt idx="50">
                  <c:v>12-II.</c:v>
                </c:pt>
                <c:pt idx="51">
                  <c:v>13-II.</c:v>
                </c:pt>
                <c:pt idx="52">
                  <c:v>14-II.</c:v>
                </c:pt>
                <c:pt idx="53">
                  <c:v>15-II.</c:v>
                </c:pt>
                <c:pt idx="54">
                  <c:v>16-II.</c:v>
                </c:pt>
                <c:pt idx="55">
                  <c:v>17-II.</c:v>
                </c:pt>
                <c:pt idx="56">
                  <c:v>18-II.</c:v>
                </c:pt>
                <c:pt idx="57">
                  <c:v>19-II.</c:v>
                </c:pt>
                <c:pt idx="58">
                  <c:v>20-II.</c:v>
                </c:pt>
                <c:pt idx="59">
                  <c:v>21-II.</c:v>
                </c:pt>
                <c:pt idx="60">
                  <c:v>22-II.</c:v>
                </c:pt>
                <c:pt idx="61">
                  <c:v>23-II.</c:v>
                </c:pt>
                <c:pt idx="62">
                  <c:v>24-II.</c:v>
                </c:pt>
                <c:pt idx="63">
                  <c:v>25-II.</c:v>
                </c:pt>
                <c:pt idx="64">
                  <c:v>26-II.</c:v>
                </c:pt>
                <c:pt idx="65">
                  <c:v>27-II.</c:v>
                </c:pt>
                <c:pt idx="66">
                  <c:v>28-II.</c:v>
                </c:pt>
                <c:pt idx="67">
                  <c:v>1-III.</c:v>
                </c:pt>
                <c:pt idx="68">
                  <c:v>2-III.</c:v>
                </c:pt>
                <c:pt idx="69">
                  <c:v>3-III.</c:v>
                </c:pt>
                <c:pt idx="70">
                  <c:v>4-III.</c:v>
                </c:pt>
                <c:pt idx="71">
                  <c:v>5-III.</c:v>
                </c:pt>
                <c:pt idx="72">
                  <c:v>6-III.</c:v>
                </c:pt>
                <c:pt idx="73">
                  <c:v>7-III.</c:v>
                </c:pt>
                <c:pt idx="74">
                  <c:v>8-III.</c:v>
                </c:pt>
                <c:pt idx="75">
                  <c:v>9-III.</c:v>
                </c:pt>
                <c:pt idx="76">
                  <c:v>10-III.</c:v>
                </c:pt>
                <c:pt idx="77">
                  <c:v>11-III.</c:v>
                </c:pt>
                <c:pt idx="78">
                  <c:v>12-III.</c:v>
                </c:pt>
                <c:pt idx="79">
                  <c:v>13-III.</c:v>
                </c:pt>
                <c:pt idx="80">
                  <c:v>14-III.</c:v>
                </c:pt>
                <c:pt idx="81">
                  <c:v>15-III.</c:v>
                </c:pt>
                <c:pt idx="82">
                  <c:v>16-III.</c:v>
                </c:pt>
                <c:pt idx="83">
                  <c:v>17-III.</c:v>
                </c:pt>
                <c:pt idx="84">
                  <c:v>18-III.</c:v>
                </c:pt>
                <c:pt idx="85">
                  <c:v>19-III.</c:v>
                </c:pt>
                <c:pt idx="86">
                  <c:v>20-III.</c:v>
                </c:pt>
                <c:pt idx="87">
                  <c:v>21-III.</c:v>
                </c:pt>
                <c:pt idx="88">
                  <c:v>22-III.</c:v>
                </c:pt>
                <c:pt idx="89">
                  <c:v>23-III.</c:v>
                </c:pt>
                <c:pt idx="90">
                  <c:v>24-III.</c:v>
                </c:pt>
                <c:pt idx="91">
                  <c:v>25-III.</c:v>
                </c:pt>
                <c:pt idx="92">
                  <c:v>26-III.</c:v>
                </c:pt>
                <c:pt idx="93">
                  <c:v>27-III.</c:v>
                </c:pt>
                <c:pt idx="94">
                  <c:v>28-III.</c:v>
                </c:pt>
                <c:pt idx="95">
                  <c:v>29-III.</c:v>
                </c:pt>
                <c:pt idx="96">
                  <c:v>30-III.</c:v>
                </c:pt>
                <c:pt idx="97">
                  <c:v>31-III.</c:v>
                </c:pt>
                <c:pt idx="98">
                  <c:v>1-IV.</c:v>
                </c:pt>
                <c:pt idx="99">
                  <c:v>2-IV.</c:v>
                </c:pt>
                <c:pt idx="100">
                  <c:v>3-IV.</c:v>
                </c:pt>
                <c:pt idx="101">
                  <c:v>4-IV.</c:v>
                </c:pt>
                <c:pt idx="102">
                  <c:v>5-IV.</c:v>
                </c:pt>
                <c:pt idx="103">
                  <c:v>6-IV.</c:v>
                </c:pt>
                <c:pt idx="104">
                  <c:v>7-IV.</c:v>
                </c:pt>
                <c:pt idx="105">
                  <c:v>8-IV.</c:v>
                </c:pt>
                <c:pt idx="106">
                  <c:v>9-IV.</c:v>
                </c:pt>
                <c:pt idx="107">
                  <c:v>10-IV.</c:v>
                </c:pt>
                <c:pt idx="108">
                  <c:v>11-IV.</c:v>
                </c:pt>
                <c:pt idx="109">
                  <c:v>12-IV.</c:v>
                </c:pt>
                <c:pt idx="110">
                  <c:v>13-IV.</c:v>
                </c:pt>
                <c:pt idx="111">
                  <c:v>14-IV.</c:v>
                </c:pt>
                <c:pt idx="112">
                  <c:v>15-IV.</c:v>
                </c:pt>
                <c:pt idx="113">
                  <c:v>16-IV.</c:v>
                </c:pt>
                <c:pt idx="114">
                  <c:v>17-IV.</c:v>
                </c:pt>
                <c:pt idx="115">
                  <c:v>18-IV.</c:v>
                </c:pt>
                <c:pt idx="116">
                  <c:v>19-IV.</c:v>
                </c:pt>
                <c:pt idx="117">
                  <c:v>20-IV.</c:v>
                </c:pt>
                <c:pt idx="118">
                  <c:v>21-IV.</c:v>
                </c:pt>
                <c:pt idx="119">
                  <c:v>22-IV.</c:v>
                </c:pt>
                <c:pt idx="120">
                  <c:v>23-IV.</c:v>
                </c:pt>
                <c:pt idx="121">
                  <c:v>24-IV.</c:v>
                </c:pt>
                <c:pt idx="122">
                  <c:v>25-IV.</c:v>
                </c:pt>
                <c:pt idx="123">
                  <c:v>26-IV.</c:v>
                </c:pt>
                <c:pt idx="124">
                  <c:v>27-IV.</c:v>
                </c:pt>
                <c:pt idx="125">
                  <c:v>28-IV.</c:v>
                </c:pt>
                <c:pt idx="126">
                  <c:v>29-IV.</c:v>
                </c:pt>
                <c:pt idx="127">
                  <c:v>30-IV.</c:v>
                </c:pt>
                <c:pt idx="128">
                  <c:v>1-V.</c:v>
                </c:pt>
                <c:pt idx="129">
                  <c:v>2-V.</c:v>
                </c:pt>
                <c:pt idx="130">
                  <c:v>3-V.</c:v>
                </c:pt>
                <c:pt idx="131">
                  <c:v>4-V.</c:v>
                </c:pt>
                <c:pt idx="132">
                  <c:v>5-V.</c:v>
                </c:pt>
                <c:pt idx="133">
                  <c:v>6-V.</c:v>
                </c:pt>
                <c:pt idx="134">
                  <c:v>7-V.</c:v>
                </c:pt>
                <c:pt idx="135">
                  <c:v>8-V.</c:v>
                </c:pt>
                <c:pt idx="136">
                  <c:v>9-V.</c:v>
                </c:pt>
                <c:pt idx="137">
                  <c:v>10-V.</c:v>
                </c:pt>
                <c:pt idx="138">
                  <c:v>11-V.</c:v>
                </c:pt>
                <c:pt idx="139">
                  <c:v>12-V.</c:v>
                </c:pt>
                <c:pt idx="140">
                  <c:v>13-V.</c:v>
                </c:pt>
                <c:pt idx="141">
                  <c:v>14-V.</c:v>
                </c:pt>
                <c:pt idx="142">
                  <c:v>15-V.</c:v>
                </c:pt>
                <c:pt idx="143">
                  <c:v>16-V.</c:v>
                </c:pt>
                <c:pt idx="144">
                  <c:v>17-V.</c:v>
                </c:pt>
                <c:pt idx="145">
                  <c:v>18-V.</c:v>
                </c:pt>
                <c:pt idx="146">
                  <c:v>19-V.</c:v>
                </c:pt>
                <c:pt idx="147">
                  <c:v>20-V.</c:v>
                </c:pt>
                <c:pt idx="148">
                  <c:v>21-V.</c:v>
                </c:pt>
                <c:pt idx="149">
                  <c:v>22-V.</c:v>
                </c:pt>
                <c:pt idx="150">
                  <c:v>23-V.</c:v>
                </c:pt>
                <c:pt idx="151">
                  <c:v>24-V.</c:v>
                </c:pt>
                <c:pt idx="152">
                  <c:v>25-V.</c:v>
                </c:pt>
                <c:pt idx="153">
                  <c:v>26-V.</c:v>
                </c:pt>
                <c:pt idx="154">
                  <c:v>27-V.</c:v>
                </c:pt>
                <c:pt idx="155">
                  <c:v>28-V.</c:v>
                </c:pt>
                <c:pt idx="156">
                  <c:v>29-V.</c:v>
                </c:pt>
                <c:pt idx="157">
                  <c:v>30-V.</c:v>
                </c:pt>
                <c:pt idx="158">
                  <c:v>31-V.</c:v>
                </c:pt>
                <c:pt idx="159">
                  <c:v>1-VI.</c:v>
                </c:pt>
                <c:pt idx="160">
                  <c:v>2-VI.</c:v>
                </c:pt>
                <c:pt idx="161">
                  <c:v>3-VI.</c:v>
                </c:pt>
                <c:pt idx="162">
                  <c:v>4-VI.</c:v>
                </c:pt>
                <c:pt idx="163">
                  <c:v>5-VI.</c:v>
                </c:pt>
                <c:pt idx="164">
                  <c:v>6-VI.</c:v>
                </c:pt>
                <c:pt idx="165">
                  <c:v>7-VI.</c:v>
                </c:pt>
                <c:pt idx="166">
                  <c:v>8-VI.</c:v>
                </c:pt>
                <c:pt idx="167">
                  <c:v>9-VI.</c:v>
                </c:pt>
                <c:pt idx="168">
                  <c:v>10-VI.</c:v>
                </c:pt>
                <c:pt idx="169">
                  <c:v>11-VI.</c:v>
                </c:pt>
                <c:pt idx="170">
                  <c:v>12-VI.</c:v>
                </c:pt>
                <c:pt idx="171">
                  <c:v>13-VI.</c:v>
                </c:pt>
                <c:pt idx="172">
                  <c:v>14-VI.</c:v>
                </c:pt>
                <c:pt idx="173">
                  <c:v>15-VI.</c:v>
                </c:pt>
                <c:pt idx="174">
                  <c:v>16-VI.</c:v>
                </c:pt>
                <c:pt idx="175">
                  <c:v>17-VI.</c:v>
                </c:pt>
                <c:pt idx="176">
                  <c:v>18-VI.</c:v>
                </c:pt>
                <c:pt idx="177">
                  <c:v>19-VI.</c:v>
                </c:pt>
                <c:pt idx="178">
                  <c:v>20-VI.</c:v>
                </c:pt>
                <c:pt idx="179">
                  <c:v>21-VI.</c:v>
                </c:pt>
                <c:pt idx="180">
                  <c:v>22-VI.</c:v>
                </c:pt>
                <c:pt idx="181">
                  <c:v>23-VI.</c:v>
                </c:pt>
                <c:pt idx="182">
                  <c:v>24-VI.</c:v>
                </c:pt>
                <c:pt idx="183">
                  <c:v>25-VI.</c:v>
                </c:pt>
                <c:pt idx="184">
                  <c:v>26-VI.</c:v>
                </c:pt>
                <c:pt idx="185">
                  <c:v>27-VI.</c:v>
                </c:pt>
                <c:pt idx="186">
                  <c:v>28-VI.</c:v>
                </c:pt>
                <c:pt idx="187">
                  <c:v>29-VI.</c:v>
                </c:pt>
                <c:pt idx="188">
                  <c:v>30-VI.</c:v>
                </c:pt>
                <c:pt idx="189">
                  <c:v>1-VII.</c:v>
                </c:pt>
                <c:pt idx="190">
                  <c:v>2-VII.</c:v>
                </c:pt>
                <c:pt idx="191">
                  <c:v>3-VII.</c:v>
                </c:pt>
                <c:pt idx="192">
                  <c:v>4-VII.</c:v>
                </c:pt>
                <c:pt idx="193">
                  <c:v>5-VII.</c:v>
                </c:pt>
                <c:pt idx="194">
                  <c:v>6-VII.</c:v>
                </c:pt>
                <c:pt idx="195">
                  <c:v>7-VII.</c:v>
                </c:pt>
                <c:pt idx="196">
                  <c:v>8-VII.</c:v>
                </c:pt>
                <c:pt idx="197">
                  <c:v>9-VII.</c:v>
                </c:pt>
                <c:pt idx="198">
                  <c:v>10-VII.</c:v>
                </c:pt>
                <c:pt idx="199">
                  <c:v>11-VII.</c:v>
                </c:pt>
                <c:pt idx="200">
                  <c:v>12-VII.</c:v>
                </c:pt>
                <c:pt idx="201">
                  <c:v>13-VII.</c:v>
                </c:pt>
                <c:pt idx="202">
                  <c:v>14-VII.</c:v>
                </c:pt>
                <c:pt idx="203">
                  <c:v>15-VII.</c:v>
                </c:pt>
                <c:pt idx="204">
                  <c:v>16-VII.</c:v>
                </c:pt>
                <c:pt idx="205">
                  <c:v>17-VII.</c:v>
                </c:pt>
                <c:pt idx="206">
                  <c:v>18-VII.</c:v>
                </c:pt>
                <c:pt idx="207">
                  <c:v>19-VII.</c:v>
                </c:pt>
                <c:pt idx="208">
                  <c:v>20-VII.</c:v>
                </c:pt>
                <c:pt idx="209">
                  <c:v>21-VII.</c:v>
                </c:pt>
                <c:pt idx="210">
                  <c:v>22-VII.</c:v>
                </c:pt>
                <c:pt idx="211">
                  <c:v>23-VII.</c:v>
                </c:pt>
                <c:pt idx="212">
                  <c:v>24-VII.</c:v>
                </c:pt>
                <c:pt idx="213">
                  <c:v>25-VII.</c:v>
                </c:pt>
                <c:pt idx="214">
                  <c:v>26-VII.</c:v>
                </c:pt>
                <c:pt idx="215">
                  <c:v>27-VII.</c:v>
                </c:pt>
                <c:pt idx="216">
                  <c:v>28-VII.</c:v>
                </c:pt>
                <c:pt idx="217">
                  <c:v>29-VII.</c:v>
                </c:pt>
                <c:pt idx="218">
                  <c:v>30-VII.</c:v>
                </c:pt>
                <c:pt idx="219">
                  <c:v>31-VII.</c:v>
                </c:pt>
                <c:pt idx="220">
                  <c:v>1-VIII.</c:v>
                </c:pt>
                <c:pt idx="221">
                  <c:v>2-VIII.</c:v>
                </c:pt>
                <c:pt idx="222">
                  <c:v>3-VIII.</c:v>
                </c:pt>
                <c:pt idx="223">
                  <c:v>4-VIII.</c:v>
                </c:pt>
                <c:pt idx="224">
                  <c:v>5-VIII.</c:v>
                </c:pt>
                <c:pt idx="225">
                  <c:v>6-VIII.</c:v>
                </c:pt>
                <c:pt idx="226">
                  <c:v>7-VIII.</c:v>
                </c:pt>
                <c:pt idx="227">
                  <c:v>8-VIII.</c:v>
                </c:pt>
                <c:pt idx="228">
                  <c:v>9-VIII.</c:v>
                </c:pt>
                <c:pt idx="229">
                  <c:v>10-VIII.</c:v>
                </c:pt>
                <c:pt idx="230">
                  <c:v>11-VIII.</c:v>
                </c:pt>
                <c:pt idx="231">
                  <c:v>12-VIII.</c:v>
                </c:pt>
                <c:pt idx="232">
                  <c:v>13-VIII.</c:v>
                </c:pt>
                <c:pt idx="233">
                  <c:v>14-VIII.</c:v>
                </c:pt>
                <c:pt idx="234">
                  <c:v>15-VIII.</c:v>
                </c:pt>
                <c:pt idx="235">
                  <c:v>16-VIII.</c:v>
                </c:pt>
                <c:pt idx="236">
                  <c:v>17-VIII.</c:v>
                </c:pt>
                <c:pt idx="237">
                  <c:v>18-VIII.</c:v>
                </c:pt>
                <c:pt idx="238">
                  <c:v>19-VIII.</c:v>
                </c:pt>
                <c:pt idx="239">
                  <c:v>20-VIII.</c:v>
                </c:pt>
                <c:pt idx="240">
                  <c:v>21-VIII.</c:v>
                </c:pt>
                <c:pt idx="241">
                  <c:v>22-VIII.</c:v>
                </c:pt>
                <c:pt idx="242">
                  <c:v>23-VIII.</c:v>
                </c:pt>
                <c:pt idx="243">
                  <c:v>24-VIII.</c:v>
                </c:pt>
                <c:pt idx="244">
                  <c:v>25-VIII.</c:v>
                </c:pt>
                <c:pt idx="245">
                  <c:v>26-VIII.</c:v>
                </c:pt>
                <c:pt idx="246">
                  <c:v>27-VIII.</c:v>
                </c:pt>
                <c:pt idx="247">
                  <c:v>28-VIII.</c:v>
                </c:pt>
                <c:pt idx="248">
                  <c:v>29-VIII.</c:v>
                </c:pt>
                <c:pt idx="249">
                  <c:v>30-VIII.</c:v>
                </c:pt>
                <c:pt idx="250">
                  <c:v>31-VIII.</c:v>
                </c:pt>
                <c:pt idx="251">
                  <c:v>1-IX.</c:v>
                </c:pt>
                <c:pt idx="252">
                  <c:v>2-IX.</c:v>
                </c:pt>
                <c:pt idx="253">
                  <c:v>3-IX.</c:v>
                </c:pt>
                <c:pt idx="254">
                  <c:v>4-IX.</c:v>
                </c:pt>
                <c:pt idx="255">
                  <c:v>5-IX.</c:v>
                </c:pt>
                <c:pt idx="256">
                  <c:v>6-IX.</c:v>
                </c:pt>
                <c:pt idx="257">
                  <c:v>7-IX.</c:v>
                </c:pt>
                <c:pt idx="258">
                  <c:v>8-IX.</c:v>
                </c:pt>
                <c:pt idx="259">
                  <c:v>9-IX.</c:v>
                </c:pt>
                <c:pt idx="260">
                  <c:v>10-IX.</c:v>
                </c:pt>
                <c:pt idx="261">
                  <c:v>11-IX.</c:v>
                </c:pt>
                <c:pt idx="262">
                  <c:v>12-IX.</c:v>
                </c:pt>
                <c:pt idx="263">
                  <c:v>13-IX.</c:v>
                </c:pt>
                <c:pt idx="264">
                  <c:v>14-IX.</c:v>
                </c:pt>
                <c:pt idx="265">
                  <c:v>15-IX.</c:v>
                </c:pt>
                <c:pt idx="266">
                  <c:v>16-IX.</c:v>
                </c:pt>
                <c:pt idx="267">
                  <c:v>17-IX.</c:v>
                </c:pt>
                <c:pt idx="268">
                  <c:v>18-IX.</c:v>
                </c:pt>
                <c:pt idx="269">
                  <c:v>19-IX.</c:v>
                </c:pt>
                <c:pt idx="270">
                  <c:v>20-IX.</c:v>
                </c:pt>
                <c:pt idx="271">
                  <c:v>21-IX.</c:v>
                </c:pt>
                <c:pt idx="272">
                  <c:v>22-IX.</c:v>
                </c:pt>
                <c:pt idx="273">
                  <c:v>23-IX.</c:v>
                </c:pt>
                <c:pt idx="274">
                  <c:v>24-IX.</c:v>
                </c:pt>
                <c:pt idx="275">
                  <c:v>25-IX.</c:v>
                </c:pt>
                <c:pt idx="276">
                  <c:v>26-IX.</c:v>
                </c:pt>
                <c:pt idx="277">
                  <c:v>27-IX.</c:v>
                </c:pt>
                <c:pt idx="278">
                  <c:v>28-IX.</c:v>
                </c:pt>
                <c:pt idx="279">
                  <c:v>29-IX.</c:v>
                </c:pt>
                <c:pt idx="280">
                  <c:v>30-IX.</c:v>
                </c:pt>
                <c:pt idx="281">
                  <c:v>1-X.</c:v>
                </c:pt>
                <c:pt idx="282">
                  <c:v>2-X.</c:v>
                </c:pt>
                <c:pt idx="283">
                  <c:v>3-X.</c:v>
                </c:pt>
                <c:pt idx="284">
                  <c:v>4-X.</c:v>
                </c:pt>
                <c:pt idx="285">
                  <c:v>5-X.</c:v>
                </c:pt>
                <c:pt idx="286">
                  <c:v>6-X.</c:v>
                </c:pt>
                <c:pt idx="287">
                  <c:v>7-X.</c:v>
                </c:pt>
                <c:pt idx="288">
                  <c:v>8-X.</c:v>
                </c:pt>
                <c:pt idx="289">
                  <c:v>9-X.</c:v>
                </c:pt>
                <c:pt idx="290">
                  <c:v>10-X.</c:v>
                </c:pt>
                <c:pt idx="291">
                  <c:v>11-X.</c:v>
                </c:pt>
                <c:pt idx="292">
                  <c:v>12-X.</c:v>
                </c:pt>
                <c:pt idx="293">
                  <c:v>13-X.</c:v>
                </c:pt>
                <c:pt idx="294">
                  <c:v>14-X.</c:v>
                </c:pt>
                <c:pt idx="295">
                  <c:v>15-X.</c:v>
                </c:pt>
                <c:pt idx="296">
                  <c:v>16-X.</c:v>
                </c:pt>
                <c:pt idx="297">
                  <c:v>17-X.</c:v>
                </c:pt>
                <c:pt idx="298">
                  <c:v>18-X.</c:v>
                </c:pt>
                <c:pt idx="299">
                  <c:v>19-X.</c:v>
                </c:pt>
                <c:pt idx="300">
                  <c:v>20-X.</c:v>
                </c:pt>
                <c:pt idx="301">
                  <c:v>21-X.</c:v>
                </c:pt>
              </c:strCache>
            </c:strRef>
          </c:cat>
          <c:val>
            <c:numRef>
              <c:f>List1!$F$3:$KU$3</c:f>
              <c:numCache>
                <c:formatCode>General</c:formatCode>
                <c:ptCount val="302"/>
                <c:pt idx="3">
                  <c:v>412</c:v>
                </c:pt>
                <c:pt idx="4">
                  <c:v>1128</c:v>
                </c:pt>
                <c:pt idx="5">
                  <c:v>2241</c:v>
                </c:pt>
                <c:pt idx="6">
                  <c:v>3377</c:v>
                </c:pt>
                <c:pt idx="7">
                  <c:v>3757</c:v>
                </c:pt>
                <c:pt idx="8">
                  <c:v>3873</c:v>
                </c:pt>
                <c:pt idx="9">
                  <c:v>4356</c:v>
                </c:pt>
                <c:pt idx="10">
                  <c:v>4675</c:v>
                </c:pt>
                <c:pt idx="11">
                  <c:v>6023</c:v>
                </c:pt>
                <c:pt idx="12">
                  <c:v>7666</c:v>
                </c:pt>
                <c:pt idx="13">
                  <c:v>9680</c:v>
                </c:pt>
                <c:pt idx="14">
                  <c:v>12233</c:v>
                </c:pt>
                <c:pt idx="15">
                  <c:v>15372</c:v>
                </c:pt>
                <c:pt idx="16">
                  <c:v>15819</c:v>
                </c:pt>
                <c:pt idx="17">
                  <c:v>16173</c:v>
                </c:pt>
                <c:pt idx="18">
                  <c:v>18978</c:v>
                </c:pt>
                <c:pt idx="19">
                  <c:v>22165</c:v>
                </c:pt>
                <c:pt idx="20">
                  <c:v>25027</c:v>
                </c:pt>
                <c:pt idx="21">
                  <c:v>28218</c:v>
                </c:pt>
                <c:pt idx="22">
                  <c:v>31006</c:v>
                </c:pt>
                <c:pt idx="23">
                  <c:v>31389</c:v>
                </c:pt>
                <c:pt idx="24">
                  <c:v>31615</c:v>
                </c:pt>
                <c:pt idx="25">
                  <c:v>33572</c:v>
                </c:pt>
                <c:pt idx="26">
                  <c:v>35260</c:v>
                </c:pt>
                <c:pt idx="27">
                  <c:v>36905</c:v>
                </c:pt>
                <c:pt idx="28">
                  <c:v>38439</c:v>
                </c:pt>
                <c:pt idx="29">
                  <c:v>39749</c:v>
                </c:pt>
                <c:pt idx="30">
                  <c:v>39906</c:v>
                </c:pt>
                <c:pt idx="31">
                  <c:v>40015</c:v>
                </c:pt>
                <c:pt idx="32">
                  <c:v>40661</c:v>
                </c:pt>
                <c:pt idx="33">
                  <c:v>41434</c:v>
                </c:pt>
                <c:pt idx="34">
                  <c:v>42088</c:v>
                </c:pt>
                <c:pt idx="35">
                  <c:v>42694</c:v>
                </c:pt>
                <c:pt idx="36">
                  <c:v>43256</c:v>
                </c:pt>
                <c:pt idx="37">
                  <c:v>43279</c:v>
                </c:pt>
                <c:pt idx="38">
                  <c:v>43296</c:v>
                </c:pt>
                <c:pt idx="39">
                  <c:v>43650</c:v>
                </c:pt>
                <c:pt idx="40">
                  <c:v>43992</c:v>
                </c:pt>
                <c:pt idx="41">
                  <c:v>44354</c:v>
                </c:pt>
                <c:pt idx="42">
                  <c:v>44687</c:v>
                </c:pt>
                <c:pt idx="43">
                  <c:v>45104</c:v>
                </c:pt>
                <c:pt idx="44">
                  <c:v>45126</c:v>
                </c:pt>
                <c:pt idx="45">
                  <c:v>45146</c:v>
                </c:pt>
                <c:pt idx="46">
                  <c:v>45415</c:v>
                </c:pt>
                <c:pt idx="47">
                  <c:v>45737</c:v>
                </c:pt>
                <c:pt idx="48">
                  <c:v>46141</c:v>
                </c:pt>
                <c:pt idx="49">
                  <c:v>46613</c:v>
                </c:pt>
                <c:pt idx="50">
                  <c:v>47143</c:v>
                </c:pt>
                <c:pt idx="51">
                  <c:v>47316</c:v>
                </c:pt>
                <c:pt idx="52">
                  <c:v>47370</c:v>
                </c:pt>
                <c:pt idx="53">
                  <c:v>47920</c:v>
                </c:pt>
                <c:pt idx="54">
                  <c:v>48409</c:v>
                </c:pt>
                <c:pt idx="55">
                  <c:v>48980</c:v>
                </c:pt>
                <c:pt idx="56">
                  <c:v>49651</c:v>
                </c:pt>
                <c:pt idx="57">
                  <c:v>50406</c:v>
                </c:pt>
                <c:pt idx="58">
                  <c:v>50533</c:v>
                </c:pt>
                <c:pt idx="59">
                  <c:v>50591</c:v>
                </c:pt>
                <c:pt idx="60">
                  <c:v>51188</c:v>
                </c:pt>
                <c:pt idx="61">
                  <c:v>52003</c:v>
                </c:pt>
                <c:pt idx="62">
                  <c:v>52826</c:v>
                </c:pt>
                <c:pt idx="63">
                  <c:v>54054</c:v>
                </c:pt>
                <c:pt idx="64">
                  <c:v>55045</c:v>
                </c:pt>
                <c:pt idx="65">
                  <c:v>55121</c:v>
                </c:pt>
                <c:pt idx="66">
                  <c:v>55168</c:v>
                </c:pt>
                <c:pt idx="67">
                  <c:v>56058</c:v>
                </c:pt>
                <c:pt idx="68">
                  <c:v>57009</c:v>
                </c:pt>
                <c:pt idx="69">
                  <c:v>58000</c:v>
                </c:pt>
                <c:pt idx="70">
                  <c:v>58908</c:v>
                </c:pt>
                <c:pt idx="71">
                  <c:v>60095</c:v>
                </c:pt>
                <c:pt idx="72">
                  <c:v>60343</c:v>
                </c:pt>
                <c:pt idx="73">
                  <c:v>60531</c:v>
                </c:pt>
                <c:pt idx="74">
                  <c:v>61309</c:v>
                </c:pt>
                <c:pt idx="75">
                  <c:v>62229</c:v>
                </c:pt>
                <c:pt idx="76">
                  <c:v>63175</c:v>
                </c:pt>
                <c:pt idx="77">
                  <c:v>64503</c:v>
                </c:pt>
                <c:pt idx="78">
                  <c:v>65602</c:v>
                </c:pt>
                <c:pt idx="79">
                  <c:v>65837</c:v>
                </c:pt>
                <c:pt idx="80">
                  <c:v>66079</c:v>
                </c:pt>
                <c:pt idx="81">
                  <c:v>66781</c:v>
                </c:pt>
                <c:pt idx="82">
                  <c:v>67822</c:v>
                </c:pt>
                <c:pt idx="83">
                  <c:v>68843</c:v>
                </c:pt>
                <c:pt idx="84">
                  <c:v>69734</c:v>
                </c:pt>
                <c:pt idx="85">
                  <c:v>70708</c:v>
                </c:pt>
                <c:pt idx="86">
                  <c:v>71066</c:v>
                </c:pt>
                <c:pt idx="87">
                  <c:v>71238</c:v>
                </c:pt>
                <c:pt idx="88">
                  <c:v>71767</c:v>
                </c:pt>
                <c:pt idx="89">
                  <c:v>72320</c:v>
                </c:pt>
                <c:pt idx="90">
                  <c:v>72824</c:v>
                </c:pt>
                <c:pt idx="91">
                  <c:v>73381</c:v>
                </c:pt>
                <c:pt idx="92">
                  <c:v>73961</c:v>
                </c:pt>
                <c:pt idx="93">
                  <c:v>74113</c:v>
                </c:pt>
                <c:pt idx="94">
                  <c:v>74280</c:v>
                </c:pt>
                <c:pt idx="95">
                  <c:v>74628</c:v>
                </c:pt>
                <c:pt idx="96">
                  <c:v>75075</c:v>
                </c:pt>
                <c:pt idx="97">
                  <c:v>75544</c:v>
                </c:pt>
                <c:pt idx="98">
                  <c:v>75997</c:v>
                </c:pt>
                <c:pt idx="99">
                  <c:v>76102</c:v>
                </c:pt>
                <c:pt idx="100">
                  <c:v>76144</c:v>
                </c:pt>
                <c:pt idx="101">
                  <c:v>76193</c:v>
                </c:pt>
                <c:pt idx="102">
                  <c:v>76228</c:v>
                </c:pt>
                <c:pt idx="103">
                  <c:v>76480</c:v>
                </c:pt>
                <c:pt idx="104">
                  <c:v>76797</c:v>
                </c:pt>
                <c:pt idx="105">
                  <c:v>77334</c:v>
                </c:pt>
                <c:pt idx="106">
                  <c:v>77906</c:v>
                </c:pt>
                <c:pt idx="107">
                  <c:v>78064</c:v>
                </c:pt>
                <c:pt idx="108">
                  <c:v>78164</c:v>
                </c:pt>
                <c:pt idx="109">
                  <c:v>78589</c:v>
                </c:pt>
                <c:pt idx="110">
                  <c:v>78966</c:v>
                </c:pt>
                <c:pt idx="111">
                  <c:v>79419</c:v>
                </c:pt>
                <c:pt idx="112">
                  <c:v>80073</c:v>
                </c:pt>
                <c:pt idx="113">
                  <c:v>80799</c:v>
                </c:pt>
                <c:pt idx="114">
                  <c:v>81001</c:v>
                </c:pt>
                <c:pt idx="115">
                  <c:v>81192</c:v>
                </c:pt>
                <c:pt idx="116">
                  <c:v>81710</c:v>
                </c:pt>
                <c:pt idx="117">
                  <c:v>82213</c:v>
                </c:pt>
                <c:pt idx="118">
                  <c:v>82875</c:v>
                </c:pt>
                <c:pt idx="119">
                  <c:v>83598</c:v>
                </c:pt>
                <c:pt idx="120">
                  <c:v>84311</c:v>
                </c:pt>
                <c:pt idx="121">
                  <c:v>84511</c:v>
                </c:pt>
                <c:pt idx="122">
                  <c:v>84698</c:v>
                </c:pt>
                <c:pt idx="123">
                  <c:v>85306</c:v>
                </c:pt>
                <c:pt idx="124">
                  <c:v>85855</c:v>
                </c:pt>
                <c:pt idx="125">
                  <c:v>86557</c:v>
                </c:pt>
                <c:pt idx="126">
                  <c:v>87315</c:v>
                </c:pt>
                <c:pt idx="127">
                  <c:v>87960</c:v>
                </c:pt>
                <c:pt idx="128">
                  <c:v>88114</c:v>
                </c:pt>
                <c:pt idx="129">
                  <c:v>88267</c:v>
                </c:pt>
                <c:pt idx="130">
                  <c:v>88774</c:v>
                </c:pt>
                <c:pt idx="131">
                  <c:v>89296</c:v>
                </c:pt>
                <c:pt idx="132">
                  <c:v>89821</c:v>
                </c:pt>
                <c:pt idx="133">
                  <c:v>90370</c:v>
                </c:pt>
                <c:pt idx="134">
                  <c:v>90939</c:v>
                </c:pt>
                <c:pt idx="135">
                  <c:v>91156</c:v>
                </c:pt>
                <c:pt idx="136">
                  <c:v>91263</c:v>
                </c:pt>
                <c:pt idx="137">
                  <c:v>91660</c:v>
                </c:pt>
                <c:pt idx="138">
                  <c:v>92133</c:v>
                </c:pt>
                <c:pt idx="139">
                  <c:v>92565</c:v>
                </c:pt>
                <c:pt idx="140">
                  <c:v>93001</c:v>
                </c:pt>
                <c:pt idx="141">
                  <c:v>93366</c:v>
                </c:pt>
                <c:pt idx="142">
                  <c:v>93525</c:v>
                </c:pt>
                <c:pt idx="143">
                  <c:v>93629</c:v>
                </c:pt>
                <c:pt idx="144">
                  <c:v>93946</c:v>
                </c:pt>
                <c:pt idx="145">
                  <c:v>94317</c:v>
                </c:pt>
                <c:pt idx="146">
                  <c:v>94676</c:v>
                </c:pt>
                <c:pt idx="147">
                  <c:v>95067</c:v>
                </c:pt>
                <c:pt idx="148">
                  <c:v>95430</c:v>
                </c:pt>
                <c:pt idx="149">
                  <c:v>95575</c:v>
                </c:pt>
                <c:pt idx="150">
                  <c:v>95673</c:v>
                </c:pt>
                <c:pt idx="151">
                  <c:v>95885</c:v>
                </c:pt>
                <c:pt idx="152">
                  <c:v>96121</c:v>
                </c:pt>
                <c:pt idx="153">
                  <c:v>96473</c:v>
                </c:pt>
                <c:pt idx="154">
                  <c:v>96803</c:v>
                </c:pt>
                <c:pt idx="155">
                  <c:v>97087</c:v>
                </c:pt>
                <c:pt idx="156">
                  <c:v>97227</c:v>
                </c:pt>
                <c:pt idx="157">
                  <c:v>97317</c:v>
                </c:pt>
                <c:pt idx="158">
                  <c:v>97594</c:v>
                </c:pt>
                <c:pt idx="159">
                  <c:v>97866</c:v>
                </c:pt>
                <c:pt idx="160">
                  <c:v>98208</c:v>
                </c:pt>
                <c:pt idx="161">
                  <c:v>98560</c:v>
                </c:pt>
                <c:pt idx="162">
                  <c:v>98885</c:v>
                </c:pt>
                <c:pt idx="163">
                  <c:v>99020</c:v>
                </c:pt>
                <c:pt idx="164">
                  <c:v>99150</c:v>
                </c:pt>
                <c:pt idx="165">
                  <c:v>99484</c:v>
                </c:pt>
                <c:pt idx="166">
                  <c:v>99823</c:v>
                </c:pt>
                <c:pt idx="167">
                  <c:v>100169</c:v>
                </c:pt>
                <c:pt idx="168">
                  <c:v>100525</c:v>
                </c:pt>
                <c:pt idx="169">
                  <c:v>100826</c:v>
                </c:pt>
                <c:pt idx="170">
                  <c:v>101031</c:v>
                </c:pt>
                <c:pt idx="171">
                  <c:v>101145</c:v>
                </c:pt>
                <c:pt idx="172">
                  <c:v>101386</c:v>
                </c:pt>
                <c:pt idx="173">
                  <c:v>101657</c:v>
                </c:pt>
                <c:pt idx="174">
                  <c:v>101897</c:v>
                </c:pt>
                <c:pt idx="175">
                  <c:v>102163</c:v>
                </c:pt>
                <c:pt idx="176">
                  <c:v>102380</c:v>
                </c:pt>
                <c:pt idx="177">
                  <c:v>102497</c:v>
                </c:pt>
                <c:pt idx="178">
                  <c:v>102589</c:v>
                </c:pt>
                <c:pt idx="179">
                  <c:v>102767</c:v>
                </c:pt>
                <c:pt idx="180">
                  <c:v>102984</c:v>
                </c:pt>
                <c:pt idx="181">
                  <c:v>103171</c:v>
                </c:pt>
                <c:pt idx="182">
                  <c:v>103330</c:v>
                </c:pt>
                <c:pt idx="183">
                  <c:v>103516</c:v>
                </c:pt>
                <c:pt idx="184">
                  <c:v>103607</c:v>
                </c:pt>
                <c:pt idx="185">
                  <c:v>103673</c:v>
                </c:pt>
                <c:pt idx="186">
                  <c:v>103853</c:v>
                </c:pt>
                <c:pt idx="187">
                  <c:v>104019</c:v>
                </c:pt>
                <c:pt idx="188">
                  <c:v>104197</c:v>
                </c:pt>
                <c:pt idx="189">
                  <c:v>104336</c:v>
                </c:pt>
                <c:pt idx="190">
                  <c:v>104530</c:v>
                </c:pt>
                <c:pt idx="191">
                  <c:v>104563</c:v>
                </c:pt>
                <c:pt idx="192">
                  <c:v>104608</c:v>
                </c:pt>
                <c:pt idx="193">
                  <c:v>104656</c:v>
                </c:pt>
                <c:pt idx="194">
                  <c:v>104688</c:v>
                </c:pt>
                <c:pt idx="195">
                  <c:v>104851</c:v>
                </c:pt>
                <c:pt idx="196">
                  <c:v>105026</c:v>
                </c:pt>
                <c:pt idx="197">
                  <c:v>105195</c:v>
                </c:pt>
                <c:pt idx="198">
                  <c:v>105253</c:v>
                </c:pt>
                <c:pt idx="199">
                  <c:v>105302</c:v>
                </c:pt>
                <c:pt idx="200">
                  <c:v>105463</c:v>
                </c:pt>
                <c:pt idx="201">
                  <c:v>105647</c:v>
                </c:pt>
                <c:pt idx="202">
                  <c:v>105851</c:v>
                </c:pt>
                <c:pt idx="203">
                  <c:v>106038</c:v>
                </c:pt>
                <c:pt idx="204">
                  <c:v>106220</c:v>
                </c:pt>
                <c:pt idx="205">
                  <c:v>106270</c:v>
                </c:pt>
                <c:pt idx="206">
                  <c:v>106328</c:v>
                </c:pt>
                <c:pt idx="207">
                  <c:v>106499</c:v>
                </c:pt>
                <c:pt idx="208">
                  <c:v>106648</c:v>
                </c:pt>
                <c:pt idx="209">
                  <c:v>106828</c:v>
                </c:pt>
                <c:pt idx="210">
                  <c:v>107004</c:v>
                </c:pt>
                <c:pt idx="211">
                  <c:v>107150</c:v>
                </c:pt>
                <c:pt idx="212">
                  <c:v>107194</c:v>
                </c:pt>
                <c:pt idx="213">
                  <c:v>107220</c:v>
                </c:pt>
                <c:pt idx="214">
                  <c:v>107388</c:v>
                </c:pt>
                <c:pt idx="215">
                  <c:v>107556</c:v>
                </c:pt>
                <c:pt idx="216">
                  <c:v>107706</c:v>
                </c:pt>
                <c:pt idx="217">
                  <c:v>107855</c:v>
                </c:pt>
                <c:pt idx="218">
                  <c:v>108020</c:v>
                </c:pt>
                <c:pt idx="219">
                  <c:v>108060</c:v>
                </c:pt>
                <c:pt idx="220">
                  <c:v>108100</c:v>
                </c:pt>
                <c:pt idx="221">
                  <c:v>108199</c:v>
                </c:pt>
                <c:pt idx="222">
                  <c:v>108310</c:v>
                </c:pt>
                <c:pt idx="223">
                  <c:v>108438</c:v>
                </c:pt>
                <c:pt idx="224">
                  <c:v>108547</c:v>
                </c:pt>
                <c:pt idx="225">
                  <c:v>108667</c:v>
                </c:pt>
                <c:pt idx="226">
                  <c:v>108689</c:v>
                </c:pt>
                <c:pt idx="227">
                  <c:v>108714</c:v>
                </c:pt>
                <c:pt idx="228">
                  <c:v>108798</c:v>
                </c:pt>
                <c:pt idx="229">
                  <c:v>108877</c:v>
                </c:pt>
                <c:pt idx="230">
                  <c:v>108947</c:v>
                </c:pt>
                <c:pt idx="231">
                  <c:v>109053</c:v>
                </c:pt>
                <c:pt idx="232">
                  <c:v>109116</c:v>
                </c:pt>
                <c:pt idx="233">
                  <c:v>109137</c:v>
                </c:pt>
                <c:pt idx="234">
                  <c:v>109159</c:v>
                </c:pt>
                <c:pt idx="235">
                  <c:v>109245</c:v>
                </c:pt>
                <c:pt idx="236">
                  <c:v>109324</c:v>
                </c:pt>
                <c:pt idx="237">
                  <c:v>109387</c:v>
                </c:pt>
                <c:pt idx="238">
                  <c:v>109457</c:v>
                </c:pt>
                <c:pt idx="239">
                  <c:v>109571</c:v>
                </c:pt>
                <c:pt idx="240">
                  <c:v>109585</c:v>
                </c:pt>
                <c:pt idx="241">
                  <c:v>109596</c:v>
                </c:pt>
                <c:pt idx="242">
                  <c:v>109691</c:v>
                </c:pt>
                <c:pt idx="243">
                  <c:v>109778</c:v>
                </c:pt>
                <c:pt idx="244">
                  <c:v>109843</c:v>
                </c:pt>
                <c:pt idx="245">
                  <c:v>109914</c:v>
                </c:pt>
                <c:pt idx="246">
                  <c:v>110002</c:v>
                </c:pt>
                <c:pt idx="247">
                  <c:v>110018</c:v>
                </c:pt>
                <c:pt idx="248">
                  <c:v>110034</c:v>
                </c:pt>
                <c:pt idx="249">
                  <c:v>110106</c:v>
                </c:pt>
                <c:pt idx="250">
                  <c:v>110167</c:v>
                </c:pt>
                <c:pt idx="251">
                  <c:v>110223</c:v>
                </c:pt>
                <c:pt idx="252">
                  <c:v>110295</c:v>
                </c:pt>
                <c:pt idx="253">
                  <c:v>110371</c:v>
                </c:pt>
                <c:pt idx="254">
                  <c:v>110383</c:v>
                </c:pt>
                <c:pt idx="255">
                  <c:v>110393</c:v>
                </c:pt>
                <c:pt idx="256">
                  <c:v>110451</c:v>
                </c:pt>
                <c:pt idx="257">
                  <c:v>110490</c:v>
                </c:pt>
                <c:pt idx="258">
                  <c:v>110541</c:v>
                </c:pt>
                <c:pt idx="259">
                  <c:v>110596</c:v>
                </c:pt>
                <c:pt idx="260">
                  <c:v>110647</c:v>
                </c:pt>
                <c:pt idx="261">
                  <c:v>110664</c:v>
                </c:pt>
                <c:pt idx="262">
                  <c:v>110671</c:v>
                </c:pt>
                <c:pt idx="263">
                  <c:v>110715</c:v>
                </c:pt>
                <c:pt idx="264">
                  <c:v>110778</c:v>
                </c:pt>
                <c:pt idx="265">
                  <c:v>110825</c:v>
                </c:pt>
                <c:pt idx="266">
                  <c:v>110881</c:v>
                </c:pt>
                <c:pt idx="267">
                  <c:v>110948</c:v>
                </c:pt>
                <c:pt idx="268">
                  <c:v>110965</c:v>
                </c:pt>
                <c:pt idx="269">
                  <c:v>110971</c:v>
                </c:pt>
                <c:pt idx="270">
                  <c:v>111009</c:v>
                </c:pt>
                <c:pt idx="271">
                  <c:v>111057</c:v>
                </c:pt>
                <c:pt idx="272">
                  <c:v>111099</c:v>
                </c:pt>
                <c:pt idx="273">
                  <c:v>111150</c:v>
                </c:pt>
                <c:pt idx="274">
                  <c:v>111222</c:v>
                </c:pt>
                <c:pt idx="275">
                  <c:v>111232</c:v>
                </c:pt>
                <c:pt idx="276">
                  <c:v>111236</c:v>
                </c:pt>
                <c:pt idx="277">
                  <c:v>111279</c:v>
                </c:pt>
                <c:pt idx="278">
                  <c:v>111281</c:v>
                </c:pt>
                <c:pt idx="279">
                  <c:v>111321</c:v>
                </c:pt>
                <c:pt idx="280">
                  <c:v>111357</c:v>
                </c:pt>
                <c:pt idx="281">
                  <c:v>111388</c:v>
                </c:pt>
                <c:pt idx="282">
                  <c:v>111395</c:v>
                </c:pt>
                <c:pt idx="283">
                  <c:v>111402</c:v>
                </c:pt>
                <c:pt idx="284">
                  <c:v>111428</c:v>
                </c:pt>
                <c:pt idx="285">
                  <c:v>111472</c:v>
                </c:pt>
                <c:pt idx="286">
                  <c:v>111519</c:v>
                </c:pt>
                <c:pt idx="287">
                  <c:v>111545</c:v>
                </c:pt>
                <c:pt idx="288">
                  <c:v>111594</c:v>
                </c:pt>
                <c:pt idx="289">
                  <c:v>111604</c:v>
                </c:pt>
                <c:pt idx="290">
                  <c:v>111609</c:v>
                </c:pt>
                <c:pt idx="291">
                  <c:v>111635</c:v>
                </c:pt>
                <c:pt idx="292">
                  <c:v>111652</c:v>
                </c:pt>
                <c:pt idx="293">
                  <c:v>111685</c:v>
                </c:pt>
                <c:pt idx="294">
                  <c:v>111713</c:v>
                </c:pt>
                <c:pt idx="295">
                  <c:v>111753</c:v>
                </c:pt>
                <c:pt idx="296">
                  <c:v>111764</c:v>
                </c:pt>
                <c:pt idx="297">
                  <c:v>111781</c:v>
                </c:pt>
                <c:pt idx="298">
                  <c:v>111829</c:v>
                </c:pt>
                <c:pt idx="299">
                  <c:v>111877</c:v>
                </c:pt>
                <c:pt idx="300">
                  <c:v>111933</c:v>
                </c:pt>
                <c:pt idx="301">
                  <c:v>112030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ZP</c:v>
                </c:pt>
              </c:strCache>
            </c:strRef>
          </c:tx>
          <c:spPr>
            <a:ln w="28575" cap="rnd">
              <a:solidFill>
                <a:srgbClr val="A6A6A6"/>
              </a:solidFill>
              <a:round/>
            </a:ln>
            <a:effectLst/>
          </c:spPr>
          <c:marker>
            <c:symbol val="none"/>
          </c:marker>
          <c:cat>
            <c:strRef>
              <c:f>List1!$F$1:$KU$1</c:f>
              <c:strCache>
                <c:ptCount val="302"/>
                <c:pt idx="0">
                  <c:v>24-XII.</c:v>
                </c:pt>
                <c:pt idx="1">
                  <c:v>25-XII.</c:v>
                </c:pt>
                <c:pt idx="2">
                  <c:v>26-XII.</c:v>
                </c:pt>
                <c:pt idx="3">
                  <c:v>27-XII.</c:v>
                </c:pt>
                <c:pt idx="4">
                  <c:v>28-XII.</c:v>
                </c:pt>
                <c:pt idx="5">
                  <c:v>29-XII.</c:v>
                </c:pt>
                <c:pt idx="6">
                  <c:v>30-XII.</c:v>
                </c:pt>
                <c:pt idx="7">
                  <c:v>31-XII.</c:v>
                </c:pt>
                <c:pt idx="8">
                  <c:v>1-I.</c:v>
                </c:pt>
                <c:pt idx="9">
                  <c:v>2-I.</c:v>
                </c:pt>
                <c:pt idx="10">
                  <c:v>3-I.</c:v>
                </c:pt>
                <c:pt idx="11">
                  <c:v>4-I.</c:v>
                </c:pt>
                <c:pt idx="12">
                  <c:v>5-I.</c:v>
                </c:pt>
                <c:pt idx="13">
                  <c:v>6-I.</c:v>
                </c:pt>
                <c:pt idx="14">
                  <c:v>7-I.</c:v>
                </c:pt>
                <c:pt idx="15">
                  <c:v>8-I.</c:v>
                </c:pt>
                <c:pt idx="16">
                  <c:v>9-I.</c:v>
                </c:pt>
                <c:pt idx="17">
                  <c:v>10-I.</c:v>
                </c:pt>
                <c:pt idx="18">
                  <c:v>11-I.</c:v>
                </c:pt>
                <c:pt idx="19">
                  <c:v>12-I.</c:v>
                </c:pt>
                <c:pt idx="20">
                  <c:v>13-I.</c:v>
                </c:pt>
                <c:pt idx="21">
                  <c:v>14-I.</c:v>
                </c:pt>
                <c:pt idx="22">
                  <c:v>15-I.</c:v>
                </c:pt>
                <c:pt idx="23">
                  <c:v>16-I.</c:v>
                </c:pt>
                <c:pt idx="24">
                  <c:v>17-I.</c:v>
                </c:pt>
                <c:pt idx="25">
                  <c:v>18-I.</c:v>
                </c:pt>
                <c:pt idx="26">
                  <c:v>19-I.</c:v>
                </c:pt>
                <c:pt idx="27">
                  <c:v>20-I.</c:v>
                </c:pt>
                <c:pt idx="28">
                  <c:v>21-I.</c:v>
                </c:pt>
                <c:pt idx="29">
                  <c:v>22-I.</c:v>
                </c:pt>
                <c:pt idx="30">
                  <c:v>23-I.</c:v>
                </c:pt>
                <c:pt idx="31">
                  <c:v>24-I.</c:v>
                </c:pt>
                <c:pt idx="32">
                  <c:v>25-I.</c:v>
                </c:pt>
                <c:pt idx="33">
                  <c:v>26-I.</c:v>
                </c:pt>
                <c:pt idx="34">
                  <c:v>27-I.</c:v>
                </c:pt>
                <c:pt idx="35">
                  <c:v>28-I.</c:v>
                </c:pt>
                <c:pt idx="36">
                  <c:v>29-I.</c:v>
                </c:pt>
                <c:pt idx="37">
                  <c:v>30-I.</c:v>
                </c:pt>
                <c:pt idx="38">
                  <c:v>31-I.</c:v>
                </c:pt>
                <c:pt idx="39">
                  <c:v>1-II.</c:v>
                </c:pt>
                <c:pt idx="40">
                  <c:v>2-II.</c:v>
                </c:pt>
                <c:pt idx="41">
                  <c:v>3-II.</c:v>
                </c:pt>
                <c:pt idx="42">
                  <c:v>4-II.</c:v>
                </c:pt>
                <c:pt idx="43">
                  <c:v>5-II.</c:v>
                </c:pt>
                <c:pt idx="44">
                  <c:v>6-II.</c:v>
                </c:pt>
                <c:pt idx="45">
                  <c:v>7-II.</c:v>
                </c:pt>
                <c:pt idx="46">
                  <c:v>8-II.</c:v>
                </c:pt>
                <c:pt idx="47">
                  <c:v>9-II.</c:v>
                </c:pt>
                <c:pt idx="48">
                  <c:v>10-II.</c:v>
                </c:pt>
                <c:pt idx="49">
                  <c:v>11-II.</c:v>
                </c:pt>
                <c:pt idx="50">
                  <c:v>12-II.</c:v>
                </c:pt>
                <c:pt idx="51">
                  <c:v>13-II.</c:v>
                </c:pt>
                <c:pt idx="52">
                  <c:v>14-II.</c:v>
                </c:pt>
                <c:pt idx="53">
                  <c:v>15-II.</c:v>
                </c:pt>
                <c:pt idx="54">
                  <c:v>16-II.</c:v>
                </c:pt>
                <c:pt idx="55">
                  <c:v>17-II.</c:v>
                </c:pt>
                <c:pt idx="56">
                  <c:v>18-II.</c:v>
                </c:pt>
                <c:pt idx="57">
                  <c:v>19-II.</c:v>
                </c:pt>
                <c:pt idx="58">
                  <c:v>20-II.</c:v>
                </c:pt>
                <c:pt idx="59">
                  <c:v>21-II.</c:v>
                </c:pt>
                <c:pt idx="60">
                  <c:v>22-II.</c:v>
                </c:pt>
                <c:pt idx="61">
                  <c:v>23-II.</c:v>
                </c:pt>
                <c:pt idx="62">
                  <c:v>24-II.</c:v>
                </c:pt>
                <c:pt idx="63">
                  <c:v>25-II.</c:v>
                </c:pt>
                <c:pt idx="64">
                  <c:v>26-II.</c:v>
                </c:pt>
                <c:pt idx="65">
                  <c:v>27-II.</c:v>
                </c:pt>
                <c:pt idx="66">
                  <c:v>28-II.</c:v>
                </c:pt>
                <c:pt idx="67">
                  <c:v>1-III.</c:v>
                </c:pt>
                <c:pt idx="68">
                  <c:v>2-III.</c:v>
                </c:pt>
                <c:pt idx="69">
                  <c:v>3-III.</c:v>
                </c:pt>
                <c:pt idx="70">
                  <c:v>4-III.</c:v>
                </c:pt>
                <c:pt idx="71">
                  <c:v>5-III.</c:v>
                </c:pt>
                <c:pt idx="72">
                  <c:v>6-III.</c:v>
                </c:pt>
                <c:pt idx="73">
                  <c:v>7-III.</c:v>
                </c:pt>
                <c:pt idx="74">
                  <c:v>8-III.</c:v>
                </c:pt>
                <c:pt idx="75">
                  <c:v>9-III.</c:v>
                </c:pt>
                <c:pt idx="76">
                  <c:v>10-III.</c:v>
                </c:pt>
                <c:pt idx="77">
                  <c:v>11-III.</c:v>
                </c:pt>
                <c:pt idx="78">
                  <c:v>12-III.</c:v>
                </c:pt>
                <c:pt idx="79">
                  <c:v>13-III.</c:v>
                </c:pt>
                <c:pt idx="80">
                  <c:v>14-III.</c:v>
                </c:pt>
                <c:pt idx="81">
                  <c:v>15-III.</c:v>
                </c:pt>
                <c:pt idx="82">
                  <c:v>16-III.</c:v>
                </c:pt>
                <c:pt idx="83">
                  <c:v>17-III.</c:v>
                </c:pt>
                <c:pt idx="84">
                  <c:v>18-III.</c:v>
                </c:pt>
                <c:pt idx="85">
                  <c:v>19-III.</c:v>
                </c:pt>
                <c:pt idx="86">
                  <c:v>20-III.</c:v>
                </c:pt>
                <c:pt idx="87">
                  <c:v>21-III.</c:v>
                </c:pt>
                <c:pt idx="88">
                  <c:v>22-III.</c:v>
                </c:pt>
                <c:pt idx="89">
                  <c:v>23-III.</c:v>
                </c:pt>
                <c:pt idx="90">
                  <c:v>24-III.</c:v>
                </c:pt>
                <c:pt idx="91">
                  <c:v>25-III.</c:v>
                </c:pt>
                <c:pt idx="92">
                  <c:v>26-III.</c:v>
                </c:pt>
                <c:pt idx="93">
                  <c:v>27-III.</c:v>
                </c:pt>
                <c:pt idx="94">
                  <c:v>28-III.</c:v>
                </c:pt>
                <c:pt idx="95">
                  <c:v>29-III.</c:v>
                </c:pt>
                <c:pt idx="96">
                  <c:v>30-III.</c:v>
                </c:pt>
                <c:pt idx="97">
                  <c:v>31-III.</c:v>
                </c:pt>
                <c:pt idx="98">
                  <c:v>1-IV.</c:v>
                </c:pt>
                <c:pt idx="99">
                  <c:v>2-IV.</c:v>
                </c:pt>
                <c:pt idx="100">
                  <c:v>3-IV.</c:v>
                </c:pt>
                <c:pt idx="101">
                  <c:v>4-IV.</c:v>
                </c:pt>
                <c:pt idx="102">
                  <c:v>5-IV.</c:v>
                </c:pt>
                <c:pt idx="103">
                  <c:v>6-IV.</c:v>
                </c:pt>
                <c:pt idx="104">
                  <c:v>7-IV.</c:v>
                </c:pt>
                <c:pt idx="105">
                  <c:v>8-IV.</c:v>
                </c:pt>
                <c:pt idx="106">
                  <c:v>9-IV.</c:v>
                </c:pt>
                <c:pt idx="107">
                  <c:v>10-IV.</c:v>
                </c:pt>
                <c:pt idx="108">
                  <c:v>11-IV.</c:v>
                </c:pt>
                <c:pt idx="109">
                  <c:v>12-IV.</c:v>
                </c:pt>
                <c:pt idx="110">
                  <c:v>13-IV.</c:v>
                </c:pt>
                <c:pt idx="111">
                  <c:v>14-IV.</c:v>
                </c:pt>
                <c:pt idx="112">
                  <c:v>15-IV.</c:v>
                </c:pt>
                <c:pt idx="113">
                  <c:v>16-IV.</c:v>
                </c:pt>
                <c:pt idx="114">
                  <c:v>17-IV.</c:v>
                </c:pt>
                <c:pt idx="115">
                  <c:v>18-IV.</c:v>
                </c:pt>
                <c:pt idx="116">
                  <c:v>19-IV.</c:v>
                </c:pt>
                <c:pt idx="117">
                  <c:v>20-IV.</c:v>
                </c:pt>
                <c:pt idx="118">
                  <c:v>21-IV.</c:v>
                </c:pt>
                <c:pt idx="119">
                  <c:v>22-IV.</c:v>
                </c:pt>
                <c:pt idx="120">
                  <c:v>23-IV.</c:v>
                </c:pt>
                <c:pt idx="121">
                  <c:v>24-IV.</c:v>
                </c:pt>
                <c:pt idx="122">
                  <c:v>25-IV.</c:v>
                </c:pt>
                <c:pt idx="123">
                  <c:v>26-IV.</c:v>
                </c:pt>
                <c:pt idx="124">
                  <c:v>27-IV.</c:v>
                </c:pt>
                <c:pt idx="125">
                  <c:v>28-IV.</c:v>
                </c:pt>
                <c:pt idx="126">
                  <c:v>29-IV.</c:v>
                </c:pt>
                <c:pt idx="127">
                  <c:v>30-IV.</c:v>
                </c:pt>
                <c:pt idx="128">
                  <c:v>1-V.</c:v>
                </c:pt>
                <c:pt idx="129">
                  <c:v>2-V.</c:v>
                </c:pt>
                <c:pt idx="130">
                  <c:v>3-V.</c:v>
                </c:pt>
                <c:pt idx="131">
                  <c:v>4-V.</c:v>
                </c:pt>
                <c:pt idx="132">
                  <c:v>5-V.</c:v>
                </c:pt>
                <c:pt idx="133">
                  <c:v>6-V.</c:v>
                </c:pt>
                <c:pt idx="134">
                  <c:v>7-V.</c:v>
                </c:pt>
                <c:pt idx="135">
                  <c:v>8-V.</c:v>
                </c:pt>
                <c:pt idx="136">
                  <c:v>9-V.</c:v>
                </c:pt>
                <c:pt idx="137">
                  <c:v>10-V.</c:v>
                </c:pt>
                <c:pt idx="138">
                  <c:v>11-V.</c:v>
                </c:pt>
                <c:pt idx="139">
                  <c:v>12-V.</c:v>
                </c:pt>
                <c:pt idx="140">
                  <c:v>13-V.</c:v>
                </c:pt>
                <c:pt idx="141">
                  <c:v>14-V.</c:v>
                </c:pt>
                <c:pt idx="142">
                  <c:v>15-V.</c:v>
                </c:pt>
                <c:pt idx="143">
                  <c:v>16-V.</c:v>
                </c:pt>
                <c:pt idx="144">
                  <c:v>17-V.</c:v>
                </c:pt>
                <c:pt idx="145">
                  <c:v>18-V.</c:v>
                </c:pt>
                <c:pt idx="146">
                  <c:v>19-V.</c:v>
                </c:pt>
                <c:pt idx="147">
                  <c:v>20-V.</c:v>
                </c:pt>
                <c:pt idx="148">
                  <c:v>21-V.</c:v>
                </c:pt>
                <c:pt idx="149">
                  <c:v>22-V.</c:v>
                </c:pt>
                <c:pt idx="150">
                  <c:v>23-V.</c:v>
                </c:pt>
                <c:pt idx="151">
                  <c:v>24-V.</c:v>
                </c:pt>
                <c:pt idx="152">
                  <c:v>25-V.</c:v>
                </c:pt>
                <c:pt idx="153">
                  <c:v>26-V.</c:v>
                </c:pt>
                <c:pt idx="154">
                  <c:v>27-V.</c:v>
                </c:pt>
                <c:pt idx="155">
                  <c:v>28-V.</c:v>
                </c:pt>
                <c:pt idx="156">
                  <c:v>29-V.</c:v>
                </c:pt>
                <c:pt idx="157">
                  <c:v>30-V.</c:v>
                </c:pt>
                <c:pt idx="158">
                  <c:v>31-V.</c:v>
                </c:pt>
                <c:pt idx="159">
                  <c:v>1-VI.</c:v>
                </c:pt>
                <c:pt idx="160">
                  <c:v>2-VI.</c:v>
                </c:pt>
                <c:pt idx="161">
                  <c:v>3-VI.</c:v>
                </c:pt>
                <c:pt idx="162">
                  <c:v>4-VI.</c:v>
                </c:pt>
                <c:pt idx="163">
                  <c:v>5-VI.</c:v>
                </c:pt>
                <c:pt idx="164">
                  <c:v>6-VI.</c:v>
                </c:pt>
                <c:pt idx="165">
                  <c:v>7-VI.</c:v>
                </c:pt>
                <c:pt idx="166">
                  <c:v>8-VI.</c:v>
                </c:pt>
                <c:pt idx="167">
                  <c:v>9-VI.</c:v>
                </c:pt>
                <c:pt idx="168">
                  <c:v>10-VI.</c:v>
                </c:pt>
                <c:pt idx="169">
                  <c:v>11-VI.</c:v>
                </c:pt>
                <c:pt idx="170">
                  <c:v>12-VI.</c:v>
                </c:pt>
                <c:pt idx="171">
                  <c:v>13-VI.</c:v>
                </c:pt>
                <c:pt idx="172">
                  <c:v>14-VI.</c:v>
                </c:pt>
                <c:pt idx="173">
                  <c:v>15-VI.</c:v>
                </c:pt>
                <c:pt idx="174">
                  <c:v>16-VI.</c:v>
                </c:pt>
                <c:pt idx="175">
                  <c:v>17-VI.</c:v>
                </c:pt>
                <c:pt idx="176">
                  <c:v>18-VI.</c:v>
                </c:pt>
                <c:pt idx="177">
                  <c:v>19-VI.</c:v>
                </c:pt>
                <c:pt idx="178">
                  <c:v>20-VI.</c:v>
                </c:pt>
                <c:pt idx="179">
                  <c:v>21-VI.</c:v>
                </c:pt>
                <c:pt idx="180">
                  <c:v>22-VI.</c:v>
                </c:pt>
                <c:pt idx="181">
                  <c:v>23-VI.</c:v>
                </c:pt>
                <c:pt idx="182">
                  <c:v>24-VI.</c:v>
                </c:pt>
                <c:pt idx="183">
                  <c:v>25-VI.</c:v>
                </c:pt>
                <c:pt idx="184">
                  <c:v>26-VI.</c:v>
                </c:pt>
                <c:pt idx="185">
                  <c:v>27-VI.</c:v>
                </c:pt>
                <c:pt idx="186">
                  <c:v>28-VI.</c:v>
                </c:pt>
                <c:pt idx="187">
                  <c:v>29-VI.</c:v>
                </c:pt>
                <c:pt idx="188">
                  <c:v>30-VI.</c:v>
                </c:pt>
                <c:pt idx="189">
                  <c:v>1-VII.</c:v>
                </c:pt>
                <c:pt idx="190">
                  <c:v>2-VII.</c:v>
                </c:pt>
                <c:pt idx="191">
                  <c:v>3-VII.</c:v>
                </c:pt>
                <c:pt idx="192">
                  <c:v>4-VII.</c:v>
                </c:pt>
                <c:pt idx="193">
                  <c:v>5-VII.</c:v>
                </c:pt>
                <c:pt idx="194">
                  <c:v>6-VII.</c:v>
                </c:pt>
                <c:pt idx="195">
                  <c:v>7-VII.</c:v>
                </c:pt>
                <c:pt idx="196">
                  <c:v>8-VII.</c:v>
                </c:pt>
                <c:pt idx="197">
                  <c:v>9-VII.</c:v>
                </c:pt>
                <c:pt idx="198">
                  <c:v>10-VII.</c:v>
                </c:pt>
                <c:pt idx="199">
                  <c:v>11-VII.</c:v>
                </c:pt>
                <c:pt idx="200">
                  <c:v>12-VII.</c:v>
                </c:pt>
                <c:pt idx="201">
                  <c:v>13-VII.</c:v>
                </c:pt>
                <c:pt idx="202">
                  <c:v>14-VII.</c:v>
                </c:pt>
                <c:pt idx="203">
                  <c:v>15-VII.</c:v>
                </c:pt>
                <c:pt idx="204">
                  <c:v>16-VII.</c:v>
                </c:pt>
                <c:pt idx="205">
                  <c:v>17-VII.</c:v>
                </c:pt>
                <c:pt idx="206">
                  <c:v>18-VII.</c:v>
                </c:pt>
                <c:pt idx="207">
                  <c:v>19-VII.</c:v>
                </c:pt>
                <c:pt idx="208">
                  <c:v>20-VII.</c:v>
                </c:pt>
                <c:pt idx="209">
                  <c:v>21-VII.</c:v>
                </c:pt>
                <c:pt idx="210">
                  <c:v>22-VII.</c:v>
                </c:pt>
                <c:pt idx="211">
                  <c:v>23-VII.</c:v>
                </c:pt>
                <c:pt idx="212">
                  <c:v>24-VII.</c:v>
                </c:pt>
                <c:pt idx="213">
                  <c:v>25-VII.</c:v>
                </c:pt>
                <c:pt idx="214">
                  <c:v>26-VII.</c:v>
                </c:pt>
                <c:pt idx="215">
                  <c:v>27-VII.</c:v>
                </c:pt>
                <c:pt idx="216">
                  <c:v>28-VII.</c:v>
                </c:pt>
                <c:pt idx="217">
                  <c:v>29-VII.</c:v>
                </c:pt>
                <c:pt idx="218">
                  <c:v>30-VII.</c:v>
                </c:pt>
                <c:pt idx="219">
                  <c:v>31-VII.</c:v>
                </c:pt>
                <c:pt idx="220">
                  <c:v>1-VIII.</c:v>
                </c:pt>
                <c:pt idx="221">
                  <c:v>2-VIII.</c:v>
                </c:pt>
                <c:pt idx="222">
                  <c:v>3-VIII.</c:v>
                </c:pt>
                <c:pt idx="223">
                  <c:v>4-VIII.</c:v>
                </c:pt>
                <c:pt idx="224">
                  <c:v>5-VIII.</c:v>
                </c:pt>
                <c:pt idx="225">
                  <c:v>6-VIII.</c:v>
                </c:pt>
                <c:pt idx="226">
                  <c:v>7-VIII.</c:v>
                </c:pt>
                <c:pt idx="227">
                  <c:v>8-VIII.</c:v>
                </c:pt>
                <c:pt idx="228">
                  <c:v>9-VIII.</c:v>
                </c:pt>
                <c:pt idx="229">
                  <c:v>10-VIII.</c:v>
                </c:pt>
                <c:pt idx="230">
                  <c:v>11-VIII.</c:v>
                </c:pt>
                <c:pt idx="231">
                  <c:v>12-VIII.</c:v>
                </c:pt>
                <c:pt idx="232">
                  <c:v>13-VIII.</c:v>
                </c:pt>
                <c:pt idx="233">
                  <c:v>14-VIII.</c:v>
                </c:pt>
                <c:pt idx="234">
                  <c:v>15-VIII.</c:v>
                </c:pt>
                <c:pt idx="235">
                  <c:v>16-VIII.</c:v>
                </c:pt>
                <c:pt idx="236">
                  <c:v>17-VIII.</c:v>
                </c:pt>
                <c:pt idx="237">
                  <c:v>18-VIII.</c:v>
                </c:pt>
                <c:pt idx="238">
                  <c:v>19-VIII.</c:v>
                </c:pt>
                <c:pt idx="239">
                  <c:v>20-VIII.</c:v>
                </c:pt>
                <c:pt idx="240">
                  <c:v>21-VIII.</c:v>
                </c:pt>
                <c:pt idx="241">
                  <c:v>22-VIII.</c:v>
                </c:pt>
                <c:pt idx="242">
                  <c:v>23-VIII.</c:v>
                </c:pt>
                <c:pt idx="243">
                  <c:v>24-VIII.</c:v>
                </c:pt>
                <c:pt idx="244">
                  <c:v>25-VIII.</c:v>
                </c:pt>
                <c:pt idx="245">
                  <c:v>26-VIII.</c:v>
                </c:pt>
                <c:pt idx="246">
                  <c:v>27-VIII.</c:v>
                </c:pt>
                <c:pt idx="247">
                  <c:v>28-VIII.</c:v>
                </c:pt>
                <c:pt idx="248">
                  <c:v>29-VIII.</c:v>
                </c:pt>
                <c:pt idx="249">
                  <c:v>30-VIII.</c:v>
                </c:pt>
                <c:pt idx="250">
                  <c:v>31-VIII.</c:v>
                </c:pt>
                <c:pt idx="251">
                  <c:v>1-IX.</c:v>
                </c:pt>
                <c:pt idx="252">
                  <c:v>2-IX.</c:v>
                </c:pt>
                <c:pt idx="253">
                  <c:v>3-IX.</c:v>
                </c:pt>
                <c:pt idx="254">
                  <c:v>4-IX.</c:v>
                </c:pt>
                <c:pt idx="255">
                  <c:v>5-IX.</c:v>
                </c:pt>
                <c:pt idx="256">
                  <c:v>6-IX.</c:v>
                </c:pt>
                <c:pt idx="257">
                  <c:v>7-IX.</c:v>
                </c:pt>
                <c:pt idx="258">
                  <c:v>8-IX.</c:v>
                </c:pt>
                <c:pt idx="259">
                  <c:v>9-IX.</c:v>
                </c:pt>
                <c:pt idx="260">
                  <c:v>10-IX.</c:v>
                </c:pt>
                <c:pt idx="261">
                  <c:v>11-IX.</c:v>
                </c:pt>
                <c:pt idx="262">
                  <c:v>12-IX.</c:v>
                </c:pt>
                <c:pt idx="263">
                  <c:v>13-IX.</c:v>
                </c:pt>
                <c:pt idx="264">
                  <c:v>14-IX.</c:v>
                </c:pt>
                <c:pt idx="265">
                  <c:v>15-IX.</c:v>
                </c:pt>
                <c:pt idx="266">
                  <c:v>16-IX.</c:v>
                </c:pt>
                <c:pt idx="267">
                  <c:v>17-IX.</c:v>
                </c:pt>
                <c:pt idx="268">
                  <c:v>18-IX.</c:v>
                </c:pt>
                <c:pt idx="269">
                  <c:v>19-IX.</c:v>
                </c:pt>
                <c:pt idx="270">
                  <c:v>20-IX.</c:v>
                </c:pt>
                <c:pt idx="271">
                  <c:v>21-IX.</c:v>
                </c:pt>
                <c:pt idx="272">
                  <c:v>22-IX.</c:v>
                </c:pt>
                <c:pt idx="273">
                  <c:v>23-IX.</c:v>
                </c:pt>
                <c:pt idx="274">
                  <c:v>24-IX.</c:v>
                </c:pt>
                <c:pt idx="275">
                  <c:v>25-IX.</c:v>
                </c:pt>
                <c:pt idx="276">
                  <c:v>26-IX.</c:v>
                </c:pt>
                <c:pt idx="277">
                  <c:v>27-IX.</c:v>
                </c:pt>
                <c:pt idx="278">
                  <c:v>28-IX.</c:v>
                </c:pt>
                <c:pt idx="279">
                  <c:v>29-IX.</c:v>
                </c:pt>
                <c:pt idx="280">
                  <c:v>30-IX.</c:v>
                </c:pt>
                <c:pt idx="281">
                  <c:v>1-X.</c:v>
                </c:pt>
                <c:pt idx="282">
                  <c:v>2-X.</c:v>
                </c:pt>
                <c:pt idx="283">
                  <c:v>3-X.</c:v>
                </c:pt>
                <c:pt idx="284">
                  <c:v>4-X.</c:v>
                </c:pt>
                <c:pt idx="285">
                  <c:v>5-X.</c:v>
                </c:pt>
                <c:pt idx="286">
                  <c:v>6-X.</c:v>
                </c:pt>
                <c:pt idx="287">
                  <c:v>7-X.</c:v>
                </c:pt>
                <c:pt idx="288">
                  <c:v>8-X.</c:v>
                </c:pt>
                <c:pt idx="289">
                  <c:v>9-X.</c:v>
                </c:pt>
                <c:pt idx="290">
                  <c:v>10-X.</c:v>
                </c:pt>
                <c:pt idx="291">
                  <c:v>11-X.</c:v>
                </c:pt>
                <c:pt idx="292">
                  <c:v>12-X.</c:v>
                </c:pt>
                <c:pt idx="293">
                  <c:v>13-X.</c:v>
                </c:pt>
                <c:pt idx="294">
                  <c:v>14-X.</c:v>
                </c:pt>
                <c:pt idx="295">
                  <c:v>15-X.</c:v>
                </c:pt>
                <c:pt idx="296">
                  <c:v>16-X.</c:v>
                </c:pt>
                <c:pt idx="297">
                  <c:v>17-X.</c:v>
                </c:pt>
                <c:pt idx="298">
                  <c:v>18-X.</c:v>
                </c:pt>
                <c:pt idx="299">
                  <c:v>19-X.</c:v>
                </c:pt>
                <c:pt idx="300">
                  <c:v>20-X.</c:v>
                </c:pt>
                <c:pt idx="301">
                  <c:v>21-X.</c:v>
                </c:pt>
              </c:strCache>
            </c:strRef>
          </c:cat>
          <c:val>
            <c:numRef>
              <c:f>List1!$F$4:$KU$4</c:f>
              <c:numCache>
                <c:formatCode>General</c:formatCode>
                <c:ptCount val="302"/>
                <c:pt idx="3">
                  <c:v>195</c:v>
                </c:pt>
                <c:pt idx="4">
                  <c:v>644</c:v>
                </c:pt>
                <c:pt idx="5">
                  <c:v>1251</c:v>
                </c:pt>
                <c:pt idx="6">
                  <c:v>1876</c:v>
                </c:pt>
                <c:pt idx="7">
                  <c:v>2049</c:v>
                </c:pt>
                <c:pt idx="8">
                  <c:v>2079</c:v>
                </c:pt>
                <c:pt idx="9">
                  <c:v>2368</c:v>
                </c:pt>
                <c:pt idx="10">
                  <c:v>2579</c:v>
                </c:pt>
                <c:pt idx="11">
                  <c:v>3204</c:v>
                </c:pt>
                <c:pt idx="12">
                  <c:v>4167</c:v>
                </c:pt>
                <c:pt idx="13">
                  <c:v>5586</c:v>
                </c:pt>
                <c:pt idx="14">
                  <c:v>7185</c:v>
                </c:pt>
                <c:pt idx="15">
                  <c:v>9029</c:v>
                </c:pt>
                <c:pt idx="16">
                  <c:v>9336</c:v>
                </c:pt>
                <c:pt idx="17">
                  <c:v>9643</c:v>
                </c:pt>
                <c:pt idx="18">
                  <c:v>11510</c:v>
                </c:pt>
                <c:pt idx="19">
                  <c:v>13800</c:v>
                </c:pt>
                <c:pt idx="20">
                  <c:v>15836</c:v>
                </c:pt>
                <c:pt idx="21">
                  <c:v>17716</c:v>
                </c:pt>
                <c:pt idx="22">
                  <c:v>19323</c:v>
                </c:pt>
                <c:pt idx="23">
                  <c:v>19540</c:v>
                </c:pt>
                <c:pt idx="24">
                  <c:v>19637</c:v>
                </c:pt>
                <c:pt idx="25">
                  <c:v>20809</c:v>
                </c:pt>
                <c:pt idx="26">
                  <c:v>21747</c:v>
                </c:pt>
                <c:pt idx="27">
                  <c:v>22685</c:v>
                </c:pt>
                <c:pt idx="28">
                  <c:v>23543</c:v>
                </c:pt>
                <c:pt idx="29">
                  <c:v>24290</c:v>
                </c:pt>
                <c:pt idx="30">
                  <c:v>24353</c:v>
                </c:pt>
                <c:pt idx="31">
                  <c:v>24397</c:v>
                </c:pt>
                <c:pt idx="32">
                  <c:v>24845</c:v>
                </c:pt>
                <c:pt idx="33">
                  <c:v>25298</c:v>
                </c:pt>
                <c:pt idx="34">
                  <c:v>25694</c:v>
                </c:pt>
                <c:pt idx="35">
                  <c:v>26094</c:v>
                </c:pt>
                <c:pt idx="36">
                  <c:v>26480</c:v>
                </c:pt>
                <c:pt idx="37">
                  <c:v>26504</c:v>
                </c:pt>
                <c:pt idx="38">
                  <c:v>26537</c:v>
                </c:pt>
                <c:pt idx="39">
                  <c:v>26831</c:v>
                </c:pt>
                <c:pt idx="40">
                  <c:v>27119</c:v>
                </c:pt>
                <c:pt idx="41">
                  <c:v>27353</c:v>
                </c:pt>
                <c:pt idx="42">
                  <c:v>27534</c:v>
                </c:pt>
                <c:pt idx="43">
                  <c:v>27769</c:v>
                </c:pt>
                <c:pt idx="44">
                  <c:v>27778</c:v>
                </c:pt>
                <c:pt idx="45">
                  <c:v>27796</c:v>
                </c:pt>
                <c:pt idx="46">
                  <c:v>28033</c:v>
                </c:pt>
                <c:pt idx="47">
                  <c:v>28228</c:v>
                </c:pt>
                <c:pt idx="48">
                  <c:v>28495</c:v>
                </c:pt>
                <c:pt idx="49">
                  <c:v>28845</c:v>
                </c:pt>
                <c:pt idx="50">
                  <c:v>29235</c:v>
                </c:pt>
                <c:pt idx="51">
                  <c:v>29344</c:v>
                </c:pt>
                <c:pt idx="52">
                  <c:v>29410</c:v>
                </c:pt>
                <c:pt idx="53">
                  <c:v>29826</c:v>
                </c:pt>
                <c:pt idx="54">
                  <c:v>30335</c:v>
                </c:pt>
                <c:pt idx="55">
                  <c:v>30879</c:v>
                </c:pt>
                <c:pt idx="56">
                  <c:v>31436</c:v>
                </c:pt>
                <c:pt idx="57">
                  <c:v>32086</c:v>
                </c:pt>
                <c:pt idx="58">
                  <c:v>32311</c:v>
                </c:pt>
                <c:pt idx="59">
                  <c:v>32367</c:v>
                </c:pt>
                <c:pt idx="60">
                  <c:v>33052</c:v>
                </c:pt>
                <c:pt idx="61">
                  <c:v>34050</c:v>
                </c:pt>
                <c:pt idx="62">
                  <c:v>35129</c:v>
                </c:pt>
                <c:pt idx="63">
                  <c:v>36279</c:v>
                </c:pt>
                <c:pt idx="64">
                  <c:v>37356</c:v>
                </c:pt>
                <c:pt idx="65">
                  <c:v>37514</c:v>
                </c:pt>
                <c:pt idx="66">
                  <c:v>37642</c:v>
                </c:pt>
                <c:pt idx="67">
                  <c:v>38756</c:v>
                </c:pt>
                <c:pt idx="68">
                  <c:v>39970</c:v>
                </c:pt>
                <c:pt idx="69">
                  <c:v>41080</c:v>
                </c:pt>
                <c:pt idx="70">
                  <c:v>42081</c:v>
                </c:pt>
                <c:pt idx="71">
                  <c:v>43266</c:v>
                </c:pt>
                <c:pt idx="72">
                  <c:v>43554</c:v>
                </c:pt>
                <c:pt idx="73">
                  <c:v>43767</c:v>
                </c:pt>
                <c:pt idx="74">
                  <c:v>44611</c:v>
                </c:pt>
                <c:pt idx="75">
                  <c:v>45428</c:v>
                </c:pt>
                <c:pt idx="76">
                  <c:v>46322</c:v>
                </c:pt>
                <c:pt idx="77">
                  <c:v>47518</c:v>
                </c:pt>
                <c:pt idx="78">
                  <c:v>48623</c:v>
                </c:pt>
                <c:pt idx="79">
                  <c:v>48908</c:v>
                </c:pt>
                <c:pt idx="80">
                  <c:v>49148</c:v>
                </c:pt>
                <c:pt idx="81">
                  <c:v>49775</c:v>
                </c:pt>
                <c:pt idx="82">
                  <c:v>50702</c:v>
                </c:pt>
                <c:pt idx="83">
                  <c:v>51641</c:v>
                </c:pt>
                <c:pt idx="84">
                  <c:v>52419</c:v>
                </c:pt>
                <c:pt idx="85">
                  <c:v>53373</c:v>
                </c:pt>
                <c:pt idx="86">
                  <c:v>53775</c:v>
                </c:pt>
                <c:pt idx="87">
                  <c:v>53982</c:v>
                </c:pt>
                <c:pt idx="88">
                  <c:v>54433</c:v>
                </c:pt>
                <c:pt idx="89">
                  <c:v>54925</c:v>
                </c:pt>
                <c:pt idx="90">
                  <c:v>55340</c:v>
                </c:pt>
                <c:pt idx="91">
                  <c:v>55889</c:v>
                </c:pt>
                <c:pt idx="92">
                  <c:v>56465</c:v>
                </c:pt>
                <c:pt idx="93">
                  <c:v>56624</c:v>
                </c:pt>
                <c:pt idx="94">
                  <c:v>56757</c:v>
                </c:pt>
                <c:pt idx="95">
                  <c:v>57068</c:v>
                </c:pt>
                <c:pt idx="96">
                  <c:v>57489</c:v>
                </c:pt>
                <c:pt idx="97">
                  <c:v>57986</c:v>
                </c:pt>
                <c:pt idx="98">
                  <c:v>58415</c:v>
                </c:pt>
                <c:pt idx="99">
                  <c:v>58503</c:v>
                </c:pt>
                <c:pt idx="100">
                  <c:v>58561</c:v>
                </c:pt>
                <c:pt idx="101">
                  <c:v>58599</c:v>
                </c:pt>
                <c:pt idx="102">
                  <c:v>58628</c:v>
                </c:pt>
                <c:pt idx="103">
                  <c:v>58862</c:v>
                </c:pt>
                <c:pt idx="104">
                  <c:v>59123</c:v>
                </c:pt>
                <c:pt idx="105">
                  <c:v>59660</c:v>
                </c:pt>
                <c:pt idx="106">
                  <c:v>60160</c:v>
                </c:pt>
                <c:pt idx="107">
                  <c:v>60332</c:v>
                </c:pt>
                <c:pt idx="108">
                  <c:v>60447</c:v>
                </c:pt>
                <c:pt idx="109">
                  <c:v>60821</c:v>
                </c:pt>
                <c:pt idx="110">
                  <c:v>61134</c:v>
                </c:pt>
                <c:pt idx="111">
                  <c:v>61518</c:v>
                </c:pt>
                <c:pt idx="112">
                  <c:v>62071</c:v>
                </c:pt>
                <c:pt idx="113">
                  <c:v>62715</c:v>
                </c:pt>
                <c:pt idx="114">
                  <c:v>62891</c:v>
                </c:pt>
                <c:pt idx="115">
                  <c:v>63086</c:v>
                </c:pt>
                <c:pt idx="116">
                  <c:v>63537</c:v>
                </c:pt>
                <c:pt idx="117">
                  <c:v>63963</c:v>
                </c:pt>
                <c:pt idx="118">
                  <c:v>64459</c:v>
                </c:pt>
                <c:pt idx="119">
                  <c:v>65060</c:v>
                </c:pt>
                <c:pt idx="120">
                  <c:v>65705</c:v>
                </c:pt>
                <c:pt idx="121">
                  <c:v>65885</c:v>
                </c:pt>
                <c:pt idx="122">
                  <c:v>66035</c:v>
                </c:pt>
                <c:pt idx="123">
                  <c:v>66519</c:v>
                </c:pt>
                <c:pt idx="124">
                  <c:v>66945</c:v>
                </c:pt>
                <c:pt idx="125">
                  <c:v>67506</c:v>
                </c:pt>
                <c:pt idx="126">
                  <c:v>68091</c:v>
                </c:pt>
                <c:pt idx="127">
                  <c:v>68709</c:v>
                </c:pt>
                <c:pt idx="128">
                  <c:v>68863</c:v>
                </c:pt>
                <c:pt idx="129">
                  <c:v>69019</c:v>
                </c:pt>
                <c:pt idx="130">
                  <c:v>69474</c:v>
                </c:pt>
                <c:pt idx="131">
                  <c:v>69927</c:v>
                </c:pt>
                <c:pt idx="132">
                  <c:v>70448</c:v>
                </c:pt>
                <c:pt idx="133">
                  <c:v>70974</c:v>
                </c:pt>
                <c:pt idx="134">
                  <c:v>71534</c:v>
                </c:pt>
                <c:pt idx="135">
                  <c:v>71753</c:v>
                </c:pt>
                <c:pt idx="136">
                  <c:v>71924</c:v>
                </c:pt>
                <c:pt idx="137">
                  <c:v>72400</c:v>
                </c:pt>
                <c:pt idx="138">
                  <c:v>72832</c:v>
                </c:pt>
                <c:pt idx="139">
                  <c:v>73306</c:v>
                </c:pt>
                <c:pt idx="140">
                  <c:v>73846</c:v>
                </c:pt>
                <c:pt idx="141">
                  <c:v>74345</c:v>
                </c:pt>
                <c:pt idx="142">
                  <c:v>74555</c:v>
                </c:pt>
                <c:pt idx="143">
                  <c:v>74705</c:v>
                </c:pt>
                <c:pt idx="144">
                  <c:v>75088</c:v>
                </c:pt>
                <c:pt idx="145">
                  <c:v>75500</c:v>
                </c:pt>
                <c:pt idx="146">
                  <c:v>75956</c:v>
                </c:pt>
                <c:pt idx="147">
                  <c:v>76394</c:v>
                </c:pt>
                <c:pt idx="148">
                  <c:v>76845</c:v>
                </c:pt>
                <c:pt idx="149">
                  <c:v>77021</c:v>
                </c:pt>
                <c:pt idx="150">
                  <c:v>77136</c:v>
                </c:pt>
                <c:pt idx="151">
                  <c:v>77424</c:v>
                </c:pt>
                <c:pt idx="152">
                  <c:v>77750</c:v>
                </c:pt>
                <c:pt idx="153">
                  <c:v>78157</c:v>
                </c:pt>
                <c:pt idx="154">
                  <c:v>78525</c:v>
                </c:pt>
                <c:pt idx="155">
                  <c:v>78957</c:v>
                </c:pt>
                <c:pt idx="156">
                  <c:v>79141</c:v>
                </c:pt>
                <c:pt idx="157">
                  <c:v>79307</c:v>
                </c:pt>
                <c:pt idx="158">
                  <c:v>79643</c:v>
                </c:pt>
                <c:pt idx="159">
                  <c:v>80013</c:v>
                </c:pt>
                <c:pt idx="160">
                  <c:v>80462</c:v>
                </c:pt>
                <c:pt idx="161">
                  <c:v>80876</c:v>
                </c:pt>
                <c:pt idx="162">
                  <c:v>81333</c:v>
                </c:pt>
                <c:pt idx="163">
                  <c:v>81589</c:v>
                </c:pt>
                <c:pt idx="164">
                  <c:v>81825</c:v>
                </c:pt>
                <c:pt idx="165">
                  <c:v>82297</c:v>
                </c:pt>
                <c:pt idx="166">
                  <c:v>82836</c:v>
                </c:pt>
                <c:pt idx="167">
                  <c:v>83318</c:v>
                </c:pt>
                <c:pt idx="168">
                  <c:v>83749</c:v>
                </c:pt>
                <c:pt idx="169">
                  <c:v>84203</c:v>
                </c:pt>
                <c:pt idx="170">
                  <c:v>84488</c:v>
                </c:pt>
                <c:pt idx="171">
                  <c:v>84711</c:v>
                </c:pt>
                <c:pt idx="172">
                  <c:v>85068</c:v>
                </c:pt>
                <c:pt idx="173">
                  <c:v>85487</c:v>
                </c:pt>
                <c:pt idx="174">
                  <c:v>85876</c:v>
                </c:pt>
                <c:pt idx="175">
                  <c:v>86240</c:v>
                </c:pt>
                <c:pt idx="176">
                  <c:v>86612</c:v>
                </c:pt>
                <c:pt idx="177">
                  <c:v>86798</c:v>
                </c:pt>
                <c:pt idx="178">
                  <c:v>86937</c:v>
                </c:pt>
                <c:pt idx="179">
                  <c:v>87228</c:v>
                </c:pt>
                <c:pt idx="180">
                  <c:v>87545</c:v>
                </c:pt>
                <c:pt idx="181">
                  <c:v>87796</c:v>
                </c:pt>
                <c:pt idx="182">
                  <c:v>88084</c:v>
                </c:pt>
                <c:pt idx="183">
                  <c:v>88337</c:v>
                </c:pt>
                <c:pt idx="184">
                  <c:v>88486</c:v>
                </c:pt>
                <c:pt idx="185">
                  <c:v>88593</c:v>
                </c:pt>
                <c:pt idx="186">
                  <c:v>88861</c:v>
                </c:pt>
                <c:pt idx="187">
                  <c:v>89103</c:v>
                </c:pt>
                <c:pt idx="188">
                  <c:v>89341</c:v>
                </c:pt>
                <c:pt idx="189">
                  <c:v>89519</c:v>
                </c:pt>
                <c:pt idx="190">
                  <c:v>89751</c:v>
                </c:pt>
                <c:pt idx="191">
                  <c:v>89804</c:v>
                </c:pt>
                <c:pt idx="192">
                  <c:v>89862</c:v>
                </c:pt>
                <c:pt idx="193">
                  <c:v>89918</c:v>
                </c:pt>
                <c:pt idx="194">
                  <c:v>89975</c:v>
                </c:pt>
                <c:pt idx="195">
                  <c:v>90182</c:v>
                </c:pt>
                <c:pt idx="196">
                  <c:v>90397</c:v>
                </c:pt>
                <c:pt idx="197">
                  <c:v>90620</c:v>
                </c:pt>
                <c:pt idx="198">
                  <c:v>90712</c:v>
                </c:pt>
                <c:pt idx="199">
                  <c:v>90770</c:v>
                </c:pt>
                <c:pt idx="200">
                  <c:v>91005</c:v>
                </c:pt>
                <c:pt idx="201">
                  <c:v>91225</c:v>
                </c:pt>
                <c:pt idx="202">
                  <c:v>91458</c:v>
                </c:pt>
                <c:pt idx="203">
                  <c:v>91704</c:v>
                </c:pt>
                <c:pt idx="204">
                  <c:v>91951</c:v>
                </c:pt>
                <c:pt idx="205">
                  <c:v>92059</c:v>
                </c:pt>
                <c:pt idx="206">
                  <c:v>92128</c:v>
                </c:pt>
                <c:pt idx="207">
                  <c:v>92329</c:v>
                </c:pt>
                <c:pt idx="208">
                  <c:v>92489</c:v>
                </c:pt>
                <c:pt idx="209">
                  <c:v>92706</c:v>
                </c:pt>
                <c:pt idx="210">
                  <c:v>92886</c:v>
                </c:pt>
                <c:pt idx="211">
                  <c:v>93096</c:v>
                </c:pt>
                <c:pt idx="212">
                  <c:v>93158</c:v>
                </c:pt>
                <c:pt idx="213">
                  <c:v>93211</c:v>
                </c:pt>
                <c:pt idx="214">
                  <c:v>93390</c:v>
                </c:pt>
                <c:pt idx="215">
                  <c:v>93589</c:v>
                </c:pt>
                <c:pt idx="216">
                  <c:v>93762</c:v>
                </c:pt>
                <c:pt idx="217">
                  <c:v>93920</c:v>
                </c:pt>
                <c:pt idx="218">
                  <c:v>94126</c:v>
                </c:pt>
                <c:pt idx="219">
                  <c:v>94192</c:v>
                </c:pt>
                <c:pt idx="220">
                  <c:v>94240</c:v>
                </c:pt>
                <c:pt idx="221">
                  <c:v>94385</c:v>
                </c:pt>
                <c:pt idx="222">
                  <c:v>94512</c:v>
                </c:pt>
                <c:pt idx="223">
                  <c:v>94657</c:v>
                </c:pt>
                <c:pt idx="224">
                  <c:v>94780</c:v>
                </c:pt>
                <c:pt idx="225">
                  <c:v>94907</c:v>
                </c:pt>
                <c:pt idx="226">
                  <c:v>94944</c:v>
                </c:pt>
                <c:pt idx="227">
                  <c:v>94978</c:v>
                </c:pt>
                <c:pt idx="228">
                  <c:v>95080</c:v>
                </c:pt>
                <c:pt idx="229">
                  <c:v>95194</c:v>
                </c:pt>
                <c:pt idx="230">
                  <c:v>95267</c:v>
                </c:pt>
                <c:pt idx="231">
                  <c:v>95370</c:v>
                </c:pt>
                <c:pt idx="232">
                  <c:v>95472</c:v>
                </c:pt>
                <c:pt idx="233">
                  <c:v>95497</c:v>
                </c:pt>
                <c:pt idx="234">
                  <c:v>95516</c:v>
                </c:pt>
                <c:pt idx="235">
                  <c:v>95596</c:v>
                </c:pt>
                <c:pt idx="236">
                  <c:v>95675</c:v>
                </c:pt>
                <c:pt idx="237">
                  <c:v>95752</c:v>
                </c:pt>
                <c:pt idx="238">
                  <c:v>95822</c:v>
                </c:pt>
                <c:pt idx="239">
                  <c:v>95919</c:v>
                </c:pt>
                <c:pt idx="240">
                  <c:v>95937</c:v>
                </c:pt>
                <c:pt idx="241">
                  <c:v>95954</c:v>
                </c:pt>
                <c:pt idx="242">
                  <c:v>96046</c:v>
                </c:pt>
                <c:pt idx="243">
                  <c:v>96122</c:v>
                </c:pt>
                <c:pt idx="244">
                  <c:v>96197</c:v>
                </c:pt>
                <c:pt idx="245">
                  <c:v>96258</c:v>
                </c:pt>
                <c:pt idx="246">
                  <c:v>96358</c:v>
                </c:pt>
                <c:pt idx="247">
                  <c:v>96382</c:v>
                </c:pt>
                <c:pt idx="248">
                  <c:v>96392</c:v>
                </c:pt>
                <c:pt idx="249">
                  <c:v>96469</c:v>
                </c:pt>
                <c:pt idx="250">
                  <c:v>96547</c:v>
                </c:pt>
                <c:pt idx="251">
                  <c:v>96593</c:v>
                </c:pt>
                <c:pt idx="252">
                  <c:v>96666</c:v>
                </c:pt>
                <c:pt idx="253">
                  <c:v>96760</c:v>
                </c:pt>
                <c:pt idx="254">
                  <c:v>96775</c:v>
                </c:pt>
                <c:pt idx="255">
                  <c:v>96793</c:v>
                </c:pt>
                <c:pt idx="256">
                  <c:v>96857</c:v>
                </c:pt>
                <c:pt idx="257">
                  <c:v>96892</c:v>
                </c:pt>
                <c:pt idx="258">
                  <c:v>96945</c:v>
                </c:pt>
                <c:pt idx="259">
                  <c:v>97003</c:v>
                </c:pt>
                <c:pt idx="260">
                  <c:v>97071</c:v>
                </c:pt>
                <c:pt idx="261">
                  <c:v>97086</c:v>
                </c:pt>
                <c:pt idx="262">
                  <c:v>97099</c:v>
                </c:pt>
                <c:pt idx="263">
                  <c:v>97147</c:v>
                </c:pt>
                <c:pt idx="264">
                  <c:v>97198</c:v>
                </c:pt>
                <c:pt idx="265">
                  <c:v>97242</c:v>
                </c:pt>
                <c:pt idx="266">
                  <c:v>97288</c:v>
                </c:pt>
                <c:pt idx="267">
                  <c:v>97360</c:v>
                </c:pt>
                <c:pt idx="268">
                  <c:v>97379</c:v>
                </c:pt>
                <c:pt idx="269">
                  <c:v>97384</c:v>
                </c:pt>
                <c:pt idx="270">
                  <c:v>97427</c:v>
                </c:pt>
                <c:pt idx="271">
                  <c:v>97471</c:v>
                </c:pt>
                <c:pt idx="272">
                  <c:v>97512</c:v>
                </c:pt>
                <c:pt idx="273">
                  <c:v>97568</c:v>
                </c:pt>
                <c:pt idx="274">
                  <c:v>97637</c:v>
                </c:pt>
                <c:pt idx="275">
                  <c:v>97652</c:v>
                </c:pt>
                <c:pt idx="276">
                  <c:v>97658</c:v>
                </c:pt>
                <c:pt idx="277">
                  <c:v>97698</c:v>
                </c:pt>
                <c:pt idx="278">
                  <c:v>97702</c:v>
                </c:pt>
                <c:pt idx="279">
                  <c:v>97726</c:v>
                </c:pt>
                <c:pt idx="280">
                  <c:v>97769</c:v>
                </c:pt>
                <c:pt idx="281">
                  <c:v>97805</c:v>
                </c:pt>
                <c:pt idx="282">
                  <c:v>97813</c:v>
                </c:pt>
                <c:pt idx="283">
                  <c:v>97820</c:v>
                </c:pt>
                <c:pt idx="284">
                  <c:v>97849</c:v>
                </c:pt>
                <c:pt idx="285">
                  <c:v>97872</c:v>
                </c:pt>
                <c:pt idx="286">
                  <c:v>97907</c:v>
                </c:pt>
                <c:pt idx="287">
                  <c:v>97930</c:v>
                </c:pt>
                <c:pt idx="288">
                  <c:v>97978</c:v>
                </c:pt>
                <c:pt idx="289">
                  <c:v>97987</c:v>
                </c:pt>
                <c:pt idx="290">
                  <c:v>97993</c:v>
                </c:pt>
                <c:pt idx="291">
                  <c:v>98019</c:v>
                </c:pt>
                <c:pt idx="292">
                  <c:v>98061</c:v>
                </c:pt>
                <c:pt idx="293">
                  <c:v>98091</c:v>
                </c:pt>
                <c:pt idx="294">
                  <c:v>98114</c:v>
                </c:pt>
                <c:pt idx="295">
                  <c:v>98169</c:v>
                </c:pt>
                <c:pt idx="296">
                  <c:v>98186</c:v>
                </c:pt>
                <c:pt idx="297">
                  <c:v>98197</c:v>
                </c:pt>
                <c:pt idx="298">
                  <c:v>98253</c:v>
                </c:pt>
                <c:pt idx="299">
                  <c:v>98283</c:v>
                </c:pt>
                <c:pt idx="300">
                  <c:v>98338</c:v>
                </c:pt>
                <c:pt idx="301">
                  <c:v>98427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Lékaři</c:v>
                </c:pt>
              </c:strCache>
            </c:strRef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none"/>
          </c:marker>
          <c:cat>
            <c:strRef>
              <c:f>List1!$F$1:$KU$1</c:f>
              <c:strCache>
                <c:ptCount val="302"/>
                <c:pt idx="0">
                  <c:v>24-XII.</c:v>
                </c:pt>
                <c:pt idx="1">
                  <c:v>25-XII.</c:v>
                </c:pt>
                <c:pt idx="2">
                  <c:v>26-XII.</c:v>
                </c:pt>
                <c:pt idx="3">
                  <c:v>27-XII.</c:v>
                </c:pt>
                <c:pt idx="4">
                  <c:v>28-XII.</c:v>
                </c:pt>
                <c:pt idx="5">
                  <c:v>29-XII.</c:v>
                </c:pt>
                <c:pt idx="6">
                  <c:v>30-XII.</c:v>
                </c:pt>
                <c:pt idx="7">
                  <c:v>31-XII.</c:v>
                </c:pt>
                <c:pt idx="8">
                  <c:v>1-I.</c:v>
                </c:pt>
                <c:pt idx="9">
                  <c:v>2-I.</c:v>
                </c:pt>
                <c:pt idx="10">
                  <c:v>3-I.</c:v>
                </c:pt>
                <c:pt idx="11">
                  <c:v>4-I.</c:v>
                </c:pt>
                <c:pt idx="12">
                  <c:v>5-I.</c:v>
                </c:pt>
                <c:pt idx="13">
                  <c:v>6-I.</c:v>
                </c:pt>
                <c:pt idx="14">
                  <c:v>7-I.</c:v>
                </c:pt>
                <c:pt idx="15">
                  <c:v>8-I.</c:v>
                </c:pt>
                <c:pt idx="16">
                  <c:v>9-I.</c:v>
                </c:pt>
                <c:pt idx="17">
                  <c:v>10-I.</c:v>
                </c:pt>
                <c:pt idx="18">
                  <c:v>11-I.</c:v>
                </c:pt>
                <c:pt idx="19">
                  <c:v>12-I.</c:v>
                </c:pt>
                <c:pt idx="20">
                  <c:v>13-I.</c:v>
                </c:pt>
                <c:pt idx="21">
                  <c:v>14-I.</c:v>
                </c:pt>
                <c:pt idx="22">
                  <c:v>15-I.</c:v>
                </c:pt>
                <c:pt idx="23">
                  <c:v>16-I.</c:v>
                </c:pt>
                <c:pt idx="24">
                  <c:v>17-I.</c:v>
                </c:pt>
                <c:pt idx="25">
                  <c:v>18-I.</c:v>
                </c:pt>
                <c:pt idx="26">
                  <c:v>19-I.</c:v>
                </c:pt>
                <c:pt idx="27">
                  <c:v>20-I.</c:v>
                </c:pt>
                <c:pt idx="28">
                  <c:v>21-I.</c:v>
                </c:pt>
                <c:pt idx="29">
                  <c:v>22-I.</c:v>
                </c:pt>
                <c:pt idx="30">
                  <c:v>23-I.</c:v>
                </c:pt>
                <c:pt idx="31">
                  <c:v>24-I.</c:v>
                </c:pt>
                <c:pt idx="32">
                  <c:v>25-I.</c:v>
                </c:pt>
                <c:pt idx="33">
                  <c:v>26-I.</c:v>
                </c:pt>
                <c:pt idx="34">
                  <c:v>27-I.</c:v>
                </c:pt>
                <c:pt idx="35">
                  <c:v>28-I.</c:v>
                </c:pt>
                <c:pt idx="36">
                  <c:v>29-I.</c:v>
                </c:pt>
                <c:pt idx="37">
                  <c:v>30-I.</c:v>
                </c:pt>
                <c:pt idx="38">
                  <c:v>31-I.</c:v>
                </c:pt>
                <c:pt idx="39">
                  <c:v>1-II.</c:v>
                </c:pt>
                <c:pt idx="40">
                  <c:v>2-II.</c:v>
                </c:pt>
                <c:pt idx="41">
                  <c:v>3-II.</c:v>
                </c:pt>
                <c:pt idx="42">
                  <c:v>4-II.</c:v>
                </c:pt>
                <c:pt idx="43">
                  <c:v>5-II.</c:v>
                </c:pt>
                <c:pt idx="44">
                  <c:v>6-II.</c:v>
                </c:pt>
                <c:pt idx="45">
                  <c:v>7-II.</c:v>
                </c:pt>
                <c:pt idx="46">
                  <c:v>8-II.</c:v>
                </c:pt>
                <c:pt idx="47">
                  <c:v>9-II.</c:v>
                </c:pt>
                <c:pt idx="48">
                  <c:v>10-II.</c:v>
                </c:pt>
                <c:pt idx="49">
                  <c:v>11-II.</c:v>
                </c:pt>
                <c:pt idx="50">
                  <c:v>12-II.</c:v>
                </c:pt>
                <c:pt idx="51">
                  <c:v>13-II.</c:v>
                </c:pt>
                <c:pt idx="52">
                  <c:v>14-II.</c:v>
                </c:pt>
                <c:pt idx="53">
                  <c:v>15-II.</c:v>
                </c:pt>
                <c:pt idx="54">
                  <c:v>16-II.</c:v>
                </c:pt>
                <c:pt idx="55">
                  <c:v>17-II.</c:v>
                </c:pt>
                <c:pt idx="56">
                  <c:v>18-II.</c:v>
                </c:pt>
                <c:pt idx="57">
                  <c:v>19-II.</c:v>
                </c:pt>
                <c:pt idx="58">
                  <c:v>20-II.</c:v>
                </c:pt>
                <c:pt idx="59">
                  <c:v>21-II.</c:v>
                </c:pt>
                <c:pt idx="60">
                  <c:v>22-II.</c:v>
                </c:pt>
                <c:pt idx="61">
                  <c:v>23-II.</c:v>
                </c:pt>
                <c:pt idx="62">
                  <c:v>24-II.</c:v>
                </c:pt>
                <c:pt idx="63">
                  <c:v>25-II.</c:v>
                </c:pt>
                <c:pt idx="64">
                  <c:v>26-II.</c:v>
                </c:pt>
                <c:pt idx="65">
                  <c:v>27-II.</c:v>
                </c:pt>
                <c:pt idx="66">
                  <c:v>28-II.</c:v>
                </c:pt>
                <c:pt idx="67">
                  <c:v>1-III.</c:v>
                </c:pt>
                <c:pt idx="68">
                  <c:v>2-III.</c:v>
                </c:pt>
                <c:pt idx="69">
                  <c:v>3-III.</c:v>
                </c:pt>
                <c:pt idx="70">
                  <c:v>4-III.</c:v>
                </c:pt>
                <c:pt idx="71">
                  <c:v>5-III.</c:v>
                </c:pt>
                <c:pt idx="72">
                  <c:v>6-III.</c:v>
                </c:pt>
                <c:pt idx="73">
                  <c:v>7-III.</c:v>
                </c:pt>
                <c:pt idx="74">
                  <c:v>8-III.</c:v>
                </c:pt>
                <c:pt idx="75">
                  <c:v>9-III.</c:v>
                </c:pt>
                <c:pt idx="76">
                  <c:v>10-III.</c:v>
                </c:pt>
                <c:pt idx="77">
                  <c:v>11-III.</c:v>
                </c:pt>
                <c:pt idx="78">
                  <c:v>12-III.</c:v>
                </c:pt>
                <c:pt idx="79">
                  <c:v>13-III.</c:v>
                </c:pt>
                <c:pt idx="80">
                  <c:v>14-III.</c:v>
                </c:pt>
                <c:pt idx="81">
                  <c:v>15-III.</c:v>
                </c:pt>
                <c:pt idx="82">
                  <c:v>16-III.</c:v>
                </c:pt>
                <c:pt idx="83">
                  <c:v>17-III.</c:v>
                </c:pt>
                <c:pt idx="84">
                  <c:v>18-III.</c:v>
                </c:pt>
                <c:pt idx="85">
                  <c:v>19-III.</c:v>
                </c:pt>
                <c:pt idx="86">
                  <c:v>20-III.</c:v>
                </c:pt>
                <c:pt idx="87">
                  <c:v>21-III.</c:v>
                </c:pt>
                <c:pt idx="88">
                  <c:v>22-III.</c:v>
                </c:pt>
                <c:pt idx="89">
                  <c:v>23-III.</c:v>
                </c:pt>
                <c:pt idx="90">
                  <c:v>24-III.</c:v>
                </c:pt>
                <c:pt idx="91">
                  <c:v>25-III.</c:v>
                </c:pt>
                <c:pt idx="92">
                  <c:v>26-III.</c:v>
                </c:pt>
                <c:pt idx="93">
                  <c:v>27-III.</c:v>
                </c:pt>
                <c:pt idx="94">
                  <c:v>28-III.</c:v>
                </c:pt>
                <c:pt idx="95">
                  <c:v>29-III.</c:v>
                </c:pt>
                <c:pt idx="96">
                  <c:v>30-III.</c:v>
                </c:pt>
                <c:pt idx="97">
                  <c:v>31-III.</c:v>
                </c:pt>
                <c:pt idx="98">
                  <c:v>1-IV.</c:v>
                </c:pt>
                <c:pt idx="99">
                  <c:v>2-IV.</c:v>
                </c:pt>
                <c:pt idx="100">
                  <c:v>3-IV.</c:v>
                </c:pt>
                <c:pt idx="101">
                  <c:v>4-IV.</c:v>
                </c:pt>
                <c:pt idx="102">
                  <c:v>5-IV.</c:v>
                </c:pt>
                <c:pt idx="103">
                  <c:v>6-IV.</c:v>
                </c:pt>
                <c:pt idx="104">
                  <c:v>7-IV.</c:v>
                </c:pt>
                <c:pt idx="105">
                  <c:v>8-IV.</c:v>
                </c:pt>
                <c:pt idx="106">
                  <c:v>9-IV.</c:v>
                </c:pt>
                <c:pt idx="107">
                  <c:v>10-IV.</c:v>
                </c:pt>
                <c:pt idx="108">
                  <c:v>11-IV.</c:v>
                </c:pt>
                <c:pt idx="109">
                  <c:v>12-IV.</c:v>
                </c:pt>
                <c:pt idx="110">
                  <c:v>13-IV.</c:v>
                </c:pt>
                <c:pt idx="111">
                  <c:v>14-IV.</c:v>
                </c:pt>
                <c:pt idx="112">
                  <c:v>15-IV.</c:v>
                </c:pt>
                <c:pt idx="113">
                  <c:v>16-IV.</c:v>
                </c:pt>
                <c:pt idx="114">
                  <c:v>17-IV.</c:v>
                </c:pt>
                <c:pt idx="115">
                  <c:v>18-IV.</c:v>
                </c:pt>
                <c:pt idx="116">
                  <c:v>19-IV.</c:v>
                </c:pt>
                <c:pt idx="117">
                  <c:v>20-IV.</c:v>
                </c:pt>
                <c:pt idx="118">
                  <c:v>21-IV.</c:v>
                </c:pt>
                <c:pt idx="119">
                  <c:v>22-IV.</c:v>
                </c:pt>
                <c:pt idx="120">
                  <c:v>23-IV.</c:v>
                </c:pt>
                <c:pt idx="121">
                  <c:v>24-IV.</c:v>
                </c:pt>
                <c:pt idx="122">
                  <c:v>25-IV.</c:v>
                </c:pt>
                <c:pt idx="123">
                  <c:v>26-IV.</c:v>
                </c:pt>
                <c:pt idx="124">
                  <c:v>27-IV.</c:v>
                </c:pt>
                <c:pt idx="125">
                  <c:v>28-IV.</c:v>
                </c:pt>
                <c:pt idx="126">
                  <c:v>29-IV.</c:v>
                </c:pt>
                <c:pt idx="127">
                  <c:v>30-IV.</c:v>
                </c:pt>
                <c:pt idx="128">
                  <c:v>1-V.</c:v>
                </c:pt>
                <c:pt idx="129">
                  <c:v>2-V.</c:v>
                </c:pt>
                <c:pt idx="130">
                  <c:v>3-V.</c:v>
                </c:pt>
                <c:pt idx="131">
                  <c:v>4-V.</c:v>
                </c:pt>
                <c:pt idx="132">
                  <c:v>5-V.</c:v>
                </c:pt>
                <c:pt idx="133">
                  <c:v>6-V.</c:v>
                </c:pt>
                <c:pt idx="134">
                  <c:v>7-V.</c:v>
                </c:pt>
                <c:pt idx="135">
                  <c:v>8-V.</c:v>
                </c:pt>
                <c:pt idx="136">
                  <c:v>9-V.</c:v>
                </c:pt>
                <c:pt idx="137">
                  <c:v>10-V.</c:v>
                </c:pt>
                <c:pt idx="138">
                  <c:v>11-V.</c:v>
                </c:pt>
                <c:pt idx="139">
                  <c:v>12-V.</c:v>
                </c:pt>
                <c:pt idx="140">
                  <c:v>13-V.</c:v>
                </c:pt>
                <c:pt idx="141">
                  <c:v>14-V.</c:v>
                </c:pt>
                <c:pt idx="142">
                  <c:v>15-V.</c:v>
                </c:pt>
                <c:pt idx="143">
                  <c:v>16-V.</c:v>
                </c:pt>
                <c:pt idx="144">
                  <c:v>17-V.</c:v>
                </c:pt>
                <c:pt idx="145">
                  <c:v>18-V.</c:v>
                </c:pt>
                <c:pt idx="146">
                  <c:v>19-V.</c:v>
                </c:pt>
                <c:pt idx="147">
                  <c:v>20-V.</c:v>
                </c:pt>
                <c:pt idx="148">
                  <c:v>21-V.</c:v>
                </c:pt>
                <c:pt idx="149">
                  <c:v>22-V.</c:v>
                </c:pt>
                <c:pt idx="150">
                  <c:v>23-V.</c:v>
                </c:pt>
                <c:pt idx="151">
                  <c:v>24-V.</c:v>
                </c:pt>
                <c:pt idx="152">
                  <c:v>25-V.</c:v>
                </c:pt>
                <c:pt idx="153">
                  <c:v>26-V.</c:v>
                </c:pt>
                <c:pt idx="154">
                  <c:v>27-V.</c:v>
                </c:pt>
                <c:pt idx="155">
                  <c:v>28-V.</c:v>
                </c:pt>
                <c:pt idx="156">
                  <c:v>29-V.</c:v>
                </c:pt>
                <c:pt idx="157">
                  <c:v>30-V.</c:v>
                </c:pt>
                <c:pt idx="158">
                  <c:v>31-V.</c:v>
                </c:pt>
                <c:pt idx="159">
                  <c:v>1-VI.</c:v>
                </c:pt>
                <c:pt idx="160">
                  <c:v>2-VI.</c:v>
                </c:pt>
                <c:pt idx="161">
                  <c:v>3-VI.</c:v>
                </c:pt>
                <c:pt idx="162">
                  <c:v>4-VI.</c:v>
                </c:pt>
                <c:pt idx="163">
                  <c:v>5-VI.</c:v>
                </c:pt>
                <c:pt idx="164">
                  <c:v>6-VI.</c:v>
                </c:pt>
                <c:pt idx="165">
                  <c:v>7-VI.</c:v>
                </c:pt>
                <c:pt idx="166">
                  <c:v>8-VI.</c:v>
                </c:pt>
                <c:pt idx="167">
                  <c:v>9-VI.</c:v>
                </c:pt>
                <c:pt idx="168">
                  <c:v>10-VI.</c:v>
                </c:pt>
                <c:pt idx="169">
                  <c:v>11-VI.</c:v>
                </c:pt>
                <c:pt idx="170">
                  <c:v>12-VI.</c:v>
                </c:pt>
                <c:pt idx="171">
                  <c:v>13-VI.</c:v>
                </c:pt>
                <c:pt idx="172">
                  <c:v>14-VI.</c:v>
                </c:pt>
                <c:pt idx="173">
                  <c:v>15-VI.</c:v>
                </c:pt>
                <c:pt idx="174">
                  <c:v>16-VI.</c:v>
                </c:pt>
                <c:pt idx="175">
                  <c:v>17-VI.</c:v>
                </c:pt>
                <c:pt idx="176">
                  <c:v>18-VI.</c:v>
                </c:pt>
                <c:pt idx="177">
                  <c:v>19-VI.</c:v>
                </c:pt>
                <c:pt idx="178">
                  <c:v>20-VI.</c:v>
                </c:pt>
                <c:pt idx="179">
                  <c:v>21-VI.</c:v>
                </c:pt>
                <c:pt idx="180">
                  <c:v>22-VI.</c:v>
                </c:pt>
                <c:pt idx="181">
                  <c:v>23-VI.</c:v>
                </c:pt>
                <c:pt idx="182">
                  <c:v>24-VI.</c:v>
                </c:pt>
                <c:pt idx="183">
                  <c:v>25-VI.</c:v>
                </c:pt>
                <c:pt idx="184">
                  <c:v>26-VI.</c:v>
                </c:pt>
                <c:pt idx="185">
                  <c:v>27-VI.</c:v>
                </c:pt>
                <c:pt idx="186">
                  <c:v>28-VI.</c:v>
                </c:pt>
                <c:pt idx="187">
                  <c:v>29-VI.</c:v>
                </c:pt>
                <c:pt idx="188">
                  <c:v>30-VI.</c:v>
                </c:pt>
                <c:pt idx="189">
                  <c:v>1-VII.</c:v>
                </c:pt>
                <c:pt idx="190">
                  <c:v>2-VII.</c:v>
                </c:pt>
                <c:pt idx="191">
                  <c:v>3-VII.</c:v>
                </c:pt>
                <c:pt idx="192">
                  <c:v>4-VII.</c:v>
                </c:pt>
                <c:pt idx="193">
                  <c:v>5-VII.</c:v>
                </c:pt>
                <c:pt idx="194">
                  <c:v>6-VII.</c:v>
                </c:pt>
                <c:pt idx="195">
                  <c:v>7-VII.</c:v>
                </c:pt>
                <c:pt idx="196">
                  <c:v>8-VII.</c:v>
                </c:pt>
                <c:pt idx="197">
                  <c:v>9-VII.</c:v>
                </c:pt>
                <c:pt idx="198">
                  <c:v>10-VII.</c:v>
                </c:pt>
                <c:pt idx="199">
                  <c:v>11-VII.</c:v>
                </c:pt>
                <c:pt idx="200">
                  <c:v>12-VII.</c:v>
                </c:pt>
                <c:pt idx="201">
                  <c:v>13-VII.</c:v>
                </c:pt>
                <c:pt idx="202">
                  <c:v>14-VII.</c:v>
                </c:pt>
                <c:pt idx="203">
                  <c:v>15-VII.</c:v>
                </c:pt>
                <c:pt idx="204">
                  <c:v>16-VII.</c:v>
                </c:pt>
                <c:pt idx="205">
                  <c:v>17-VII.</c:v>
                </c:pt>
                <c:pt idx="206">
                  <c:v>18-VII.</c:v>
                </c:pt>
                <c:pt idx="207">
                  <c:v>19-VII.</c:v>
                </c:pt>
                <c:pt idx="208">
                  <c:v>20-VII.</c:v>
                </c:pt>
                <c:pt idx="209">
                  <c:v>21-VII.</c:v>
                </c:pt>
                <c:pt idx="210">
                  <c:v>22-VII.</c:v>
                </c:pt>
                <c:pt idx="211">
                  <c:v>23-VII.</c:v>
                </c:pt>
                <c:pt idx="212">
                  <c:v>24-VII.</c:v>
                </c:pt>
                <c:pt idx="213">
                  <c:v>25-VII.</c:v>
                </c:pt>
                <c:pt idx="214">
                  <c:v>26-VII.</c:v>
                </c:pt>
                <c:pt idx="215">
                  <c:v>27-VII.</c:v>
                </c:pt>
                <c:pt idx="216">
                  <c:v>28-VII.</c:v>
                </c:pt>
                <c:pt idx="217">
                  <c:v>29-VII.</c:v>
                </c:pt>
                <c:pt idx="218">
                  <c:v>30-VII.</c:v>
                </c:pt>
                <c:pt idx="219">
                  <c:v>31-VII.</c:v>
                </c:pt>
                <c:pt idx="220">
                  <c:v>1-VIII.</c:v>
                </c:pt>
                <c:pt idx="221">
                  <c:v>2-VIII.</c:v>
                </c:pt>
                <c:pt idx="222">
                  <c:v>3-VIII.</c:v>
                </c:pt>
                <c:pt idx="223">
                  <c:v>4-VIII.</c:v>
                </c:pt>
                <c:pt idx="224">
                  <c:v>5-VIII.</c:v>
                </c:pt>
                <c:pt idx="225">
                  <c:v>6-VIII.</c:v>
                </c:pt>
                <c:pt idx="226">
                  <c:v>7-VIII.</c:v>
                </c:pt>
                <c:pt idx="227">
                  <c:v>8-VIII.</c:v>
                </c:pt>
                <c:pt idx="228">
                  <c:v>9-VIII.</c:v>
                </c:pt>
                <c:pt idx="229">
                  <c:v>10-VIII.</c:v>
                </c:pt>
                <c:pt idx="230">
                  <c:v>11-VIII.</c:v>
                </c:pt>
                <c:pt idx="231">
                  <c:v>12-VIII.</c:v>
                </c:pt>
                <c:pt idx="232">
                  <c:v>13-VIII.</c:v>
                </c:pt>
                <c:pt idx="233">
                  <c:v>14-VIII.</c:v>
                </c:pt>
                <c:pt idx="234">
                  <c:v>15-VIII.</c:v>
                </c:pt>
                <c:pt idx="235">
                  <c:v>16-VIII.</c:v>
                </c:pt>
                <c:pt idx="236">
                  <c:v>17-VIII.</c:v>
                </c:pt>
                <c:pt idx="237">
                  <c:v>18-VIII.</c:v>
                </c:pt>
                <c:pt idx="238">
                  <c:v>19-VIII.</c:v>
                </c:pt>
                <c:pt idx="239">
                  <c:v>20-VIII.</c:v>
                </c:pt>
                <c:pt idx="240">
                  <c:v>21-VIII.</c:v>
                </c:pt>
                <c:pt idx="241">
                  <c:v>22-VIII.</c:v>
                </c:pt>
                <c:pt idx="242">
                  <c:v>23-VIII.</c:v>
                </c:pt>
                <c:pt idx="243">
                  <c:v>24-VIII.</c:v>
                </c:pt>
                <c:pt idx="244">
                  <c:v>25-VIII.</c:v>
                </c:pt>
                <c:pt idx="245">
                  <c:v>26-VIII.</c:v>
                </c:pt>
                <c:pt idx="246">
                  <c:v>27-VIII.</c:v>
                </c:pt>
                <c:pt idx="247">
                  <c:v>28-VIII.</c:v>
                </c:pt>
                <c:pt idx="248">
                  <c:v>29-VIII.</c:v>
                </c:pt>
                <c:pt idx="249">
                  <c:v>30-VIII.</c:v>
                </c:pt>
                <c:pt idx="250">
                  <c:v>31-VIII.</c:v>
                </c:pt>
                <c:pt idx="251">
                  <c:v>1-IX.</c:v>
                </c:pt>
                <c:pt idx="252">
                  <c:v>2-IX.</c:v>
                </c:pt>
                <c:pt idx="253">
                  <c:v>3-IX.</c:v>
                </c:pt>
                <c:pt idx="254">
                  <c:v>4-IX.</c:v>
                </c:pt>
                <c:pt idx="255">
                  <c:v>5-IX.</c:v>
                </c:pt>
                <c:pt idx="256">
                  <c:v>6-IX.</c:v>
                </c:pt>
                <c:pt idx="257">
                  <c:v>7-IX.</c:v>
                </c:pt>
                <c:pt idx="258">
                  <c:v>8-IX.</c:v>
                </c:pt>
                <c:pt idx="259">
                  <c:v>9-IX.</c:v>
                </c:pt>
                <c:pt idx="260">
                  <c:v>10-IX.</c:v>
                </c:pt>
                <c:pt idx="261">
                  <c:v>11-IX.</c:v>
                </c:pt>
                <c:pt idx="262">
                  <c:v>12-IX.</c:v>
                </c:pt>
                <c:pt idx="263">
                  <c:v>13-IX.</c:v>
                </c:pt>
                <c:pt idx="264">
                  <c:v>14-IX.</c:v>
                </c:pt>
                <c:pt idx="265">
                  <c:v>15-IX.</c:v>
                </c:pt>
                <c:pt idx="266">
                  <c:v>16-IX.</c:v>
                </c:pt>
                <c:pt idx="267">
                  <c:v>17-IX.</c:v>
                </c:pt>
                <c:pt idx="268">
                  <c:v>18-IX.</c:v>
                </c:pt>
                <c:pt idx="269">
                  <c:v>19-IX.</c:v>
                </c:pt>
                <c:pt idx="270">
                  <c:v>20-IX.</c:v>
                </c:pt>
                <c:pt idx="271">
                  <c:v>21-IX.</c:v>
                </c:pt>
                <c:pt idx="272">
                  <c:v>22-IX.</c:v>
                </c:pt>
                <c:pt idx="273">
                  <c:v>23-IX.</c:v>
                </c:pt>
                <c:pt idx="274">
                  <c:v>24-IX.</c:v>
                </c:pt>
                <c:pt idx="275">
                  <c:v>25-IX.</c:v>
                </c:pt>
                <c:pt idx="276">
                  <c:v>26-IX.</c:v>
                </c:pt>
                <c:pt idx="277">
                  <c:v>27-IX.</c:v>
                </c:pt>
                <c:pt idx="278">
                  <c:v>28-IX.</c:v>
                </c:pt>
                <c:pt idx="279">
                  <c:v>29-IX.</c:v>
                </c:pt>
                <c:pt idx="280">
                  <c:v>30-IX.</c:v>
                </c:pt>
                <c:pt idx="281">
                  <c:v>1-X.</c:v>
                </c:pt>
                <c:pt idx="282">
                  <c:v>2-X.</c:v>
                </c:pt>
                <c:pt idx="283">
                  <c:v>3-X.</c:v>
                </c:pt>
                <c:pt idx="284">
                  <c:v>4-X.</c:v>
                </c:pt>
                <c:pt idx="285">
                  <c:v>5-X.</c:v>
                </c:pt>
                <c:pt idx="286">
                  <c:v>6-X.</c:v>
                </c:pt>
                <c:pt idx="287">
                  <c:v>7-X.</c:v>
                </c:pt>
                <c:pt idx="288">
                  <c:v>8-X.</c:v>
                </c:pt>
                <c:pt idx="289">
                  <c:v>9-X.</c:v>
                </c:pt>
                <c:pt idx="290">
                  <c:v>10-X.</c:v>
                </c:pt>
                <c:pt idx="291">
                  <c:v>11-X.</c:v>
                </c:pt>
                <c:pt idx="292">
                  <c:v>12-X.</c:v>
                </c:pt>
                <c:pt idx="293">
                  <c:v>13-X.</c:v>
                </c:pt>
                <c:pt idx="294">
                  <c:v>14-X.</c:v>
                </c:pt>
                <c:pt idx="295">
                  <c:v>15-X.</c:v>
                </c:pt>
                <c:pt idx="296">
                  <c:v>16-X.</c:v>
                </c:pt>
                <c:pt idx="297">
                  <c:v>17-X.</c:v>
                </c:pt>
                <c:pt idx="298">
                  <c:v>18-X.</c:v>
                </c:pt>
                <c:pt idx="299">
                  <c:v>19-X.</c:v>
                </c:pt>
                <c:pt idx="300">
                  <c:v>20-X.</c:v>
                </c:pt>
                <c:pt idx="301">
                  <c:v>21-X.</c:v>
                </c:pt>
              </c:strCache>
            </c:strRef>
          </c:cat>
          <c:val>
            <c:numRef>
              <c:f>List1!$F$5:$KU$5</c:f>
              <c:numCache>
                <c:formatCode>General</c:formatCode>
                <c:ptCount val="302"/>
                <c:pt idx="3">
                  <c:v>444</c:v>
                </c:pt>
                <c:pt idx="4">
                  <c:v>1186</c:v>
                </c:pt>
                <c:pt idx="5">
                  <c:v>2138</c:v>
                </c:pt>
                <c:pt idx="6">
                  <c:v>3084</c:v>
                </c:pt>
                <c:pt idx="7">
                  <c:v>3421</c:v>
                </c:pt>
                <c:pt idx="8">
                  <c:v>3510</c:v>
                </c:pt>
                <c:pt idx="9">
                  <c:v>3908</c:v>
                </c:pt>
                <c:pt idx="10">
                  <c:v>4223</c:v>
                </c:pt>
                <c:pt idx="11">
                  <c:v>5424</c:v>
                </c:pt>
                <c:pt idx="12">
                  <c:v>6740</c:v>
                </c:pt>
                <c:pt idx="13">
                  <c:v>8237</c:v>
                </c:pt>
                <c:pt idx="14">
                  <c:v>9922</c:v>
                </c:pt>
                <c:pt idx="15">
                  <c:v>11742</c:v>
                </c:pt>
                <c:pt idx="16">
                  <c:v>12151</c:v>
                </c:pt>
                <c:pt idx="17">
                  <c:v>12443</c:v>
                </c:pt>
                <c:pt idx="18">
                  <c:v>14189</c:v>
                </c:pt>
                <c:pt idx="19">
                  <c:v>16148</c:v>
                </c:pt>
                <c:pt idx="20">
                  <c:v>17852</c:v>
                </c:pt>
                <c:pt idx="21">
                  <c:v>19761</c:v>
                </c:pt>
                <c:pt idx="22">
                  <c:v>21569</c:v>
                </c:pt>
                <c:pt idx="23">
                  <c:v>21904</c:v>
                </c:pt>
                <c:pt idx="24">
                  <c:v>22131</c:v>
                </c:pt>
                <c:pt idx="25">
                  <c:v>23694</c:v>
                </c:pt>
                <c:pt idx="26">
                  <c:v>24880</c:v>
                </c:pt>
                <c:pt idx="27">
                  <c:v>26008</c:v>
                </c:pt>
                <c:pt idx="28">
                  <c:v>27014</c:v>
                </c:pt>
                <c:pt idx="29">
                  <c:v>27843</c:v>
                </c:pt>
                <c:pt idx="30">
                  <c:v>28014</c:v>
                </c:pt>
                <c:pt idx="31">
                  <c:v>28096</c:v>
                </c:pt>
                <c:pt idx="32">
                  <c:v>28606</c:v>
                </c:pt>
                <c:pt idx="33">
                  <c:v>29149</c:v>
                </c:pt>
                <c:pt idx="34">
                  <c:v>29549</c:v>
                </c:pt>
                <c:pt idx="35">
                  <c:v>29925</c:v>
                </c:pt>
                <c:pt idx="36">
                  <c:v>30255</c:v>
                </c:pt>
                <c:pt idx="37">
                  <c:v>30280</c:v>
                </c:pt>
                <c:pt idx="38">
                  <c:v>30301</c:v>
                </c:pt>
                <c:pt idx="39">
                  <c:v>30546</c:v>
                </c:pt>
                <c:pt idx="40">
                  <c:v>30781</c:v>
                </c:pt>
                <c:pt idx="41">
                  <c:v>31002</c:v>
                </c:pt>
                <c:pt idx="42">
                  <c:v>31198</c:v>
                </c:pt>
                <c:pt idx="43">
                  <c:v>31473</c:v>
                </c:pt>
                <c:pt idx="44">
                  <c:v>31493</c:v>
                </c:pt>
                <c:pt idx="45">
                  <c:v>31505</c:v>
                </c:pt>
                <c:pt idx="46">
                  <c:v>31641</c:v>
                </c:pt>
                <c:pt idx="47">
                  <c:v>31780</c:v>
                </c:pt>
                <c:pt idx="48">
                  <c:v>31974</c:v>
                </c:pt>
                <c:pt idx="49">
                  <c:v>32206</c:v>
                </c:pt>
                <c:pt idx="50">
                  <c:v>32486</c:v>
                </c:pt>
                <c:pt idx="51">
                  <c:v>32584</c:v>
                </c:pt>
                <c:pt idx="52">
                  <c:v>32649</c:v>
                </c:pt>
                <c:pt idx="53">
                  <c:v>33006</c:v>
                </c:pt>
                <c:pt idx="54">
                  <c:v>33304</c:v>
                </c:pt>
                <c:pt idx="55">
                  <c:v>33565</c:v>
                </c:pt>
                <c:pt idx="56">
                  <c:v>33905</c:v>
                </c:pt>
                <c:pt idx="57">
                  <c:v>34353</c:v>
                </c:pt>
                <c:pt idx="58">
                  <c:v>34459</c:v>
                </c:pt>
                <c:pt idx="59">
                  <c:v>34506</c:v>
                </c:pt>
                <c:pt idx="60">
                  <c:v>34816</c:v>
                </c:pt>
                <c:pt idx="61">
                  <c:v>35297</c:v>
                </c:pt>
                <c:pt idx="62">
                  <c:v>35896</c:v>
                </c:pt>
                <c:pt idx="63">
                  <c:v>36549</c:v>
                </c:pt>
                <c:pt idx="64">
                  <c:v>37090</c:v>
                </c:pt>
                <c:pt idx="65">
                  <c:v>37166</c:v>
                </c:pt>
                <c:pt idx="66">
                  <c:v>37209</c:v>
                </c:pt>
                <c:pt idx="67">
                  <c:v>37757</c:v>
                </c:pt>
                <c:pt idx="68">
                  <c:v>38353</c:v>
                </c:pt>
                <c:pt idx="69">
                  <c:v>38914</c:v>
                </c:pt>
                <c:pt idx="70">
                  <c:v>39458</c:v>
                </c:pt>
                <c:pt idx="71">
                  <c:v>40054</c:v>
                </c:pt>
                <c:pt idx="72">
                  <c:v>40221</c:v>
                </c:pt>
                <c:pt idx="73">
                  <c:v>40329</c:v>
                </c:pt>
                <c:pt idx="74">
                  <c:v>40657</c:v>
                </c:pt>
                <c:pt idx="75">
                  <c:v>41054</c:v>
                </c:pt>
                <c:pt idx="76">
                  <c:v>41457</c:v>
                </c:pt>
                <c:pt idx="77">
                  <c:v>41936</c:v>
                </c:pt>
                <c:pt idx="78">
                  <c:v>42343</c:v>
                </c:pt>
                <c:pt idx="79">
                  <c:v>42481</c:v>
                </c:pt>
                <c:pt idx="80">
                  <c:v>42566</c:v>
                </c:pt>
                <c:pt idx="81">
                  <c:v>42818</c:v>
                </c:pt>
                <c:pt idx="82">
                  <c:v>43181</c:v>
                </c:pt>
                <c:pt idx="83">
                  <c:v>43538</c:v>
                </c:pt>
                <c:pt idx="84">
                  <c:v>43896</c:v>
                </c:pt>
                <c:pt idx="85">
                  <c:v>44226</c:v>
                </c:pt>
                <c:pt idx="86">
                  <c:v>44342</c:v>
                </c:pt>
                <c:pt idx="87">
                  <c:v>44411</c:v>
                </c:pt>
                <c:pt idx="88">
                  <c:v>44586</c:v>
                </c:pt>
                <c:pt idx="89">
                  <c:v>44780</c:v>
                </c:pt>
                <c:pt idx="90">
                  <c:v>44927</c:v>
                </c:pt>
                <c:pt idx="91">
                  <c:v>45119</c:v>
                </c:pt>
                <c:pt idx="92">
                  <c:v>45338</c:v>
                </c:pt>
                <c:pt idx="93">
                  <c:v>45401</c:v>
                </c:pt>
                <c:pt idx="94">
                  <c:v>45443</c:v>
                </c:pt>
                <c:pt idx="95">
                  <c:v>45568</c:v>
                </c:pt>
                <c:pt idx="96">
                  <c:v>45729</c:v>
                </c:pt>
                <c:pt idx="97">
                  <c:v>45890</c:v>
                </c:pt>
                <c:pt idx="98">
                  <c:v>46109</c:v>
                </c:pt>
                <c:pt idx="99">
                  <c:v>46187</c:v>
                </c:pt>
                <c:pt idx="100">
                  <c:v>46208</c:v>
                </c:pt>
                <c:pt idx="101">
                  <c:v>46237</c:v>
                </c:pt>
                <c:pt idx="102">
                  <c:v>46244</c:v>
                </c:pt>
                <c:pt idx="103">
                  <c:v>46335</c:v>
                </c:pt>
                <c:pt idx="104">
                  <c:v>46429</c:v>
                </c:pt>
                <c:pt idx="105">
                  <c:v>46597</c:v>
                </c:pt>
                <c:pt idx="106">
                  <c:v>46797</c:v>
                </c:pt>
                <c:pt idx="107">
                  <c:v>46843</c:v>
                </c:pt>
                <c:pt idx="108">
                  <c:v>46876</c:v>
                </c:pt>
                <c:pt idx="109">
                  <c:v>47013</c:v>
                </c:pt>
                <c:pt idx="110">
                  <c:v>47133</c:v>
                </c:pt>
                <c:pt idx="111">
                  <c:v>47238</c:v>
                </c:pt>
                <c:pt idx="112">
                  <c:v>47396</c:v>
                </c:pt>
                <c:pt idx="113">
                  <c:v>47572</c:v>
                </c:pt>
                <c:pt idx="114">
                  <c:v>47613</c:v>
                </c:pt>
                <c:pt idx="115">
                  <c:v>47668</c:v>
                </c:pt>
                <c:pt idx="116">
                  <c:v>47795</c:v>
                </c:pt>
                <c:pt idx="117">
                  <c:v>47913</c:v>
                </c:pt>
                <c:pt idx="118">
                  <c:v>48048</c:v>
                </c:pt>
                <c:pt idx="119">
                  <c:v>48195</c:v>
                </c:pt>
                <c:pt idx="120">
                  <c:v>48350</c:v>
                </c:pt>
                <c:pt idx="121">
                  <c:v>48406</c:v>
                </c:pt>
                <c:pt idx="122">
                  <c:v>48443</c:v>
                </c:pt>
                <c:pt idx="123">
                  <c:v>48557</c:v>
                </c:pt>
                <c:pt idx="124">
                  <c:v>48676</c:v>
                </c:pt>
                <c:pt idx="125">
                  <c:v>48796</c:v>
                </c:pt>
                <c:pt idx="126">
                  <c:v>48926</c:v>
                </c:pt>
                <c:pt idx="127">
                  <c:v>49064</c:v>
                </c:pt>
                <c:pt idx="128">
                  <c:v>49093</c:v>
                </c:pt>
                <c:pt idx="129">
                  <c:v>49123</c:v>
                </c:pt>
                <c:pt idx="130">
                  <c:v>49244</c:v>
                </c:pt>
                <c:pt idx="131">
                  <c:v>49370</c:v>
                </c:pt>
                <c:pt idx="132">
                  <c:v>49465</c:v>
                </c:pt>
                <c:pt idx="133">
                  <c:v>49582</c:v>
                </c:pt>
                <c:pt idx="134">
                  <c:v>49753</c:v>
                </c:pt>
                <c:pt idx="135">
                  <c:v>49815</c:v>
                </c:pt>
                <c:pt idx="136">
                  <c:v>49847</c:v>
                </c:pt>
                <c:pt idx="137">
                  <c:v>49945</c:v>
                </c:pt>
                <c:pt idx="138">
                  <c:v>50060</c:v>
                </c:pt>
                <c:pt idx="139">
                  <c:v>50192</c:v>
                </c:pt>
                <c:pt idx="140">
                  <c:v>50349</c:v>
                </c:pt>
                <c:pt idx="141">
                  <c:v>50478</c:v>
                </c:pt>
                <c:pt idx="142">
                  <c:v>50548</c:v>
                </c:pt>
                <c:pt idx="143">
                  <c:v>50579</c:v>
                </c:pt>
                <c:pt idx="144">
                  <c:v>50662</c:v>
                </c:pt>
                <c:pt idx="145">
                  <c:v>50755</c:v>
                </c:pt>
                <c:pt idx="146">
                  <c:v>50840</c:v>
                </c:pt>
                <c:pt idx="147">
                  <c:v>50940</c:v>
                </c:pt>
                <c:pt idx="148">
                  <c:v>51047</c:v>
                </c:pt>
                <c:pt idx="149">
                  <c:v>51077</c:v>
                </c:pt>
                <c:pt idx="150">
                  <c:v>51092</c:v>
                </c:pt>
                <c:pt idx="151">
                  <c:v>51142</c:v>
                </c:pt>
                <c:pt idx="152">
                  <c:v>51205</c:v>
                </c:pt>
                <c:pt idx="153">
                  <c:v>51296</c:v>
                </c:pt>
                <c:pt idx="154">
                  <c:v>51377</c:v>
                </c:pt>
                <c:pt idx="155">
                  <c:v>51481</c:v>
                </c:pt>
                <c:pt idx="156">
                  <c:v>51518</c:v>
                </c:pt>
                <c:pt idx="157">
                  <c:v>51551</c:v>
                </c:pt>
                <c:pt idx="158">
                  <c:v>51626</c:v>
                </c:pt>
                <c:pt idx="159">
                  <c:v>51707</c:v>
                </c:pt>
                <c:pt idx="160">
                  <c:v>51803</c:v>
                </c:pt>
                <c:pt idx="161">
                  <c:v>51874</c:v>
                </c:pt>
                <c:pt idx="162">
                  <c:v>51971</c:v>
                </c:pt>
                <c:pt idx="163">
                  <c:v>51998</c:v>
                </c:pt>
                <c:pt idx="164">
                  <c:v>52031</c:v>
                </c:pt>
                <c:pt idx="165">
                  <c:v>52112</c:v>
                </c:pt>
                <c:pt idx="166">
                  <c:v>52209</c:v>
                </c:pt>
                <c:pt idx="167">
                  <c:v>52295</c:v>
                </c:pt>
                <c:pt idx="168">
                  <c:v>52381</c:v>
                </c:pt>
                <c:pt idx="169">
                  <c:v>52476</c:v>
                </c:pt>
                <c:pt idx="170">
                  <c:v>52505</c:v>
                </c:pt>
                <c:pt idx="171">
                  <c:v>52536</c:v>
                </c:pt>
                <c:pt idx="172">
                  <c:v>52607</c:v>
                </c:pt>
                <c:pt idx="173">
                  <c:v>52662</c:v>
                </c:pt>
                <c:pt idx="174">
                  <c:v>52737</c:v>
                </c:pt>
                <c:pt idx="175">
                  <c:v>52813</c:v>
                </c:pt>
                <c:pt idx="176">
                  <c:v>52891</c:v>
                </c:pt>
                <c:pt idx="177">
                  <c:v>52919</c:v>
                </c:pt>
                <c:pt idx="178">
                  <c:v>52944</c:v>
                </c:pt>
                <c:pt idx="179">
                  <c:v>52983</c:v>
                </c:pt>
                <c:pt idx="180">
                  <c:v>53033</c:v>
                </c:pt>
                <c:pt idx="181">
                  <c:v>53086</c:v>
                </c:pt>
                <c:pt idx="182">
                  <c:v>53136</c:v>
                </c:pt>
                <c:pt idx="183">
                  <c:v>53192</c:v>
                </c:pt>
                <c:pt idx="184">
                  <c:v>53206</c:v>
                </c:pt>
                <c:pt idx="185">
                  <c:v>53218</c:v>
                </c:pt>
                <c:pt idx="186">
                  <c:v>53262</c:v>
                </c:pt>
                <c:pt idx="187">
                  <c:v>53308</c:v>
                </c:pt>
                <c:pt idx="188">
                  <c:v>53366</c:v>
                </c:pt>
                <c:pt idx="189">
                  <c:v>53410</c:v>
                </c:pt>
                <c:pt idx="190">
                  <c:v>53465</c:v>
                </c:pt>
                <c:pt idx="191">
                  <c:v>53477</c:v>
                </c:pt>
                <c:pt idx="192">
                  <c:v>53489</c:v>
                </c:pt>
                <c:pt idx="193">
                  <c:v>53495</c:v>
                </c:pt>
                <c:pt idx="194">
                  <c:v>53504</c:v>
                </c:pt>
                <c:pt idx="195">
                  <c:v>53544</c:v>
                </c:pt>
                <c:pt idx="196">
                  <c:v>53599</c:v>
                </c:pt>
                <c:pt idx="197">
                  <c:v>53647</c:v>
                </c:pt>
                <c:pt idx="198">
                  <c:v>53662</c:v>
                </c:pt>
                <c:pt idx="199">
                  <c:v>53676</c:v>
                </c:pt>
                <c:pt idx="200">
                  <c:v>53724</c:v>
                </c:pt>
                <c:pt idx="201">
                  <c:v>53767</c:v>
                </c:pt>
                <c:pt idx="202">
                  <c:v>53813</c:v>
                </c:pt>
                <c:pt idx="203">
                  <c:v>53871</c:v>
                </c:pt>
                <c:pt idx="204">
                  <c:v>53926</c:v>
                </c:pt>
                <c:pt idx="205">
                  <c:v>53948</c:v>
                </c:pt>
                <c:pt idx="206">
                  <c:v>53967</c:v>
                </c:pt>
                <c:pt idx="207">
                  <c:v>54016</c:v>
                </c:pt>
                <c:pt idx="208">
                  <c:v>54061</c:v>
                </c:pt>
                <c:pt idx="209">
                  <c:v>54129</c:v>
                </c:pt>
                <c:pt idx="210">
                  <c:v>54167</c:v>
                </c:pt>
                <c:pt idx="211">
                  <c:v>54200</c:v>
                </c:pt>
                <c:pt idx="212">
                  <c:v>54206</c:v>
                </c:pt>
                <c:pt idx="213">
                  <c:v>54215</c:v>
                </c:pt>
                <c:pt idx="214">
                  <c:v>54255</c:v>
                </c:pt>
                <c:pt idx="215">
                  <c:v>54309</c:v>
                </c:pt>
                <c:pt idx="216">
                  <c:v>54344</c:v>
                </c:pt>
                <c:pt idx="217">
                  <c:v>54372</c:v>
                </c:pt>
                <c:pt idx="218">
                  <c:v>54417</c:v>
                </c:pt>
                <c:pt idx="219">
                  <c:v>54434</c:v>
                </c:pt>
                <c:pt idx="220">
                  <c:v>54447</c:v>
                </c:pt>
                <c:pt idx="221">
                  <c:v>54484</c:v>
                </c:pt>
                <c:pt idx="222">
                  <c:v>54510</c:v>
                </c:pt>
                <c:pt idx="223">
                  <c:v>54550</c:v>
                </c:pt>
                <c:pt idx="224">
                  <c:v>54581</c:v>
                </c:pt>
                <c:pt idx="225">
                  <c:v>54614</c:v>
                </c:pt>
                <c:pt idx="226">
                  <c:v>54627</c:v>
                </c:pt>
                <c:pt idx="227">
                  <c:v>54632</c:v>
                </c:pt>
                <c:pt idx="228">
                  <c:v>54654</c:v>
                </c:pt>
                <c:pt idx="229">
                  <c:v>54669</c:v>
                </c:pt>
                <c:pt idx="230">
                  <c:v>54689</c:v>
                </c:pt>
                <c:pt idx="231">
                  <c:v>54712</c:v>
                </c:pt>
                <c:pt idx="232">
                  <c:v>54737</c:v>
                </c:pt>
                <c:pt idx="233">
                  <c:v>54747</c:v>
                </c:pt>
                <c:pt idx="234">
                  <c:v>54752</c:v>
                </c:pt>
                <c:pt idx="235">
                  <c:v>54769</c:v>
                </c:pt>
                <c:pt idx="236">
                  <c:v>54793</c:v>
                </c:pt>
                <c:pt idx="237">
                  <c:v>54815</c:v>
                </c:pt>
                <c:pt idx="238">
                  <c:v>54837</c:v>
                </c:pt>
                <c:pt idx="239">
                  <c:v>54870</c:v>
                </c:pt>
                <c:pt idx="240">
                  <c:v>54880</c:v>
                </c:pt>
                <c:pt idx="241">
                  <c:v>54883</c:v>
                </c:pt>
                <c:pt idx="242">
                  <c:v>54894</c:v>
                </c:pt>
                <c:pt idx="243">
                  <c:v>54923</c:v>
                </c:pt>
                <c:pt idx="244">
                  <c:v>54947</c:v>
                </c:pt>
                <c:pt idx="245">
                  <c:v>54974</c:v>
                </c:pt>
                <c:pt idx="246">
                  <c:v>55002</c:v>
                </c:pt>
                <c:pt idx="247">
                  <c:v>55004</c:v>
                </c:pt>
                <c:pt idx="248">
                  <c:v>55011</c:v>
                </c:pt>
                <c:pt idx="249">
                  <c:v>55032</c:v>
                </c:pt>
                <c:pt idx="250">
                  <c:v>55056</c:v>
                </c:pt>
                <c:pt idx="251">
                  <c:v>55075</c:v>
                </c:pt>
                <c:pt idx="252">
                  <c:v>55103</c:v>
                </c:pt>
                <c:pt idx="253">
                  <c:v>55129</c:v>
                </c:pt>
                <c:pt idx="254">
                  <c:v>55137</c:v>
                </c:pt>
                <c:pt idx="255">
                  <c:v>55142</c:v>
                </c:pt>
                <c:pt idx="256">
                  <c:v>55155</c:v>
                </c:pt>
                <c:pt idx="257">
                  <c:v>55168</c:v>
                </c:pt>
                <c:pt idx="258">
                  <c:v>55186</c:v>
                </c:pt>
                <c:pt idx="259">
                  <c:v>55215</c:v>
                </c:pt>
                <c:pt idx="260">
                  <c:v>55240</c:v>
                </c:pt>
                <c:pt idx="261">
                  <c:v>55242</c:v>
                </c:pt>
                <c:pt idx="262">
                  <c:v>55245</c:v>
                </c:pt>
                <c:pt idx="263">
                  <c:v>55264</c:v>
                </c:pt>
                <c:pt idx="264">
                  <c:v>55282</c:v>
                </c:pt>
                <c:pt idx="265">
                  <c:v>55297</c:v>
                </c:pt>
                <c:pt idx="266">
                  <c:v>55315</c:v>
                </c:pt>
                <c:pt idx="267">
                  <c:v>55340</c:v>
                </c:pt>
                <c:pt idx="268">
                  <c:v>55345</c:v>
                </c:pt>
                <c:pt idx="269">
                  <c:v>55345</c:v>
                </c:pt>
                <c:pt idx="270">
                  <c:v>55364</c:v>
                </c:pt>
                <c:pt idx="271">
                  <c:v>55372</c:v>
                </c:pt>
                <c:pt idx="272">
                  <c:v>55379</c:v>
                </c:pt>
                <c:pt idx="273">
                  <c:v>55402</c:v>
                </c:pt>
                <c:pt idx="274">
                  <c:v>55428</c:v>
                </c:pt>
                <c:pt idx="275">
                  <c:v>55434</c:v>
                </c:pt>
                <c:pt idx="276">
                  <c:v>55434</c:v>
                </c:pt>
                <c:pt idx="277">
                  <c:v>55446</c:v>
                </c:pt>
                <c:pt idx="278">
                  <c:v>55446</c:v>
                </c:pt>
                <c:pt idx="279">
                  <c:v>55463</c:v>
                </c:pt>
                <c:pt idx="280">
                  <c:v>55478</c:v>
                </c:pt>
                <c:pt idx="281">
                  <c:v>55495</c:v>
                </c:pt>
                <c:pt idx="282">
                  <c:v>55501</c:v>
                </c:pt>
                <c:pt idx="283">
                  <c:v>55501</c:v>
                </c:pt>
                <c:pt idx="284">
                  <c:v>55511</c:v>
                </c:pt>
                <c:pt idx="285">
                  <c:v>55518</c:v>
                </c:pt>
                <c:pt idx="286">
                  <c:v>55531</c:v>
                </c:pt>
                <c:pt idx="287">
                  <c:v>55548</c:v>
                </c:pt>
                <c:pt idx="288">
                  <c:v>55561</c:v>
                </c:pt>
                <c:pt idx="289">
                  <c:v>55567</c:v>
                </c:pt>
                <c:pt idx="290">
                  <c:v>55567</c:v>
                </c:pt>
                <c:pt idx="291">
                  <c:v>55585</c:v>
                </c:pt>
                <c:pt idx="292">
                  <c:v>55600</c:v>
                </c:pt>
                <c:pt idx="293">
                  <c:v>55608</c:v>
                </c:pt>
                <c:pt idx="294">
                  <c:v>55618</c:v>
                </c:pt>
                <c:pt idx="295">
                  <c:v>55634</c:v>
                </c:pt>
                <c:pt idx="296">
                  <c:v>55636</c:v>
                </c:pt>
                <c:pt idx="297">
                  <c:v>55638</c:v>
                </c:pt>
                <c:pt idx="298">
                  <c:v>55657</c:v>
                </c:pt>
                <c:pt idx="299">
                  <c:v>55663</c:v>
                </c:pt>
                <c:pt idx="300">
                  <c:v>55675</c:v>
                </c:pt>
                <c:pt idx="301">
                  <c:v>55697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83-4536-9939-DB56A099F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tickLblSkip val="7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335740047"/>
        <c:crosses val="autoZero"/>
        <c:crossBetween val="midCat"/>
        <c:majorUnit val="20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797528443005752"/>
          <c:y val="0.28604517875847346"/>
          <c:w val="0.10158527092232689"/>
          <c:h val="0.472888534487277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95491925027349E-2"/>
          <c:y val="2.8733097084892491E-2"/>
          <c:w val="0.69322079746689458"/>
          <c:h val="0.83918438300516462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6350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82"/>
              <c:layout>
                <c:manualLayout>
                  <c:x val="-1.3019527064393282E-16"/>
                  <c:y val="2.56440615273909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1200" b="1" i="0" u="none" strike="noStrike" kern="1200" baseline="0">
                      <a:solidFill>
                        <a:srgbClr val="4472C4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01304996662368"/>
                      <c:h val="4.114706235985942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CC25-463F-AAD4-4AD72ABB96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4472C4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List1!$B$1:$GB$1</c:f>
              <c:strCache>
                <c:ptCount val="183"/>
                <c:pt idx="0">
                  <c:v>22.04.21</c:v>
                </c:pt>
                <c:pt idx="1">
                  <c:v>23.04.21</c:v>
                </c:pt>
                <c:pt idx="2">
                  <c:v>24.04.21</c:v>
                </c:pt>
                <c:pt idx="3">
                  <c:v>25.04.21</c:v>
                </c:pt>
                <c:pt idx="4">
                  <c:v>26.04.21</c:v>
                </c:pt>
                <c:pt idx="5">
                  <c:v>27.04.21</c:v>
                </c:pt>
                <c:pt idx="6">
                  <c:v>28.04.21</c:v>
                </c:pt>
                <c:pt idx="7">
                  <c:v>29.04.21</c:v>
                </c:pt>
                <c:pt idx="8">
                  <c:v>30.04.21</c:v>
                </c:pt>
                <c:pt idx="9">
                  <c:v>01.05.21</c:v>
                </c:pt>
                <c:pt idx="10">
                  <c:v>02.05.21</c:v>
                </c:pt>
                <c:pt idx="11">
                  <c:v>03.05.21</c:v>
                </c:pt>
                <c:pt idx="12">
                  <c:v>04.05.21</c:v>
                </c:pt>
                <c:pt idx="13">
                  <c:v>05.05.21</c:v>
                </c:pt>
                <c:pt idx="14">
                  <c:v>06.05.21</c:v>
                </c:pt>
                <c:pt idx="15">
                  <c:v>07.05.21</c:v>
                </c:pt>
                <c:pt idx="16">
                  <c:v>08.05.21</c:v>
                </c:pt>
                <c:pt idx="17">
                  <c:v>09.05.21</c:v>
                </c:pt>
                <c:pt idx="18">
                  <c:v>10.05.21</c:v>
                </c:pt>
                <c:pt idx="19">
                  <c:v>11.05.21</c:v>
                </c:pt>
                <c:pt idx="20">
                  <c:v>12.05.21</c:v>
                </c:pt>
                <c:pt idx="21">
                  <c:v>13.05.21</c:v>
                </c:pt>
                <c:pt idx="22">
                  <c:v>14.05.21</c:v>
                </c:pt>
                <c:pt idx="23">
                  <c:v>15.05.21</c:v>
                </c:pt>
                <c:pt idx="24">
                  <c:v>16.05.21</c:v>
                </c:pt>
                <c:pt idx="25">
                  <c:v>17.05.21</c:v>
                </c:pt>
                <c:pt idx="26">
                  <c:v>18.05.21</c:v>
                </c:pt>
                <c:pt idx="27">
                  <c:v>19.05.21</c:v>
                </c:pt>
                <c:pt idx="28">
                  <c:v>20.05.21</c:v>
                </c:pt>
                <c:pt idx="29">
                  <c:v>21.05.21</c:v>
                </c:pt>
                <c:pt idx="30">
                  <c:v>22.05.21</c:v>
                </c:pt>
                <c:pt idx="31">
                  <c:v>23.05.21</c:v>
                </c:pt>
                <c:pt idx="32">
                  <c:v>24.05.21</c:v>
                </c:pt>
                <c:pt idx="33">
                  <c:v>25.05.21</c:v>
                </c:pt>
                <c:pt idx="34">
                  <c:v>26.05.21</c:v>
                </c:pt>
                <c:pt idx="35">
                  <c:v>27.05.21</c:v>
                </c:pt>
                <c:pt idx="36">
                  <c:v>28.05.21</c:v>
                </c:pt>
                <c:pt idx="37">
                  <c:v>29.05.21</c:v>
                </c:pt>
                <c:pt idx="38">
                  <c:v>30.05.21</c:v>
                </c:pt>
                <c:pt idx="39">
                  <c:v>31.05.21</c:v>
                </c:pt>
                <c:pt idx="40">
                  <c:v>01.06.21</c:v>
                </c:pt>
                <c:pt idx="41">
                  <c:v>02.06.21</c:v>
                </c:pt>
                <c:pt idx="42">
                  <c:v>03.06.21</c:v>
                </c:pt>
                <c:pt idx="43">
                  <c:v>04.06.21</c:v>
                </c:pt>
                <c:pt idx="44">
                  <c:v>05.06.21</c:v>
                </c:pt>
                <c:pt idx="45">
                  <c:v>06.06.21</c:v>
                </c:pt>
                <c:pt idx="46">
                  <c:v>07.06.21</c:v>
                </c:pt>
                <c:pt idx="47">
                  <c:v>08.06.21</c:v>
                </c:pt>
                <c:pt idx="48">
                  <c:v>09.06.21</c:v>
                </c:pt>
                <c:pt idx="49">
                  <c:v>10.06.21</c:v>
                </c:pt>
                <c:pt idx="50">
                  <c:v>11.06.21</c:v>
                </c:pt>
                <c:pt idx="51">
                  <c:v>12.06.21</c:v>
                </c:pt>
                <c:pt idx="52">
                  <c:v>13.06.21</c:v>
                </c:pt>
                <c:pt idx="53">
                  <c:v>14.06.21</c:v>
                </c:pt>
                <c:pt idx="54">
                  <c:v>15.06.21</c:v>
                </c:pt>
                <c:pt idx="55">
                  <c:v>16.06.21</c:v>
                </c:pt>
                <c:pt idx="56">
                  <c:v>17.06.21</c:v>
                </c:pt>
                <c:pt idx="57">
                  <c:v>18.06.21</c:v>
                </c:pt>
                <c:pt idx="58">
                  <c:v>19.06.21</c:v>
                </c:pt>
                <c:pt idx="59">
                  <c:v>20.06.21</c:v>
                </c:pt>
                <c:pt idx="60">
                  <c:v>21.06.21</c:v>
                </c:pt>
                <c:pt idx="61">
                  <c:v>22.06.21</c:v>
                </c:pt>
                <c:pt idx="62">
                  <c:v>23.06.21</c:v>
                </c:pt>
                <c:pt idx="63">
                  <c:v>24.06.21</c:v>
                </c:pt>
                <c:pt idx="64">
                  <c:v>25.06.21</c:v>
                </c:pt>
                <c:pt idx="65">
                  <c:v>26.06.21</c:v>
                </c:pt>
                <c:pt idx="66">
                  <c:v>27.06.21</c:v>
                </c:pt>
                <c:pt idx="67">
                  <c:v>28.06.21</c:v>
                </c:pt>
                <c:pt idx="68">
                  <c:v>29.06.21</c:v>
                </c:pt>
                <c:pt idx="69">
                  <c:v>30.06.21</c:v>
                </c:pt>
                <c:pt idx="70">
                  <c:v>01.07.21</c:v>
                </c:pt>
                <c:pt idx="71">
                  <c:v>02.07.21</c:v>
                </c:pt>
                <c:pt idx="72">
                  <c:v>03.07.21</c:v>
                </c:pt>
                <c:pt idx="73">
                  <c:v>04.07.21</c:v>
                </c:pt>
                <c:pt idx="74">
                  <c:v>05.07.21</c:v>
                </c:pt>
                <c:pt idx="75">
                  <c:v>06.07.21</c:v>
                </c:pt>
                <c:pt idx="76">
                  <c:v>07.07.21</c:v>
                </c:pt>
                <c:pt idx="77">
                  <c:v>08.07.21</c:v>
                </c:pt>
                <c:pt idx="78">
                  <c:v>09.07.21</c:v>
                </c:pt>
                <c:pt idx="79">
                  <c:v>10.07.21</c:v>
                </c:pt>
                <c:pt idx="80">
                  <c:v>11.07.21</c:v>
                </c:pt>
                <c:pt idx="81">
                  <c:v>12.07.21</c:v>
                </c:pt>
                <c:pt idx="82">
                  <c:v>13.07.21</c:v>
                </c:pt>
                <c:pt idx="83">
                  <c:v>14.07.21</c:v>
                </c:pt>
                <c:pt idx="84">
                  <c:v>15.07.21</c:v>
                </c:pt>
                <c:pt idx="85">
                  <c:v>16.07.21</c:v>
                </c:pt>
                <c:pt idx="86">
                  <c:v>17.07.21</c:v>
                </c:pt>
                <c:pt idx="87">
                  <c:v>18.07.21</c:v>
                </c:pt>
                <c:pt idx="88">
                  <c:v>19.07.21</c:v>
                </c:pt>
                <c:pt idx="89">
                  <c:v>20.07.21</c:v>
                </c:pt>
                <c:pt idx="90">
                  <c:v>21.07.21</c:v>
                </c:pt>
                <c:pt idx="91">
                  <c:v>22.07.21</c:v>
                </c:pt>
                <c:pt idx="92">
                  <c:v>23.07.21</c:v>
                </c:pt>
                <c:pt idx="93">
                  <c:v>24.07.21</c:v>
                </c:pt>
                <c:pt idx="94">
                  <c:v>25.07.21</c:v>
                </c:pt>
                <c:pt idx="95">
                  <c:v>26.07.21</c:v>
                </c:pt>
                <c:pt idx="96">
                  <c:v>27.07.21</c:v>
                </c:pt>
                <c:pt idx="97">
                  <c:v>28.07.21</c:v>
                </c:pt>
                <c:pt idx="98">
                  <c:v>29.07.21</c:v>
                </c:pt>
                <c:pt idx="99">
                  <c:v>30.07.21</c:v>
                </c:pt>
                <c:pt idx="100">
                  <c:v>31.07.21</c:v>
                </c:pt>
                <c:pt idx="101">
                  <c:v>01.08.21</c:v>
                </c:pt>
                <c:pt idx="102">
                  <c:v>02.08.21</c:v>
                </c:pt>
                <c:pt idx="103">
                  <c:v>03.08.21</c:v>
                </c:pt>
                <c:pt idx="104">
                  <c:v>04.08.21</c:v>
                </c:pt>
                <c:pt idx="105">
                  <c:v>05.08.21</c:v>
                </c:pt>
                <c:pt idx="106">
                  <c:v>06.08.21</c:v>
                </c:pt>
                <c:pt idx="107">
                  <c:v>07.08.21</c:v>
                </c:pt>
                <c:pt idx="108">
                  <c:v>08.08.21</c:v>
                </c:pt>
                <c:pt idx="109">
                  <c:v>09.08.21</c:v>
                </c:pt>
                <c:pt idx="110">
                  <c:v>10.08.21</c:v>
                </c:pt>
                <c:pt idx="111">
                  <c:v>11.08.21</c:v>
                </c:pt>
                <c:pt idx="112">
                  <c:v>12.08.21</c:v>
                </c:pt>
                <c:pt idx="113">
                  <c:v>13.08.21</c:v>
                </c:pt>
                <c:pt idx="114">
                  <c:v>14.08.21</c:v>
                </c:pt>
                <c:pt idx="115">
                  <c:v>15.08.21</c:v>
                </c:pt>
                <c:pt idx="116">
                  <c:v>16.08.21</c:v>
                </c:pt>
                <c:pt idx="117">
                  <c:v>17.08.21</c:v>
                </c:pt>
                <c:pt idx="118">
                  <c:v>18.08.21</c:v>
                </c:pt>
                <c:pt idx="119">
                  <c:v>19.08.21</c:v>
                </c:pt>
                <c:pt idx="120">
                  <c:v>20.08.21</c:v>
                </c:pt>
                <c:pt idx="121">
                  <c:v>21.08.21</c:v>
                </c:pt>
                <c:pt idx="122">
                  <c:v>22.08.21</c:v>
                </c:pt>
                <c:pt idx="123">
                  <c:v>23.08.21</c:v>
                </c:pt>
                <c:pt idx="124">
                  <c:v>24.08.21</c:v>
                </c:pt>
                <c:pt idx="125">
                  <c:v>25.08.21</c:v>
                </c:pt>
                <c:pt idx="126">
                  <c:v>26.08.21</c:v>
                </c:pt>
                <c:pt idx="127">
                  <c:v>27.08.21</c:v>
                </c:pt>
                <c:pt idx="128">
                  <c:v>28.08.21</c:v>
                </c:pt>
                <c:pt idx="129">
                  <c:v>29.08.21</c:v>
                </c:pt>
                <c:pt idx="130">
                  <c:v>30.08.21</c:v>
                </c:pt>
                <c:pt idx="131">
                  <c:v>31.08.21</c:v>
                </c:pt>
                <c:pt idx="132">
                  <c:v>01.09.21</c:v>
                </c:pt>
                <c:pt idx="133">
                  <c:v>02.09.21</c:v>
                </c:pt>
                <c:pt idx="134">
                  <c:v>03.09.21</c:v>
                </c:pt>
                <c:pt idx="135">
                  <c:v>04.09.21</c:v>
                </c:pt>
                <c:pt idx="136">
                  <c:v>05.09.21</c:v>
                </c:pt>
                <c:pt idx="137">
                  <c:v>06.09.21</c:v>
                </c:pt>
                <c:pt idx="138">
                  <c:v>07.09.21</c:v>
                </c:pt>
                <c:pt idx="139">
                  <c:v>08.09.21</c:v>
                </c:pt>
                <c:pt idx="140">
                  <c:v>09.09.21</c:v>
                </c:pt>
                <c:pt idx="141">
                  <c:v>10.09.21</c:v>
                </c:pt>
                <c:pt idx="142">
                  <c:v>11.09.21</c:v>
                </c:pt>
                <c:pt idx="143">
                  <c:v>12.09.21</c:v>
                </c:pt>
                <c:pt idx="144">
                  <c:v>13.09.21</c:v>
                </c:pt>
                <c:pt idx="145">
                  <c:v>14.09.21</c:v>
                </c:pt>
                <c:pt idx="146">
                  <c:v>15.09.21</c:v>
                </c:pt>
                <c:pt idx="147">
                  <c:v>16.09.21</c:v>
                </c:pt>
                <c:pt idx="148">
                  <c:v>17.09.21</c:v>
                </c:pt>
                <c:pt idx="149">
                  <c:v>18.09.21</c:v>
                </c:pt>
                <c:pt idx="150">
                  <c:v>19.09.21</c:v>
                </c:pt>
                <c:pt idx="151">
                  <c:v>20.09.21</c:v>
                </c:pt>
                <c:pt idx="152">
                  <c:v>21.09.21</c:v>
                </c:pt>
                <c:pt idx="153">
                  <c:v>22.09.21</c:v>
                </c:pt>
                <c:pt idx="154">
                  <c:v>23.09.21</c:v>
                </c:pt>
                <c:pt idx="155">
                  <c:v>24.09.21</c:v>
                </c:pt>
                <c:pt idx="156">
                  <c:v>25.09.21</c:v>
                </c:pt>
                <c:pt idx="157">
                  <c:v>26.09.21</c:v>
                </c:pt>
                <c:pt idx="158">
                  <c:v>27.09.21</c:v>
                </c:pt>
                <c:pt idx="159">
                  <c:v>28.09.21</c:v>
                </c:pt>
                <c:pt idx="160">
                  <c:v>29.09.21</c:v>
                </c:pt>
                <c:pt idx="161">
                  <c:v>30.09.21</c:v>
                </c:pt>
                <c:pt idx="162">
                  <c:v>01.10.21</c:v>
                </c:pt>
                <c:pt idx="163">
                  <c:v>02.10.21</c:v>
                </c:pt>
                <c:pt idx="164">
                  <c:v>03.10.21</c:v>
                </c:pt>
                <c:pt idx="165">
                  <c:v>04.10.21</c:v>
                </c:pt>
                <c:pt idx="166">
                  <c:v>05.10.21</c:v>
                </c:pt>
                <c:pt idx="167">
                  <c:v>06.10.21</c:v>
                </c:pt>
                <c:pt idx="168">
                  <c:v>07.10.21</c:v>
                </c:pt>
                <c:pt idx="169">
                  <c:v>08.10.21</c:v>
                </c:pt>
                <c:pt idx="170">
                  <c:v>09.10.21</c:v>
                </c:pt>
                <c:pt idx="171">
                  <c:v>10.10.21</c:v>
                </c:pt>
                <c:pt idx="172">
                  <c:v>11.10.21</c:v>
                </c:pt>
                <c:pt idx="173">
                  <c:v>12.10.21</c:v>
                </c:pt>
                <c:pt idx="174">
                  <c:v>13.10.21</c:v>
                </c:pt>
                <c:pt idx="175">
                  <c:v>14.10.21</c:v>
                </c:pt>
                <c:pt idx="176">
                  <c:v>15.10.21</c:v>
                </c:pt>
                <c:pt idx="177">
                  <c:v>16.10.21</c:v>
                </c:pt>
                <c:pt idx="178">
                  <c:v>17.10.21</c:v>
                </c:pt>
                <c:pt idx="179">
                  <c:v>18.10.21</c:v>
                </c:pt>
                <c:pt idx="180">
                  <c:v>19.10.21</c:v>
                </c:pt>
                <c:pt idx="181">
                  <c:v>20.10.21</c:v>
                </c:pt>
                <c:pt idx="182">
                  <c:v>21.10.21</c:v>
                </c:pt>
              </c:strCache>
            </c:strRef>
          </c:cat>
          <c:val>
            <c:numRef>
              <c:f>List1!$B$2:$GB$2</c:f>
              <c:numCache>
                <c:formatCode>General</c:formatCode>
                <c:ptCount val="183"/>
                <c:pt idx="0">
                  <c:v>2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7</c:v>
                </c:pt>
                <c:pt idx="7">
                  <c:v>6</c:v>
                </c:pt>
                <c:pt idx="8">
                  <c:v>4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  <c:pt idx="12">
                  <c:v>4</c:v>
                </c:pt>
                <c:pt idx="13">
                  <c:v>5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0</c:v>
                </c:pt>
                <c:pt idx="21">
                  <c:v>5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1</c:v>
                </c:pt>
                <c:pt idx="26">
                  <c:v>2</c:v>
                </c:pt>
                <c:pt idx="27">
                  <c:v>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</c:v>
                </c:pt>
                <c:pt idx="79">
                  <c:v>0</c:v>
                </c:pt>
                <c:pt idx="80">
                  <c:v>0</c:v>
                </c:pt>
                <c:pt idx="81">
                  <c:v>2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  <c:pt idx="85">
                  <c:v>2</c:v>
                </c:pt>
                <c:pt idx="86">
                  <c:v>2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4</c:v>
                </c:pt>
                <c:pt idx="92">
                  <c:v>0</c:v>
                </c:pt>
                <c:pt idx="93">
                  <c:v>0</c:v>
                </c:pt>
                <c:pt idx="94">
                  <c:v>1</c:v>
                </c:pt>
                <c:pt idx="95">
                  <c:v>3</c:v>
                </c:pt>
                <c:pt idx="96">
                  <c:v>1</c:v>
                </c:pt>
                <c:pt idx="97">
                  <c:v>1</c:v>
                </c:pt>
                <c:pt idx="98">
                  <c:v>2</c:v>
                </c:pt>
                <c:pt idx="99">
                  <c:v>2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6</c:v>
                </c:pt>
                <c:pt idx="105">
                  <c:v>1</c:v>
                </c:pt>
                <c:pt idx="106">
                  <c:v>2</c:v>
                </c:pt>
                <c:pt idx="107">
                  <c:v>0</c:v>
                </c:pt>
                <c:pt idx="108">
                  <c:v>2</c:v>
                </c:pt>
                <c:pt idx="109">
                  <c:v>2</c:v>
                </c:pt>
                <c:pt idx="110">
                  <c:v>0</c:v>
                </c:pt>
                <c:pt idx="111">
                  <c:v>3</c:v>
                </c:pt>
                <c:pt idx="112">
                  <c:v>1</c:v>
                </c:pt>
                <c:pt idx="113">
                  <c:v>1</c:v>
                </c:pt>
                <c:pt idx="114">
                  <c:v>0</c:v>
                </c:pt>
                <c:pt idx="115">
                  <c:v>0</c:v>
                </c:pt>
                <c:pt idx="116">
                  <c:v>3</c:v>
                </c:pt>
                <c:pt idx="117">
                  <c:v>0</c:v>
                </c:pt>
                <c:pt idx="118">
                  <c:v>0</c:v>
                </c:pt>
                <c:pt idx="119">
                  <c:v>1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2</c:v>
                </c:pt>
                <c:pt idx="124">
                  <c:v>0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0</c:v>
                </c:pt>
                <c:pt idx="130">
                  <c:v>0</c:v>
                </c:pt>
                <c:pt idx="131">
                  <c:v>4</c:v>
                </c:pt>
                <c:pt idx="132">
                  <c:v>4</c:v>
                </c:pt>
                <c:pt idx="133">
                  <c:v>1</c:v>
                </c:pt>
                <c:pt idx="134">
                  <c:v>1</c:v>
                </c:pt>
                <c:pt idx="135">
                  <c:v>3</c:v>
                </c:pt>
                <c:pt idx="136">
                  <c:v>1</c:v>
                </c:pt>
                <c:pt idx="137">
                  <c:v>0</c:v>
                </c:pt>
                <c:pt idx="138">
                  <c:v>2</c:v>
                </c:pt>
                <c:pt idx="139">
                  <c:v>0</c:v>
                </c:pt>
                <c:pt idx="140">
                  <c:v>0</c:v>
                </c:pt>
                <c:pt idx="141">
                  <c:v>3</c:v>
                </c:pt>
                <c:pt idx="142">
                  <c:v>3</c:v>
                </c:pt>
                <c:pt idx="143">
                  <c:v>0</c:v>
                </c:pt>
                <c:pt idx="144">
                  <c:v>4</c:v>
                </c:pt>
                <c:pt idx="145">
                  <c:v>2</c:v>
                </c:pt>
                <c:pt idx="146">
                  <c:v>0</c:v>
                </c:pt>
                <c:pt idx="147">
                  <c:v>1</c:v>
                </c:pt>
                <c:pt idx="148">
                  <c:v>2</c:v>
                </c:pt>
                <c:pt idx="149">
                  <c:v>1</c:v>
                </c:pt>
                <c:pt idx="150">
                  <c:v>1</c:v>
                </c:pt>
                <c:pt idx="151">
                  <c:v>0</c:v>
                </c:pt>
                <c:pt idx="152">
                  <c:v>3</c:v>
                </c:pt>
                <c:pt idx="153">
                  <c:v>3</c:v>
                </c:pt>
                <c:pt idx="154">
                  <c:v>2</c:v>
                </c:pt>
                <c:pt idx="155">
                  <c:v>3</c:v>
                </c:pt>
                <c:pt idx="156">
                  <c:v>0</c:v>
                </c:pt>
                <c:pt idx="157">
                  <c:v>2</c:v>
                </c:pt>
                <c:pt idx="158">
                  <c:v>6</c:v>
                </c:pt>
                <c:pt idx="159">
                  <c:v>4</c:v>
                </c:pt>
                <c:pt idx="160">
                  <c:v>3</c:v>
                </c:pt>
                <c:pt idx="161">
                  <c:v>9</c:v>
                </c:pt>
                <c:pt idx="162">
                  <c:v>2</c:v>
                </c:pt>
                <c:pt idx="163">
                  <c:v>5</c:v>
                </c:pt>
                <c:pt idx="164">
                  <c:v>1</c:v>
                </c:pt>
                <c:pt idx="165">
                  <c:v>0</c:v>
                </c:pt>
                <c:pt idx="166">
                  <c:v>2</c:v>
                </c:pt>
                <c:pt idx="167">
                  <c:v>5</c:v>
                </c:pt>
                <c:pt idx="168">
                  <c:v>6</c:v>
                </c:pt>
                <c:pt idx="169">
                  <c:v>6</c:v>
                </c:pt>
                <c:pt idx="170">
                  <c:v>1</c:v>
                </c:pt>
                <c:pt idx="171">
                  <c:v>1</c:v>
                </c:pt>
                <c:pt idx="172">
                  <c:v>3</c:v>
                </c:pt>
                <c:pt idx="173">
                  <c:v>10</c:v>
                </c:pt>
                <c:pt idx="174">
                  <c:v>7</c:v>
                </c:pt>
                <c:pt idx="175">
                  <c:v>7</c:v>
                </c:pt>
                <c:pt idx="176">
                  <c:v>6</c:v>
                </c:pt>
                <c:pt idx="177">
                  <c:v>5</c:v>
                </c:pt>
                <c:pt idx="178">
                  <c:v>8</c:v>
                </c:pt>
                <c:pt idx="179">
                  <c:v>17</c:v>
                </c:pt>
                <c:pt idx="180">
                  <c:v>16</c:v>
                </c:pt>
                <c:pt idx="181">
                  <c:v>13</c:v>
                </c:pt>
                <c:pt idx="18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635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82"/>
              <c:layout>
                <c:manualLayout>
                  <c:x val="-8.6736173798840355E-19"/>
                  <c:y val="-1.39875781414204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1200" b="1" i="0" u="none" strike="noStrike" kern="1200" baseline="0">
                      <a:solidFill>
                        <a:srgbClr val="ED7D3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86906347092765"/>
                      <c:h val="7.530028975770307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C25-463F-AAD4-4AD72ABB96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l">
                  <a:defRPr sz="12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ED7D3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List1!$B$1:$GB$1</c:f>
              <c:strCache>
                <c:ptCount val="183"/>
                <c:pt idx="0">
                  <c:v>22.04.21</c:v>
                </c:pt>
                <c:pt idx="1">
                  <c:v>23.04.21</c:v>
                </c:pt>
                <c:pt idx="2">
                  <c:v>24.04.21</c:v>
                </c:pt>
                <c:pt idx="3">
                  <c:v>25.04.21</c:v>
                </c:pt>
                <c:pt idx="4">
                  <c:v>26.04.21</c:v>
                </c:pt>
                <c:pt idx="5">
                  <c:v>27.04.21</c:v>
                </c:pt>
                <c:pt idx="6">
                  <c:v>28.04.21</c:v>
                </c:pt>
                <c:pt idx="7">
                  <c:v>29.04.21</c:v>
                </c:pt>
                <c:pt idx="8">
                  <c:v>30.04.21</c:v>
                </c:pt>
                <c:pt idx="9">
                  <c:v>01.05.21</c:v>
                </c:pt>
                <c:pt idx="10">
                  <c:v>02.05.21</c:v>
                </c:pt>
                <c:pt idx="11">
                  <c:v>03.05.21</c:v>
                </c:pt>
                <c:pt idx="12">
                  <c:v>04.05.21</c:v>
                </c:pt>
                <c:pt idx="13">
                  <c:v>05.05.21</c:v>
                </c:pt>
                <c:pt idx="14">
                  <c:v>06.05.21</c:v>
                </c:pt>
                <c:pt idx="15">
                  <c:v>07.05.21</c:v>
                </c:pt>
                <c:pt idx="16">
                  <c:v>08.05.21</c:v>
                </c:pt>
                <c:pt idx="17">
                  <c:v>09.05.21</c:v>
                </c:pt>
                <c:pt idx="18">
                  <c:v>10.05.21</c:v>
                </c:pt>
                <c:pt idx="19">
                  <c:v>11.05.21</c:v>
                </c:pt>
                <c:pt idx="20">
                  <c:v>12.05.21</c:v>
                </c:pt>
                <c:pt idx="21">
                  <c:v>13.05.21</c:v>
                </c:pt>
                <c:pt idx="22">
                  <c:v>14.05.21</c:v>
                </c:pt>
                <c:pt idx="23">
                  <c:v>15.05.21</c:v>
                </c:pt>
                <c:pt idx="24">
                  <c:v>16.05.21</c:v>
                </c:pt>
                <c:pt idx="25">
                  <c:v>17.05.21</c:v>
                </c:pt>
                <c:pt idx="26">
                  <c:v>18.05.21</c:v>
                </c:pt>
                <c:pt idx="27">
                  <c:v>19.05.21</c:v>
                </c:pt>
                <c:pt idx="28">
                  <c:v>20.05.21</c:v>
                </c:pt>
                <c:pt idx="29">
                  <c:v>21.05.21</c:v>
                </c:pt>
                <c:pt idx="30">
                  <c:v>22.05.21</c:v>
                </c:pt>
                <c:pt idx="31">
                  <c:v>23.05.21</c:v>
                </c:pt>
                <c:pt idx="32">
                  <c:v>24.05.21</c:v>
                </c:pt>
                <c:pt idx="33">
                  <c:v>25.05.21</c:v>
                </c:pt>
                <c:pt idx="34">
                  <c:v>26.05.21</c:v>
                </c:pt>
                <c:pt idx="35">
                  <c:v>27.05.21</c:v>
                </c:pt>
                <c:pt idx="36">
                  <c:v>28.05.21</c:v>
                </c:pt>
                <c:pt idx="37">
                  <c:v>29.05.21</c:v>
                </c:pt>
                <c:pt idx="38">
                  <c:v>30.05.21</c:v>
                </c:pt>
                <c:pt idx="39">
                  <c:v>31.05.21</c:v>
                </c:pt>
                <c:pt idx="40">
                  <c:v>01.06.21</c:v>
                </c:pt>
                <c:pt idx="41">
                  <c:v>02.06.21</c:v>
                </c:pt>
                <c:pt idx="42">
                  <c:v>03.06.21</c:v>
                </c:pt>
                <c:pt idx="43">
                  <c:v>04.06.21</c:v>
                </c:pt>
                <c:pt idx="44">
                  <c:v>05.06.21</c:v>
                </c:pt>
                <c:pt idx="45">
                  <c:v>06.06.21</c:v>
                </c:pt>
                <c:pt idx="46">
                  <c:v>07.06.21</c:v>
                </c:pt>
                <c:pt idx="47">
                  <c:v>08.06.21</c:v>
                </c:pt>
                <c:pt idx="48">
                  <c:v>09.06.21</c:v>
                </c:pt>
                <c:pt idx="49">
                  <c:v>10.06.21</c:v>
                </c:pt>
                <c:pt idx="50">
                  <c:v>11.06.21</c:v>
                </c:pt>
                <c:pt idx="51">
                  <c:v>12.06.21</c:v>
                </c:pt>
                <c:pt idx="52">
                  <c:v>13.06.21</c:v>
                </c:pt>
                <c:pt idx="53">
                  <c:v>14.06.21</c:v>
                </c:pt>
                <c:pt idx="54">
                  <c:v>15.06.21</c:v>
                </c:pt>
                <c:pt idx="55">
                  <c:v>16.06.21</c:v>
                </c:pt>
                <c:pt idx="56">
                  <c:v>17.06.21</c:v>
                </c:pt>
                <c:pt idx="57">
                  <c:v>18.06.21</c:v>
                </c:pt>
                <c:pt idx="58">
                  <c:v>19.06.21</c:v>
                </c:pt>
                <c:pt idx="59">
                  <c:v>20.06.21</c:v>
                </c:pt>
                <c:pt idx="60">
                  <c:v>21.06.21</c:v>
                </c:pt>
                <c:pt idx="61">
                  <c:v>22.06.21</c:v>
                </c:pt>
                <c:pt idx="62">
                  <c:v>23.06.21</c:v>
                </c:pt>
                <c:pt idx="63">
                  <c:v>24.06.21</c:v>
                </c:pt>
                <c:pt idx="64">
                  <c:v>25.06.21</c:v>
                </c:pt>
                <c:pt idx="65">
                  <c:v>26.06.21</c:v>
                </c:pt>
                <c:pt idx="66">
                  <c:v>27.06.21</c:v>
                </c:pt>
                <c:pt idx="67">
                  <c:v>28.06.21</c:v>
                </c:pt>
                <c:pt idx="68">
                  <c:v>29.06.21</c:v>
                </c:pt>
                <c:pt idx="69">
                  <c:v>30.06.21</c:v>
                </c:pt>
                <c:pt idx="70">
                  <c:v>01.07.21</c:v>
                </c:pt>
                <c:pt idx="71">
                  <c:v>02.07.21</c:v>
                </c:pt>
                <c:pt idx="72">
                  <c:v>03.07.21</c:v>
                </c:pt>
                <c:pt idx="73">
                  <c:v>04.07.21</c:v>
                </c:pt>
                <c:pt idx="74">
                  <c:v>05.07.21</c:v>
                </c:pt>
                <c:pt idx="75">
                  <c:v>06.07.21</c:v>
                </c:pt>
                <c:pt idx="76">
                  <c:v>07.07.21</c:v>
                </c:pt>
                <c:pt idx="77">
                  <c:v>08.07.21</c:v>
                </c:pt>
                <c:pt idx="78">
                  <c:v>09.07.21</c:v>
                </c:pt>
                <c:pt idx="79">
                  <c:v>10.07.21</c:v>
                </c:pt>
                <c:pt idx="80">
                  <c:v>11.07.21</c:v>
                </c:pt>
                <c:pt idx="81">
                  <c:v>12.07.21</c:v>
                </c:pt>
                <c:pt idx="82">
                  <c:v>13.07.21</c:v>
                </c:pt>
                <c:pt idx="83">
                  <c:v>14.07.21</c:v>
                </c:pt>
                <c:pt idx="84">
                  <c:v>15.07.21</c:v>
                </c:pt>
                <c:pt idx="85">
                  <c:v>16.07.21</c:v>
                </c:pt>
                <c:pt idx="86">
                  <c:v>17.07.21</c:v>
                </c:pt>
                <c:pt idx="87">
                  <c:v>18.07.21</c:v>
                </c:pt>
                <c:pt idx="88">
                  <c:v>19.07.21</c:v>
                </c:pt>
                <c:pt idx="89">
                  <c:v>20.07.21</c:v>
                </c:pt>
                <c:pt idx="90">
                  <c:v>21.07.21</c:v>
                </c:pt>
                <c:pt idx="91">
                  <c:v>22.07.21</c:v>
                </c:pt>
                <c:pt idx="92">
                  <c:v>23.07.21</c:v>
                </c:pt>
                <c:pt idx="93">
                  <c:v>24.07.21</c:v>
                </c:pt>
                <c:pt idx="94">
                  <c:v>25.07.21</c:v>
                </c:pt>
                <c:pt idx="95">
                  <c:v>26.07.21</c:v>
                </c:pt>
                <c:pt idx="96">
                  <c:v>27.07.21</c:v>
                </c:pt>
                <c:pt idx="97">
                  <c:v>28.07.21</c:v>
                </c:pt>
                <c:pt idx="98">
                  <c:v>29.07.21</c:v>
                </c:pt>
                <c:pt idx="99">
                  <c:v>30.07.21</c:v>
                </c:pt>
                <c:pt idx="100">
                  <c:v>31.07.21</c:v>
                </c:pt>
                <c:pt idx="101">
                  <c:v>01.08.21</c:v>
                </c:pt>
                <c:pt idx="102">
                  <c:v>02.08.21</c:v>
                </c:pt>
                <c:pt idx="103">
                  <c:v>03.08.21</c:v>
                </c:pt>
                <c:pt idx="104">
                  <c:v>04.08.21</c:v>
                </c:pt>
                <c:pt idx="105">
                  <c:v>05.08.21</c:v>
                </c:pt>
                <c:pt idx="106">
                  <c:v>06.08.21</c:v>
                </c:pt>
                <c:pt idx="107">
                  <c:v>07.08.21</c:v>
                </c:pt>
                <c:pt idx="108">
                  <c:v>08.08.21</c:v>
                </c:pt>
                <c:pt idx="109">
                  <c:v>09.08.21</c:v>
                </c:pt>
                <c:pt idx="110">
                  <c:v>10.08.21</c:v>
                </c:pt>
                <c:pt idx="111">
                  <c:v>11.08.21</c:v>
                </c:pt>
                <c:pt idx="112">
                  <c:v>12.08.21</c:v>
                </c:pt>
                <c:pt idx="113">
                  <c:v>13.08.21</c:v>
                </c:pt>
                <c:pt idx="114">
                  <c:v>14.08.21</c:v>
                </c:pt>
                <c:pt idx="115">
                  <c:v>15.08.21</c:v>
                </c:pt>
                <c:pt idx="116">
                  <c:v>16.08.21</c:v>
                </c:pt>
                <c:pt idx="117">
                  <c:v>17.08.21</c:v>
                </c:pt>
                <c:pt idx="118">
                  <c:v>18.08.21</c:v>
                </c:pt>
                <c:pt idx="119">
                  <c:v>19.08.21</c:v>
                </c:pt>
                <c:pt idx="120">
                  <c:v>20.08.21</c:v>
                </c:pt>
                <c:pt idx="121">
                  <c:v>21.08.21</c:v>
                </c:pt>
                <c:pt idx="122">
                  <c:v>22.08.21</c:v>
                </c:pt>
                <c:pt idx="123">
                  <c:v>23.08.21</c:v>
                </c:pt>
                <c:pt idx="124">
                  <c:v>24.08.21</c:v>
                </c:pt>
                <c:pt idx="125">
                  <c:v>25.08.21</c:v>
                </c:pt>
                <c:pt idx="126">
                  <c:v>26.08.21</c:v>
                </c:pt>
                <c:pt idx="127">
                  <c:v>27.08.21</c:v>
                </c:pt>
                <c:pt idx="128">
                  <c:v>28.08.21</c:v>
                </c:pt>
                <c:pt idx="129">
                  <c:v>29.08.21</c:v>
                </c:pt>
                <c:pt idx="130">
                  <c:v>30.08.21</c:v>
                </c:pt>
                <c:pt idx="131">
                  <c:v>31.08.21</c:v>
                </c:pt>
                <c:pt idx="132">
                  <c:v>01.09.21</c:v>
                </c:pt>
                <c:pt idx="133">
                  <c:v>02.09.21</c:v>
                </c:pt>
                <c:pt idx="134">
                  <c:v>03.09.21</c:v>
                </c:pt>
                <c:pt idx="135">
                  <c:v>04.09.21</c:v>
                </c:pt>
                <c:pt idx="136">
                  <c:v>05.09.21</c:v>
                </c:pt>
                <c:pt idx="137">
                  <c:v>06.09.21</c:v>
                </c:pt>
                <c:pt idx="138">
                  <c:v>07.09.21</c:v>
                </c:pt>
                <c:pt idx="139">
                  <c:v>08.09.21</c:v>
                </c:pt>
                <c:pt idx="140">
                  <c:v>09.09.21</c:v>
                </c:pt>
                <c:pt idx="141">
                  <c:v>10.09.21</c:v>
                </c:pt>
                <c:pt idx="142">
                  <c:v>11.09.21</c:v>
                </c:pt>
                <c:pt idx="143">
                  <c:v>12.09.21</c:v>
                </c:pt>
                <c:pt idx="144">
                  <c:v>13.09.21</c:v>
                </c:pt>
                <c:pt idx="145">
                  <c:v>14.09.21</c:v>
                </c:pt>
                <c:pt idx="146">
                  <c:v>15.09.21</c:v>
                </c:pt>
                <c:pt idx="147">
                  <c:v>16.09.21</c:v>
                </c:pt>
                <c:pt idx="148">
                  <c:v>17.09.21</c:v>
                </c:pt>
                <c:pt idx="149">
                  <c:v>18.09.21</c:v>
                </c:pt>
                <c:pt idx="150">
                  <c:v>19.09.21</c:v>
                </c:pt>
                <c:pt idx="151">
                  <c:v>20.09.21</c:v>
                </c:pt>
                <c:pt idx="152">
                  <c:v>21.09.21</c:v>
                </c:pt>
                <c:pt idx="153">
                  <c:v>22.09.21</c:v>
                </c:pt>
                <c:pt idx="154">
                  <c:v>23.09.21</c:v>
                </c:pt>
                <c:pt idx="155">
                  <c:v>24.09.21</c:v>
                </c:pt>
                <c:pt idx="156">
                  <c:v>25.09.21</c:v>
                </c:pt>
                <c:pt idx="157">
                  <c:v>26.09.21</c:v>
                </c:pt>
                <c:pt idx="158">
                  <c:v>27.09.21</c:v>
                </c:pt>
                <c:pt idx="159">
                  <c:v>28.09.21</c:v>
                </c:pt>
                <c:pt idx="160">
                  <c:v>29.09.21</c:v>
                </c:pt>
                <c:pt idx="161">
                  <c:v>30.09.21</c:v>
                </c:pt>
                <c:pt idx="162">
                  <c:v>01.10.21</c:v>
                </c:pt>
                <c:pt idx="163">
                  <c:v>02.10.21</c:v>
                </c:pt>
                <c:pt idx="164">
                  <c:v>03.10.21</c:v>
                </c:pt>
                <c:pt idx="165">
                  <c:v>04.10.21</c:v>
                </c:pt>
                <c:pt idx="166">
                  <c:v>05.10.21</c:v>
                </c:pt>
                <c:pt idx="167">
                  <c:v>06.10.21</c:v>
                </c:pt>
                <c:pt idx="168">
                  <c:v>07.10.21</c:v>
                </c:pt>
                <c:pt idx="169">
                  <c:v>08.10.21</c:v>
                </c:pt>
                <c:pt idx="170">
                  <c:v>09.10.21</c:v>
                </c:pt>
                <c:pt idx="171">
                  <c:v>10.10.21</c:v>
                </c:pt>
                <c:pt idx="172">
                  <c:v>11.10.21</c:v>
                </c:pt>
                <c:pt idx="173">
                  <c:v>12.10.21</c:v>
                </c:pt>
                <c:pt idx="174">
                  <c:v>13.10.21</c:v>
                </c:pt>
                <c:pt idx="175">
                  <c:v>14.10.21</c:v>
                </c:pt>
                <c:pt idx="176">
                  <c:v>15.10.21</c:v>
                </c:pt>
                <c:pt idx="177">
                  <c:v>16.10.21</c:v>
                </c:pt>
                <c:pt idx="178">
                  <c:v>17.10.21</c:v>
                </c:pt>
                <c:pt idx="179">
                  <c:v>18.10.21</c:v>
                </c:pt>
                <c:pt idx="180">
                  <c:v>19.10.21</c:v>
                </c:pt>
                <c:pt idx="181">
                  <c:v>20.10.21</c:v>
                </c:pt>
                <c:pt idx="182">
                  <c:v>21.10.21</c:v>
                </c:pt>
              </c:strCache>
            </c:strRef>
          </c:cat>
          <c:val>
            <c:numRef>
              <c:f>List1!$B$3:$GB$3</c:f>
              <c:numCache>
                <c:formatCode>General</c:formatCode>
                <c:ptCount val="183"/>
                <c:pt idx="0">
                  <c:v>13</c:v>
                </c:pt>
                <c:pt idx="1">
                  <c:v>10</c:v>
                </c:pt>
                <c:pt idx="2">
                  <c:v>8</c:v>
                </c:pt>
                <c:pt idx="3">
                  <c:v>4</c:v>
                </c:pt>
                <c:pt idx="4">
                  <c:v>11</c:v>
                </c:pt>
                <c:pt idx="5">
                  <c:v>11</c:v>
                </c:pt>
                <c:pt idx="6">
                  <c:v>6</c:v>
                </c:pt>
                <c:pt idx="7">
                  <c:v>15</c:v>
                </c:pt>
                <c:pt idx="8">
                  <c:v>18</c:v>
                </c:pt>
                <c:pt idx="9">
                  <c:v>5</c:v>
                </c:pt>
                <c:pt idx="10">
                  <c:v>4</c:v>
                </c:pt>
                <c:pt idx="11">
                  <c:v>18</c:v>
                </c:pt>
                <c:pt idx="12">
                  <c:v>13</c:v>
                </c:pt>
                <c:pt idx="13">
                  <c:v>11</c:v>
                </c:pt>
                <c:pt idx="14">
                  <c:v>6</c:v>
                </c:pt>
                <c:pt idx="15">
                  <c:v>13</c:v>
                </c:pt>
                <c:pt idx="16">
                  <c:v>4</c:v>
                </c:pt>
                <c:pt idx="17">
                  <c:v>3</c:v>
                </c:pt>
                <c:pt idx="18">
                  <c:v>10</c:v>
                </c:pt>
                <c:pt idx="19">
                  <c:v>18</c:v>
                </c:pt>
                <c:pt idx="20">
                  <c:v>6</c:v>
                </c:pt>
                <c:pt idx="21">
                  <c:v>9</c:v>
                </c:pt>
                <c:pt idx="22">
                  <c:v>7</c:v>
                </c:pt>
                <c:pt idx="23">
                  <c:v>1</c:v>
                </c:pt>
                <c:pt idx="24">
                  <c:v>1</c:v>
                </c:pt>
                <c:pt idx="25">
                  <c:v>7</c:v>
                </c:pt>
                <c:pt idx="26">
                  <c:v>3</c:v>
                </c:pt>
                <c:pt idx="27">
                  <c:v>2</c:v>
                </c:pt>
                <c:pt idx="28">
                  <c:v>6</c:v>
                </c:pt>
                <c:pt idx="29">
                  <c:v>3</c:v>
                </c:pt>
                <c:pt idx="30">
                  <c:v>3</c:v>
                </c:pt>
                <c:pt idx="31">
                  <c:v>0</c:v>
                </c:pt>
                <c:pt idx="32">
                  <c:v>3</c:v>
                </c:pt>
                <c:pt idx="33">
                  <c:v>4</c:v>
                </c:pt>
                <c:pt idx="34">
                  <c:v>6</c:v>
                </c:pt>
                <c:pt idx="35">
                  <c:v>2</c:v>
                </c:pt>
                <c:pt idx="36">
                  <c:v>3</c:v>
                </c:pt>
                <c:pt idx="37">
                  <c:v>0</c:v>
                </c:pt>
                <c:pt idx="38">
                  <c:v>0</c:v>
                </c:pt>
                <c:pt idx="39">
                  <c:v>3</c:v>
                </c:pt>
                <c:pt idx="40">
                  <c:v>1</c:v>
                </c:pt>
                <c:pt idx="41">
                  <c:v>0</c:v>
                </c:pt>
                <c:pt idx="42">
                  <c:v>5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2</c:v>
                </c:pt>
                <c:pt idx="57">
                  <c:v>3</c:v>
                </c:pt>
                <c:pt idx="58">
                  <c:v>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1</c:v>
                </c:pt>
                <c:pt idx="68">
                  <c:v>2</c:v>
                </c:pt>
                <c:pt idx="69">
                  <c:v>0</c:v>
                </c:pt>
                <c:pt idx="70">
                  <c:v>1</c:v>
                </c:pt>
                <c:pt idx="71">
                  <c:v>2</c:v>
                </c:pt>
                <c:pt idx="72">
                  <c:v>0</c:v>
                </c:pt>
                <c:pt idx="73">
                  <c:v>1</c:v>
                </c:pt>
                <c:pt idx="74">
                  <c:v>4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2</c:v>
                </c:pt>
                <c:pt idx="82">
                  <c:v>3</c:v>
                </c:pt>
                <c:pt idx="83">
                  <c:v>2</c:v>
                </c:pt>
                <c:pt idx="84">
                  <c:v>2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4</c:v>
                </c:pt>
                <c:pt idx="89">
                  <c:v>0</c:v>
                </c:pt>
                <c:pt idx="90">
                  <c:v>4</c:v>
                </c:pt>
                <c:pt idx="91">
                  <c:v>0</c:v>
                </c:pt>
                <c:pt idx="92">
                  <c:v>4</c:v>
                </c:pt>
                <c:pt idx="93">
                  <c:v>1</c:v>
                </c:pt>
                <c:pt idx="94">
                  <c:v>1</c:v>
                </c:pt>
                <c:pt idx="95">
                  <c:v>3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0</c:v>
                </c:pt>
                <c:pt idx="102">
                  <c:v>0</c:v>
                </c:pt>
                <c:pt idx="103">
                  <c:v>2</c:v>
                </c:pt>
                <c:pt idx="104">
                  <c:v>1</c:v>
                </c:pt>
                <c:pt idx="105">
                  <c:v>0</c:v>
                </c:pt>
                <c:pt idx="106">
                  <c:v>1</c:v>
                </c:pt>
                <c:pt idx="107">
                  <c:v>0</c:v>
                </c:pt>
                <c:pt idx="108">
                  <c:v>0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3</c:v>
                </c:pt>
                <c:pt idx="115">
                  <c:v>1</c:v>
                </c:pt>
                <c:pt idx="116">
                  <c:v>3</c:v>
                </c:pt>
                <c:pt idx="117">
                  <c:v>3</c:v>
                </c:pt>
                <c:pt idx="118">
                  <c:v>2</c:v>
                </c:pt>
                <c:pt idx="119">
                  <c:v>1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4</c:v>
                </c:pt>
                <c:pt idx="124">
                  <c:v>2</c:v>
                </c:pt>
                <c:pt idx="125">
                  <c:v>0</c:v>
                </c:pt>
                <c:pt idx="126">
                  <c:v>2</c:v>
                </c:pt>
                <c:pt idx="127">
                  <c:v>1</c:v>
                </c:pt>
                <c:pt idx="128">
                  <c:v>2</c:v>
                </c:pt>
                <c:pt idx="129">
                  <c:v>1</c:v>
                </c:pt>
                <c:pt idx="130">
                  <c:v>0</c:v>
                </c:pt>
                <c:pt idx="131">
                  <c:v>2</c:v>
                </c:pt>
                <c:pt idx="132">
                  <c:v>1</c:v>
                </c:pt>
                <c:pt idx="133">
                  <c:v>5</c:v>
                </c:pt>
                <c:pt idx="134">
                  <c:v>6</c:v>
                </c:pt>
                <c:pt idx="135">
                  <c:v>1</c:v>
                </c:pt>
                <c:pt idx="136">
                  <c:v>0</c:v>
                </c:pt>
                <c:pt idx="137">
                  <c:v>2</c:v>
                </c:pt>
                <c:pt idx="138">
                  <c:v>5</c:v>
                </c:pt>
                <c:pt idx="139">
                  <c:v>1</c:v>
                </c:pt>
                <c:pt idx="140">
                  <c:v>4</c:v>
                </c:pt>
                <c:pt idx="141">
                  <c:v>0</c:v>
                </c:pt>
                <c:pt idx="142">
                  <c:v>1</c:v>
                </c:pt>
                <c:pt idx="143">
                  <c:v>2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7</c:v>
                </c:pt>
                <c:pt idx="148">
                  <c:v>5</c:v>
                </c:pt>
                <c:pt idx="149">
                  <c:v>2</c:v>
                </c:pt>
                <c:pt idx="150">
                  <c:v>2</c:v>
                </c:pt>
                <c:pt idx="151">
                  <c:v>10</c:v>
                </c:pt>
                <c:pt idx="152">
                  <c:v>7</c:v>
                </c:pt>
                <c:pt idx="153">
                  <c:v>6</c:v>
                </c:pt>
                <c:pt idx="154">
                  <c:v>5</c:v>
                </c:pt>
                <c:pt idx="155">
                  <c:v>7</c:v>
                </c:pt>
                <c:pt idx="156">
                  <c:v>6</c:v>
                </c:pt>
                <c:pt idx="157">
                  <c:v>6</c:v>
                </c:pt>
                <c:pt idx="158">
                  <c:v>5</c:v>
                </c:pt>
                <c:pt idx="159">
                  <c:v>7</c:v>
                </c:pt>
                <c:pt idx="160">
                  <c:v>12</c:v>
                </c:pt>
                <c:pt idx="161">
                  <c:v>15</c:v>
                </c:pt>
                <c:pt idx="162">
                  <c:v>7</c:v>
                </c:pt>
                <c:pt idx="163">
                  <c:v>5</c:v>
                </c:pt>
                <c:pt idx="164">
                  <c:v>8</c:v>
                </c:pt>
                <c:pt idx="165">
                  <c:v>10</c:v>
                </c:pt>
                <c:pt idx="166">
                  <c:v>12</c:v>
                </c:pt>
                <c:pt idx="167">
                  <c:v>9</c:v>
                </c:pt>
                <c:pt idx="168">
                  <c:v>8</c:v>
                </c:pt>
                <c:pt idx="169">
                  <c:v>8</c:v>
                </c:pt>
                <c:pt idx="170">
                  <c:v>5</c:v>
                </c:pt>
                <c:pt idx="171">
                  <c:v>4</c:v>
                </c:pt>
                <c:pt idx="172">
                  <c:v>16</c:v>
                </c:pt>
                <c:pt idx="173">
                  <c:v>17</c:v>
                </c:pt>
                <c:pt idx="174">
                  <c:v>20</c:v>
                </c:pt>
                <c:pt idx="175">
                  <c:v>17</c:v>
                </c:pt>
                <c:pt idx="176">
                  <c:v>17</c:v>
                </c:pt>
                <c:pt idx="177">
                  <c:v>10</c:v>
                </c:pt>
                <c:pt idx="178">
                  <c:v>10</c:v>
                </c:pt>
                <c:pt idx="179">
                  <c:v>32</c:v>
                </c:pt>
                <c:pt idx="180">
                  <c:v>25</c:v>
                </c:pt>
                <c:pt idx="181">
                  <c:v>23</c:v>
                </c:pt>
                <c:pt idx="182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82"/>
              <c:layout>
                <c:manualLayout>
                  <c:x val="-1.3019527064393282E-16"/>
                  <c:y val="1.86503183479864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120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01304996662368"/>
                      <c:h val="7.530028975770307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CC25-463F-AAD4-4AD72ABB96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A6A6A6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List1!$B$1:$GB$1</c:f>
              <c:strCache>
                <c:ptCount val="183"/>
                <c:pt idx="0">
                  <c:v>22.04.21</c:v>
                </c:pt>
                <c:pt idx="1">
                  <c:v>23.04.21</c:v>
                </c:pt>
                <c:pt idx="2">
                  <c:v>24.04.21</c:v>
                </c:pt>
                <c:pt idx="3">
                  <c:v>25.04.21</c:v>
                </c:pt>
                <c:pt idx="4">
                  <c:v>26.04.21</c:v>
                </c:pt>
                <c:pt idx="5">
                  <c:v>27.04.21</c:v>
                </c:pt>
                <c:pt idx="6">
                  <c:v>28.04.21</c:v>
                </c:pt>
                <c:pt idx="7">
                  <c:v>29.04.21</c:v>
                </c:pt>
                <c:pt idx="8">
                  <c:v>30.04.21</c:v>
                </c:pt>
                <c:pt idx="9">
                  <c:v>01.05.21</c:v>
                </c:pt>
                <c:pt idx="10">
                  <c:v>02.05.21</c:v>
                </c:pt>
                <c:pt idx="11">
                  <c:v>03.05.21</c:v>
                </c:pt>
                <c:pt idx="12">
                  <c:v>04.05.21</c:v>
                </c:pt>
                <c:pt idx="13">
                  <c:v>05.05.21</c:v>
                </c:pt>
                <c:pt idx="14">
                  <c:v>06.05.21</c:v>
                </c:pt>
                <c:pt idx="15">
                  <c:v>07.05.21</c:v>
                </c:pt>
                <c:pt idx="16">
                  <c:v>08.05.21</c:v>
                </c:pt>
                <c:pt idx="17">
                  <c:v>09.05.21</c:v>
                </c:pt>
                <c:pt idx="18">
                  <c:v>10.05.21</c:v>
                </c:pt>
                <c:pt idx="19">
                  <c:v>11.05.21</c:v>
                </c:pt>
                <c:pt idx="20">
                  <c:v>12.05.21</c:v>
                </c:pt>
                <c:pt idx="21">
                  <c:v>13.05.21</c:v>
                </c:pt>
                <c:pt idx="22">
                  <c:v>14.05.21</c:v>
                </c:pt>
                <c:pt idx="23">
                  <c:v>15.05.21</c:v>
                </c:pt>
                <c:pt idx="24">
                  <c:v>16.05.21</c:v>
                </c:pt>
                <c:pt idx="25">
                  <c:v>17.05.21</c:v>
                </c:pt>
                <c:pt idx="26">
                  <c:v>18.05.21</c:v>
                </c:pt>
                <c:pt idx="27">
                  <c:v>19.05.21</c:v>
                </c:pt>
                <c:pt idx="28">
                  <c:v>20.05.21</c:v>
                </c:pt>
                <c:pt idx="29">
                  <c:v>21.05.21</c:v>
                </c:pt>
                <c:pt idx="30">
                  <c:v>22.05.21</c:v>
                </c:pt>
                <c:pt idx="31">
                  <c:v>23.05.21</c:v>
                </c:pt>
                <c:pt idx="32">
                  <c:v>24.05.21</c:v>
                </c:pt>
                <c:pt idx="33">
                  <c:v>25.05.21</c:v>
                </c:pt>
                <c:pt idx="34">
                  <c:v>26.05.21</c:v>
                </c:pt>
                <c:pt idx="35">
                  <c:v>27.05.21</c:v>
                </c:pt>
                <c:pt idx="36">
                  <c:v>28.05.21</c:v>
                </c:pt>
                <c:pt idx="37">
                  <c:v>29.05.21</c:v>
                </c:pt>
                <c:pt idx="38">
                  <c:v>30.05.21</c:v>
                </c:pt>
                <c:pt idx="39">
                  <c:v>31.05.21</c:v>
                </c:pt>
                <c:pt idx="40">
                  <c:v>01.06.21</c:v>
                </c:pt>
                <c:pt idx="41">
                  <c:v>02.06.21</c:v>
                </c:pt>
                <c:pt idx="42">
                  <c:v>03.06.21</c:v>
                </c:pt>
                <c:pt idx="43">
                  <c:v>04.06.21</c:v>
                </c:pt>
                <c:pt idx="44">
                  <c:v>05.06.21</c:v>
                </c:pt>
                <c:pt idx="45">
                  <c:v>06.06.21</c:v>
                </c:pt>
                <c:pt idx="46">
                  <c:v>07.06.21</c:v>
                </c:pt>
                <c:pt idx="47">
                  <c:v>08.06.21</c:v>
                </c:pt>
                <c:pt idx="48">
                  <c:v>09.06.21</c:v>
                </c:pt>
                <c:pt idx="49">
                  <c:v>10.06.21</c:v>
                </c:pt>
                <c:pt idx="50">
                  <c:v>11.06.21</c:v>
                </c:pt>
                <c:pt idx="51">
                  <c:v>12.06.21</c:v>
                </c:pt>
                <c:pt idx="52">
                  <c:v>13.06.21</c:v>
                </c:pt>
                <c:pt idx="53">
                  <c:v>14.06.21</c:v>
                </c:pt>
                <c:pt idx="54">
                  <c:v>15.06.21</c:v>
                </c:pt>
                <c:pt idx="55">
                  <c:v>16.06.21</c:v>
                </c:pt>
                <c:pt idx="56">
                  <c:v>17.06.21</c:v>
                </c:pt>
                <c:pt idx="57">
                  <c:v>18.06.21</c:v>
                </c:pt>
                <c:pt idx="58">
                  <c:v>19.06.21</c:v>
                </c:pt>
                <c:pt idx="59">
                  <c:v>20.06.21</c:v>
                </c:pt>
                <c:pt idx="60">
                  <c:v>21.06.21</c:v>
                </c:pt>
                <c:pt idx="61">
                  <c:v>22.06.21</c:v>
                </c:pt>
                <c:pt idx="62">
                  <c:v>23.06.21</c:v>
                </c:pt>
                <c:pt idx="63">
                  <c:v>24.06.21</c:v>
                </c:pt>
                <c:pt idx="64">
                  <c:v>25.06.21</c:v>
                </c:pt>
                <c:pt idx="65">
                  <c:v>26.06.21</c:v>
                </c:pt>
                <c:pt idx="66">
                  <c:v>27.06.21</c:v>
                </c:pt>
                <c:pt idx="67">
                  <c:v>28.06.21</c:v>
                </c:pt>
                <c:pt idx="68">
                  <c:v>29.06.21</c:v>
                </c:pt>
                <c:pt idx="69">
                  <c:v>30.06.21</c:v>
                </c:pt>
                <c:pt idx="70">
                  <c:v>01.07.21</c:v>
                </c:pt>
                <c:pt idx="71">
                  <c:v>02.07.21</c:v>
                </c:pt>
                <c:pt idx="72">
                  <c:v>03.07.21</c:v>
                </c:pt>
                <c:pt idx="73">
                  <c:v>04.07.21</c:v>
                </c:pt>
                <c:pt idx="74">
                  <c:v>05.07.21</c:v>
                </c:pt>
                <c:pt idx="75">
                  <c:v>06.07.21</c:v>
                </c:pt>
                <c:pt idx="76">
                  <c:v>07.07.21</c:v>
                </c:pt>
                <c:pt idx="77">
                  <c:v>08.07.21</c:v>
                </c:pt>
                <c:pt idx="78">
                  <c:v>09.07.21</c:v>
                </c:pt>
                <c:pt idx="79">
                  <c:v>10.07.21</c:v>
                </c:pt>
                <c:pt idx="80">
                  <c:v>11.07.21</c:v>
                </c:pt>
                <c:pt idx="81">
                  <c:v>12.07.21</c:v>
                </c:pt>
                <c:pt idx="82">
                  <c:v>13.07.21</c:v>
                </c:pt>
                <c:pt idx="83">
                  <c:v>14.07.21</c:v>
                </c:pt>
                <c:pt idx="84">
                  <c:v>15.07.21</c:v>
                </c:pt>
                <c:pt idx="85">
                  <c:v>16.07.21</c:v>
                </c:pt>
                <c:pt idx="86">
                  <c:v>17.07.21</c:v>
                </c:pt>
                <c:pt idx="87">
                  <c:v>18.07.21</c:v>
                </c:pt>
                <c:pt idx="88">
                  <c:v>19.07.21</c:v>
                </c:pt>
                <c:pt idx="89">
                  <c:v>20.07.21</c:v>
                </c:pt>
                <c:pt idx="90">
                  <c:v>21.07.21</c:v>
                </c:pt>
                <c:pt idx="91">
                  <c:v>22.07.21</c:v>
                </c:pt>
                <c:pt idx="92">
                  <c:v>23.07.21</c:v>
                </c:pt>
                <c:pt idx="93">
                  <c:v>24.07.21</c:v>
                </c:pt>
                <c:pt idx="94">
                  <c:v>25.07.21</c:v>
                </c:pt>
                <c:pt idx="95">
                  <c:v>26.07.21</c:v>
                </c:pt>
                <c:pt idx="96">
                  <c:v>27.07.21</c:v>
                </c:pt>
                <c:pt idx="97">
                  <c:v>28.07.21</c:v>
                </c:pt>
                <c:pt idx="98">
                  <c:v>29.07.21</c:v>
                </c:pt>
                <c:pt idx="99">
                  <c:v>30.07.21</c:v>
                </c:pt>
                <c:pt idx="100">
                  <c:v>31.07.21</c:v>
                </c:pt>
                <c:pt idx="101">
                  <c:v>01.08.21</c:v>
                </c:pt>
                <c:pt idx="102">
                  <c:v>02.08.21</c:v>
                </c:pt>
                <c:pt idx="103">
                  <c:v>03.08.21</c:v>
                </c:pt>
                <c:pt idx="104">
                  <c:v>04.08.21</c:v>
                </c:pt>
                <c:pt idx="105">
                  <c:v>05.08.21</c:v>
                </c:pt>
                <c:pt idx="106">
                  <c:v>06.08.21</c:v>
                </c:pt>
                <c:pt idx="107">
                  <c:v>07.08.21</c:v>
                </c:pt>
                <c:pt idx="108">
                  <c:v>08.08.21</c:v>
                </c:pt>
                <c:pt idx="109">
                  <c:v>09.08.21</c:v>
                </c:pt>
                <c:pt idx="110">
                  <c:v>10.08.21</c:v>
                </c:pt>
                <c:pt idx="111">
                  <c:v>11.08.21</c:v>
                </c:pt>
                <c:pt idx="112">
                  <c:v>12.08.21</c:v>
                </c:pt>
                <c:pt idx="113">
                  <c:v>13.08.21</c:v>
                </c:pt>
                <c:pt idx="114">
                  <c:v>14.08.21</c:v>
                </c:pt>
                <c:pt idx="115">
                  <c:v>15.08.21</c:v>
                </c:pt>
                <c:pt idx="116">
                  <c:v>16.08.21</c:v>
                </c:pt>
                <c:pt idx="117">
                  <c:v>17.08.21</c:v>
                </c:pt>
                <c:pt idx="118">
                  <c:v>18.08.21</c:v>
                </c:pt>
                <c:pt idx="119">
                  <c:v>19.08.21</c:v>
                </c:pt>
                <c:pt idx="120">
                  <c:v>20.08.21</c:v>
                </c:pt>
                <c:pt idx="121">
                  <c:v>21.08.21</c:v>
                </c:pt>
                <c:pt idx="122">
                  <c:v>22.08.21</c:v>
                </c:pt>
                <c:pt idx="123">
                  <c:v>23.08.21</c:v>
                </c:pt>
                <c:pt idx="124">
                  <c:v>24.08.21</c:v>
                </c:pt>
                <c:pt idx="125">
                  <c:v>25.08.21</c:v>
                </c:pt>
                <c:pt idx="126">
                  <c:v>26.08.21</c:v>
                </c:pt>
                <c:pt idx="127">
                  <c:v>27.08.21</c:v>
                </c:pt>
                <c:pt idx="128">
                  <c:v>28.08.21</c:v>
                </c:pt>
                <c:pt idx="129">
                  <c:v>29.08.21</c:v>
                </c:pt>
                <c:pt idx="130">
                  <c:v>30.08.21</c:v>
                </c:pt>
                <c:pt idx="131">
                  <c:v>31.08.21</c:v>
                </c:pt>
                <c:pt idx="132">
                  <c:v>01.09.21</c:v>
                </c:pt>
                <c:pt idx="133">
                  <c:v>02.09.21</c:v>
                </c:pt>
                <c:pt idx="134">
                  <c:v>03.09.21</c:v>
                </c:pt>
                <c:pt idx="135">
                  <c:v>04.09.21</c:v>
                </c:pt>
                <c:pt idx="136">
                  <c:v>05.09.21</c:v>
                </c:pt>
                <c:pt idx="137">
                  <c:v>06.09.21</c:v>
                </c:pt>
                <c:pt idx="138">
                  <c:v>07.09.21</c:v>
                </c:pt>
                <c:pt idx="139">
                  <c:v>08.09.21</c:v>
                </c:pt>
                <c:pt idx="140">
                  <c:v>09.09.21</c:v>
                </c:pt>
                <c:pt idx="141">
                  <c:v>10.09.21</c:v>
                </c:pt>
                <c:pt idx="142">
                  <c:v>11.09.21</c:v>
                </c:pt>
                <c:pt idx="143">
                  <c:v>12.09.21</c:v>
                </c:pt>
                <c:pt idx="144">
                  <c:v>13.09.21</c:v>
                </c:pt>
                <c:pt idx="145">
                  <c:v>14.09.21</c:v>
                </c:pt>
                <c:pt idx="146">
                  <c:v>15.09.21</c:v>
                </c:pt>
                <c:pt idx="147">
                  <c:v>16.09.21</c:v>
                </c:pt>
                <c:pt idx="148">
                  <c:v>17.09.21</c:v>
                </c:pt>
                <c:pt idx="149">
                  <c:v>18.09.21</c:v>
                </c:pt>
                <c:pt idx="150">
                  <c:v>19.09.21</c:v>
                </c:pt>
                <c:pt idx="151">
                  <c:v>20.09.21</c:v>
                </c:pt>
                <c:pt idx="152">
                  <c:v>21.09.21</c:v>
                </c:pt>
                <c:pt idx="153">
                  <c:v>22.09.21</c:v>
                </c:pt>
                <c:pt idx="154">
                  <c:v>23.09.21</c:v>
                </c:pt>
                <c:pt idx="155">
                  <c:v>24.09.21</c:v>
                </c:pt>
                <c:pt idx="156">
                  <c:v>25.09.21</c:v>
                </c:pt>
                <c:pt idx="157">
                  <c:v>26.09.21</c:v>
                </c:pt>
                <c:pt idx="158">
                  <c:v>27.09.21</c:v>
                </c:pt>
                <c:pt idx="159">
                  <c:v>28.09.21</c:v>
                </c:pt>
                <c:pt idx="160">
                  <c:v>29.09.21</c:v>
                </c:pt>
                <c:pt idx="161">
                  <c:v>30.09.21</c:v>
                </c:pt>
                <c:pt idx="162">
                  <c:v>01.10.21</c:v>
                </c:pt>
                <c:pt idx="163">
                  <c:v>02.10.21</c:v>
                </c:pt>
                <c:pt idx="164">
                  <c:v>03.10.21</c:v>
                </c:pt>
                <c:pt idx="165">
                  <c:v>04.10.21</c:v>
                </c:pt>
                <c:pt idx="166">
                  <c:v>05.10.21</c:v>
                </c:pt>
                <c:pt idx="167">
                  <c:v>06.10.21</c:v>
                </c:pt>
                <c:pt idx="168">
                  <c:v>07.10.21</c:v>
                </c:pt>
                <c:pt idx="169">
                  <c:v>08.10.21</c:v>
                </c:pt>
                <c:pt idx="170">
                  <c:v>09.10.21</c:v>
                </c:pt>
                <c:pt idx="171">
                  <c:v>10.10.21</c:v>
                </c:pt>
                <c:pt idx="172">
                  <c:v>11.10.21</c:v>
                </c:pt>
                <c:pt idx="173">
                  <c:v>12.10.21</c:v>
                </c:pt>
                <c:pt idx="174">
                  <c:v>13.10.21</c:v>
                </c:pt>
                <c:pt idx="175">
                  <c:v>14.10.21</c:v>
                </c:pt>
                <c:pt idx="176">
                  <c:v>15.10.21</c:v>
                </c:pt>
                <c:pt idx="177">
                  <c:v>16.10.21</c:v>
                </c:pt>
                <c:pt idx="178">
                  <c:v>17.10.21</c:v>
                </c:pt>
                <c:pt idx="179">
                  <c:v>18.10.21</c:v>
                </c:pt>
                <c:pt idx="180">
                  <c:v>19.10.21</c:v>
                </c:pt>
                <c:pt idx="181">
                  <c:v>20.10.21</c:v>
                </c:pt>
                <c:pt idx="182">
                  <c:v>21.10.21</c:v>
                </c:pt>
              </c:strCache>
            </c:strRef>
          </c:cat>
          <c:val>
            <c:numRef>
              <c:f>List1!$B$4:$GB$4</c:f>
              <c:numCache>
                <c:formatCode>General</c:formatCode>
                <c:ptCount val="183"/>
                <c:pt idx="0">
                  <c:v>12</c:v>
                </c:pt>
                <c:pt idx="1">
                  <c:v>15</c:v>
                </c:pt>
                <c:pt idx="2">
                  <c:v>6</c:v>
                </c:pt>
                <c:pt idx="3">
                  <c:v>3</c:v>
                </c:pt>
                <c:pt idx="4">
                  <c:v>18</c:v>
                </c:pt>
                <c:pt idx="5">
                  <c:v>21</c:v>
                </c:pt>
                <c:pt idx="6">
                  <c:v>16</c:v>
                </c:pt>
                <c:pt idx="7">
                  <c:v>23</c:v>
                </c:pt>
                <c:pt idx="8">
                  <c:v>19</c:v>
                </c:pt>
                <c:pt idx="9">
                  <c:v>7</c:v>
                </c:pt>
                <c:pt idx="10">
                  <c:v>4</c:v>
                </c:pt>
                <c:pt idx="11">
                  <c:v>15</c:v>
                </c:pt>
                <c:pt idx="12">
                  <c:v>19</c:v>
                </c:pt>
                <c:pt idx="13">
                  <c:v>13</c:v>
                </c:pt>
                <c:pt idx="14">
                  <c:v>14</c:v>
                </c:pt>
                <c:pt idx="15">
                  <c:v>14</c:v>
                </c:pt>
                <c:pt idx="16">
                  <c:v>4</c:v>
                </c:pt>
                <c:pt idx="17">
                  <c:v>2</c:v>
                </c:pt>
                <c:pt idx="18">
                  <c:v>10</c:v>
                </c:pt>
                <c:pt idx="19">
                  <c:v>17</c:v>
                </c:pt>
                <c:pt idx="20">
                  <c:v>10</c:v>
                </c:pt>
                <c:pt idx="21">
                  <c:v>12</c:v>
                </c:pt>
                <c:pt idx="22">
                  <c:v>9</c:v>
                </c:pt>
                <c:pt idx="23">
                  <c:v>5</c:v>
                </c:pt>
                <c:pt idx="24">
                  <c:v>3</c:v>
                </c:pt>
                <c:pt idx="25">
                  <c:v>8</c:v>
                </c:pt>
                <c:pt idx="26">
                  <c:v>7</c:v>
                </c:pt>
                <c:pt idx="27">
                  <c:v>3</c:v>
                </c:pt>
                <c:pt idx="28">
                  <c:v>6</c:v>
                </c:pt>
                <c:pt idx="29">
                  <c:v>4</c:v>
                </c:pt>
                <c:pt idx="30">
                  <c:v>1</c:v>
                </c:pt>
                <c:pt idx="31">
                  <c:v>0</c:v>
                </c:pt>
                <c:pt idx="32">
                  <c:v>6</c:v>
                </c:pt>
                <c:pt idx="33">
                  <c:v>0</c:v>
                </c:pt>
                <c:pt idx="34">
                  <c:v>6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2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2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2</c:v>
                </c:pt>
                <c:pt idx="63">
                  <c:v>2</c:v>
                </c:pt>
                <c:pt idx="64">
                  <c:v>0</c:v>
                </c:pt>
                <c:pt idx="65">
                  <c:v>1</c:v>
                </c:pt>
                <c:pt idx="66">
                  <c:v>2</c:v>
                </c:pt>
                <c:pt idx="67">
                  <c:v>0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1</c:v>
                </c:pt>
                <c:pt idx="77">
                  <c:v>4</c:v>
                </c:pt>
                <c:pt idx="78">
                  <c:v>4</c:v>
                </c:pt>
                <c:pt idx="79">
                  <c:v>0</c:v>
                </c:pt>
                <c:pt idx="80">
                  <c:v>0</c:v>
                </c:pt>
                <c:pt idx="81">
                  <c:v>3</c:v>
                </c:pt>
                <c:pt idx="82">
                  <c:v>0</c:v>
                </c:pt>
                <c:pt idx="83">
                  <c:v>4</c:v>
                </c:pt>
                <c:pt idx="84">
                  <c:v>2</c:v>
                </c:pt>
                <c:pt idx="85">
                  <c:v>5</c:v>
                </c:pt>
                <c:pt idx="86">
                  <c:v>1</c:v>
                </c:pt>
                <c:pt idx="87">
                  <c:v>1</c:v>
                </c:pt>
                <c:pt idx="88">
                  <c:v>3</c:v>
                </c:pt>
                <c:pt idx="89">
                  <c:v>5</c:v>
                </c:pt>
                <c:pt idx="90">
                  <c:v>1</c:v>
                </c:pt>
                <c:pt idx="91">
                  <c:v>3</c:v>
                </c:pt>
                <c:pt idx="92">
                  <c:v>2</c:v>
                </c:pt>
                <c:pt idx="93">
                  <c:v>0</c:v>
                </c:pt>
                <c:pt idx="94">
                  <c:v>1</c:v>
                </c:pt>
                <c:pt idx="95">
                  <c:v>3</c:v>
                </c:pt>
                <c:pt idx="96">
                  <c:v>4</c:v>
                </c:pt>
                <c:pt idx="97">
                  <c:v>1</c:v>
                </c:pt>
                <c:pt idx="98">
                  <c:v>3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2</c:v>
                </c:pt>
                <c:pt idx="103">
                  <c:v>3</c:v>
                </c:pt>
                <c:pt idx="104">
                  <c:v>3</c:v>
                </c:pt>
                <c:pt idx="105">
                  <c:v>1</c:v>
                </c:pt>
                <c:pt idx="106">
                  <c:v>2</c:v>
                </c:pt>
                <c:pt idx="107">
                  <c:v>1</c:v>
                </c:pt>
                <c:pt idx="108">
                  <c:v>0</c:v>
                </c:pt>
                <c:pt idx="109">
                  <c:v>6</c:v>
                </c:pt>
                <c:pt idx="110">
                  <c:v>0</c:v>
                </c:pt>
                <c:pt idx="111">
                  <c:v>1</c:v>
                </c:pt>
                <c:pt idx="112">
                  <c:v>2</c:v>
                </c:pt>
                <c:pt idx="113">
                  <c:v>5</c:v>
                </c:pt>
                <c:pt idx="114">
                  <c:v>2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0</c:v>
                </c:pt>
                <c:pt idx="120">
                  <c:v>3</c:v>
                </c:pt>
                <c:pt idx="121">
                  <c:v>1</c:v>
                </c:pt>
                <c:pt idx="122">
                  <c:v>2</c:v>
                </c:pt>
                <c:pt idx="123">
                  <c:v>1</c:v>
                </c:pt>
                <c:pt idx="124">
                  <c:v>2</c:v>
                </c:pt>
                <c:pt idx="125">
                  <c:v>5</c:v>
                </c:pt>
                <c:pt idx="126">
                  <c:v>2</c:v>
                </c:pt>
                <c:pt idx="127">
                  <c:v>2</c:v>
                </c:pt>
                <c:pt idx="128">
                  <c:v>0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3</c:v>
                </c:pt>
                <c:pt idx="133">
                  <c:v>4</c:v>
                </c:pt>
                <c:pt idx="134">
                  <c:v>6</c:v>
                </c:pt>
                <c:pt idx="135">
                  <c:v>5</c:v>
                </c:pt>
                <c:pt idx="136">
                  <c:v>1</c:v>
                </c:pt>
                <c:pt idx="137">
                  <c:v>5</c:v>
                </c:pt>
                <c:pt idx="138">
                  <c:v>5</c:v>
                </c:pt>
                <c:pt idx="139">
                  <c:v>1</c:v>
                </c:pt>
                <c:pt idx="140">
                  <c:v>3</c:v>
                </c:pt>
                <c:pt idx="141">
                  <c:v>2</c:v>
                </c:pt>
                <c:pt idx="142">
                  <c:v>0</c:v>
                </c:pt>
                <c:pt idx="143">
                  <c:v>3</c:v>
                </c:pt>
                <c:pt idx="144">
                  <c:v>2</c:v>
                </c:pt>
                <c:pt idx="145">
                  <c:v>3</c:v>
                </c:pt>
                <c:pt idx="146">
                  <c:v>5</c:v>
                </c:pt>
                <c:pt idx="147">
                  <c:v>7</c:v>
                </c:pt>
                <c:pt idx="148">
                  <c:v>4</c:v>
                </c:pt>
                <c:pt idx="149">
                  <c:v>2</c:v>
                </c:pt>
                <c:pt idx="150">
                  <c:v>5</c:v>
                </c:pt>
                <c:pt idx="151">
                  <c:v>8</c:v>
                </c:pt>
                <c:pt idx="152">
                  <c:v>9</c:v>
                </c:pt>
                <c:pt idx="153">
                  <c:v>8</c:v>
                </c:pt>
                <c:pt idx="154">
                  <c:v>5</c:v>
                </c:pt>
                <c:pt idx="155">
                  <c:v>4</c:v>
                </c:pt>
                <c:pt idx="156">
                  <c:v>4</c:v>
                </c:pt>
                <c:pt idx="157">
                  <c:v>2</c:v>
                </c:pt>
                <c:pt idx="158">
                  <c:v>7</c:v>
                </c:pt>
                <c:pt idx="159">
                  <c:v>6</c:v>
                </c:pt>
                <c:pt idx="160">
                  <c:v>7</c:v>
                </c:pt>
                <c:pt idx="161">
                  <c:v>12</c:v>
                </c:pt>
                <c:pt idx="162">
                  <c:v>8</c:v>
                </c:pt>
                <c:pt idx="163">
                  <c:v>4</c:v>
                </c:pt>
                <c:pt idx="164">
                  <c:v>7</c:v>
                </c:pt>
                <c:pt idx="165">
                  <c:v>7</c:v>
                </c:pt>
                <c:pt idx="166">
                  <c:v>12</c:v>
                </c:pt>
                <c:pt idx="167">
                  <c:v>13</c:v>
                </c:pt>
                <c:pt idx="168">
                  <c:v>15</c:v>
                </c:pt>
                <c:pt idx="169">
                  <c:v>9</c:v>
                </c:pt>
                <c:pt idx="170">
                  <c:v>8</c:v>
                </c:pt>
                <c:pt idx="171">
                  <c:v>5</c:v>
                </c:pt>
                <c:pt idx="172">
                  <c:v>19</c:v>
                </c:pt>
                <c:pt idx="173">
                  <c:v>31</c:v>
                </c:pt>
                <c:pt idx="174">
                  <c:v>18</c:v>
                </c:pt>
                <c:pt idx="175">
                  <c:v>16</c:v>
                </c:pt>
                <c:pt idx="176">
                  <c:v>14</c:v>
                </c:pt>
                <c:pt idx="177">
                  <c:v>9</c:v>
                </c:pt>
                <c:pt idx="178">
                  <c:v>12</c:v>
                </c:pt>
                <c:pt idx="179">
                  <c:v>38</c:v>
                </c:pt>
                <c:pt idx="180">
                  <c:v>52</c:v>
                </c:pt>
                <c:pt idx="181">
                  <c:v>45</c:v>
                </c:pt>
                <c:pt idx="182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dd/mm/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95491925027349E-2"/>
          <c:y val="2.8733097084892491E-2"/>
          <c:w val="0.69322079746689458"/>
          <c:h val="0.83918438300516462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82"/>
              <c:layout>
                <c:manualLayout>
                  <c:x val="-1.3019527064393282E-16"/>
                  <c:y val="2.331278320671922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1200" b="1" i="0" u="none" strike="noStrike" kern="1200" baseline="0">
                      <a:solidFill>
                        <a:srgbClr val="4472C4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01304996662368"/>
                      <c:h val="4.114706235985942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7CD-4BA3-857E-B86804E5EE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List1!$B$1:$GB$1</c:f>
              <c:strCache>
                <c:ptCount val="183"/>
                <c:pt idx="0">
                  <c:v>22.04.21</c:v>
                </c:pt>
                <c:pt idx="1">
                  <c:v>23.04.21</c:v>
                </c:pt>
                <c:pt idx="2">
                  <c:v>24.04.21</c:v>
                </c:pt>
                <c:pt idx="3">
                  <c:v>25.04.21</c:v>
                </c:pt>
                <c:pt idx="4">
                  <c:v>26.04.21</c:v>
                </c:pt>
                <c:pt idx="5">
                  <c:v>27.04.21</c:v>
                </c:pt>
                <c:pt idx="6">
                  <c:v>28.04.21</c:v>
                </c:pt>
                <c:pt idx="7">
                  <c:v>29.04.21</c:v>
                </c:pt>
                <c:pt idx="8">
                  <c:v>30.04.21</c:v>
                </c:pt>
                <c:pt idx="9">
                  <c:v>01.05.21</c:v>
                </c:pt>
                <c:pt idx="10">
                  <c:v>02.05.21</c:v>
                </c:pt>
                <c:pt idx="11">
                  <c:v>03.05.21</c:v>
                </c:pt>
                <c:pt idx="12">
                  <c:v>04.05.21</c:v>
                </c:pt>
                <c:pt idx="13">
                  <c:v>05.05.21</c:v>
                </c:pt>
                <c:pt idx="14">
                  <c:v>06.05.21</c:v>
                </c:pt>
                <c:pt idx="15">
                  <c:v>07.05.21</c:v>
                </c:pt>
                <c:pt idx="16">
                  <c:v>08.05.21</c:v>
                </c:pt>
                <c:pt idx="17">
                  <c:v>09.05.21</c:v>
                </c:pt>
                <c:pt idx="18">
                  <c:v>10.05.21</c:v>
                </c:pt>
                <c:pt idx="19">
                  <c:v>11.05.21</c:v>
                </c:pt>
                <c:pt idx="20">
                  <c:v>12.05.21</c:v>
                </c:pt>
                <c:pt idx="21">
                  <c:v>13.05.21</c:v>
                </c:pt>
                <c:pt idx="22">
                  <c:v>14.05.21</c:v>
                </c:pt>
                <c:pt idx="23">
                  <c:v>15.05.21</c:v>
                </c:pt>
                <c:pt idx="24">
                  <c:v>16.05.21</c:v>
                </c:pt>
                <c:pt idx="25">
                  <c:v>17.05.21</c:v>
                </c:pt>
                <c:pt idx="26">
                  <c:v>18.05.21</c:v>
                </c:pt>
                <c:pt idx="27">
                  <c:v>19.05.21</c:v>
                </c:pt>
                <c:pt idx="28">
                  <c:v>20.05.21</c:v>
                </c:pt>
                <c:pt idx="29">
                  <c:v>21.05.21</c:v>
                </c:pt>
                <c:pt idx="30">
                  <c:v>22.05.21</c:v>
                </c:pt>
                <c:pt idx="31">
                  <c:v>23.05.21</c:v>
                </c:pt>
                <c:pt idx="32">
                  <c:v>24.05.21</c:v>
                </c:pt>
                <c:pt idx="33">
                  <c:v>25.05.21</c:v>
                </c:pt>
                <c:pt idx="34">
                  <c:v>26.05.21</c:v>
                </c:pt>
                <c:pt idx="35">
                  <c:v>27.05.21</c:v>
                </c:pt>
                <c:pt idx="36">
                  <c:v>28.05.21</c:v>
                </c:pt>
                <c:pt idx="37">
                  <c:v>29.05.21</c:v>
                </c:pt>
                <c:pt idx="38">
                  <c:v>30.05.21</c:v>
                </c:pt>
                <c:pt idx="39">
                  <c:v>31.05.21</c:v>
                </c:pt>
                <c:pt idx="40">
                  <c:v>01.06.21</c:v>
                </c:pt>
                <c:pt idx="41">
                  <c:v>02.06.21</c:v>
                </c:pt>
                <c:pt idx="42">
                  <c:v>03.06.21</c:v>
                </c:pt>
                <c:pt idx="43">
                  <c:v>04.06.21</c:v>
                </c:pt>
                <c:pt idx="44">
                  <c:v>05.06.21</c:v>
                </c:pt>
                <c:pt idx="45">
                  <c:v>06.06.21</c:v>
                </c:pt>
                <c:pt idx="46">
                  <c:v>07.06.21</c:v>
                </c:pt>
                <c:pt idx="47">
                  <c:v>08.06.21</c:v>
                </c:pt>
                <c:pt idx="48">
                  <c:v>09.06.21</c:v>
                </c:pt>
                <c:pt idx="49">
                  <c:v>10.06.21</c:v>
                </c:pt>
                <c:pt idx="50">
                  <c:v>11.06.21</c:v>
                </c:pt>
                <c:pt idx="51">
                  <c:v>12.06.21</c:v>
                </c:pt>
                <c:pt idx="52">
                  <c:v>13.06.21</c:v>
                </c:pt>
                <c:pt idx="53">
                  <c:v>14.06.21</c:v>
                </c:pt>
                <c:pt idx="54">
                  <c:v>15.06.21</c:v>
                </c:pt>
                <c:pt idx="55">
                  <c:v>16.06.21</c:v>
                </c:pt>
                <c:pt idx="56">
                  <c:v>17.06.21</c:v>
                </c:pt>
                <c:pt idx="57">
                  <c:v>18.06.21</c:v>
                </c:pt>
                <c:pt idx="58">
                  <c:v>19.06.21</c:v>
                </c:pt>
                <c:pt idx="59">
                  <c:v>20.06.21</c:v>
                </c:pt>
                <c:pt idx="60">
                  <c:v>21.06.21</c:v>
                </c:pt>
                <c:pt idx="61">
                  <c:v>22.06.21</c:v>
                </c:pt>
                <c:pt idx="62">
                  <c:v>23.06.21</c:v>
                </c:pt>
                <c:pt idx="63">
                  <c:v>24.06.21</c:v>
                </c:pt>
                <c:pt idx="64">
                  <c:v>25.06.21</c:v>
                </c:pt>
                <c:pt idx="65">
                  <c:v>26.06.21</c:v>
                </c:pt>
                <c:pt idx="66">
                  <c:v>27.06.21</c:v>
                </c:pt>
                <c:pt idx="67">
                  <c:v>28.06.21</c:v>
                </c:pt>
                <c:pt idx="68">
                  <c:v>29.06.21</c:v>
                </c:pt>
                <c:pt idx="69">
                  <c:v>30.06.21</c:v>
                </c:pt>
                <c:pt idx="70">
                  <c:v>01.07.21</c:v>
                </c:pt>
                <c:pt idx="71">
                  <c:v>02.07.21</c:v>
                </c:pt>
                <c:pt idx="72">
                  <c:v>03.07.21</c:v>
                </c:pt>
                <c:pt idx="73">
                  <c:v>04.07.21</c:v>
                </c:pt>
                <c:pt idx="74">
                  <c:v>05.07.21</c:v>
                </c:pt>
                <c:pt idx="75">
                  <c:v>06.07.21</c:v>
                </c:pt>
                <c:pt idx="76">
                  <c:v>07.07.21</c:v>
                </c:pt>
                <c:pt idx="77">
                  <c:v>08.07.21</c:v>
                </c:pt>
                <c:pt idx="78">
                  <c:v>09.07.21</c:v>
                </c:pt>
                <c:pt idx="79">
                  <c:v>10.07.21</c:v>
                </c:pt>
                <c:pt idx="80">
                  <c:v>11.07.21</c:v>
                </c:pt>
                <c:pt idx="81">
                  <c:v>12.07.21</c:v>
                </c:pt>
                <c:pt idx="82">
                  <c:v>13.07.21</c:v>
                </c:pt>
                <c:pt idx="83">
                  <c:v>14.07.21</c:v>
                </c:pt>
                <c:pt idx="84">
                  <c:v>15.07.21</c:v>
                </c:pt>
                <c:pt idx="85">
                  <c:v>16.07.21</c:v>
                </c:pt>
                <c:pt idx="86">
                  <c:v>17.07.21</c:v>
                </c:pt>
                <c:pt idx="87">
                  <c:v>18.07.21</c:v>
                </c:pt>
                <c:pt idx="88">
                  <c:v>19.07.21</c:v>
                </c:pt>
                <c:pt idx="89">
                  <c:v>20.07.21</c:v>
                </c:pt>
                <c:pt idx="90">
                  <c:v>21.07.21</c:v>
                </c:pt>
                <c:pt idx="91">
                  <c:v>22.07.21</c:v>
                </c:pt>
                <c:pt idx="92">
                  <c:v>23.07.21</c:v>
                </c:pt>
                <c:pt idx="93">
                  <c:v>24.07.21</c:v>
                </c:pt>
                <c:pt idx="94">
                  <c:v>25.07.21</c:v>
                </c:pt>
                <c:pt idx="95">
                  <c:v>26.07.21</c:v>
                </c:pt>
                <c:pt idx="96">
                  <c:v>27.07.21</c:v>
                </c:pt>
                <c:pt idx="97">
                  <c:v>28.07.21</c:v>
                </c:pt>
                <c:pt idx="98">
                  <c:v>29.07.21</c:v>
                </c:pt>
                <c:pt idx="99">
                  <c:v>30.07.21</c:v>
                </c:pt>
                <c:pt idx="100">
                  <c:v>31.07.21</c:v>
                </c:pt>
                <c:pt idx="101">
                  <c:v>01.08.21</c:v>
                </c:pt>
                <c:pt idx="102">
                  <c:v>02.08.21</c:v>
                </c:pt>
                <c:pt idx="103">
                  <c:v>03.08.21</c:v>
                </c:pt>
                <c:pt idx="104">
                  <c:v>04.08.21</c:v>
                </c:pt>
                <c:pt idx="105">
                  <c:v>05.08.21</c:v>
                </c:pt>
                <c:pt idx="106">
                  <c:v>06.08.21</c:v>
                </c:pt>
                <c:pt idx="107">
                  <c:v>07.08.21</c:v>
                </c:pt>
                <c:pt idx="108">
                  <c:v>08.08.21</c:v>
                </c:pt>
                <c:pt idx="109">
                  <c:v>09.08.21</c:v>
                </c:pt>
                <c:pt idx="110">
                  <c:v>10.08.21</c:v>
                </c:pt>
                <c:pt idx="111">
                  <c:v>11.08.21</c:v>
                </c:pt>
                <c:pt idx="112">
                  <c:v>12.08.21</c:v>
                </c:pt>
                <c:pt idx="113">
                  <c:v>13.08.21</c:v>
                </c:pt>
                <c:pt idx="114">
                  <c:v>14.08.21</c:v>
                </c:pt>
                <c:pt idx="115">
                  <c:v>15.08.21</c:v>
                </c:pt>
                <c:pt idx="116">
                  <c:v>16.08.21</c:v>
                </c:pt>
                <c:pt idx="117">
                  <c:v>17.08.21</c:v>
                </c:pt>
                <c:pt idx="118">
                  <c:v>18.08.21</c:v>
                </c:pt>
                <c:pt idx="119">
                  <c:v>19.08.21</c:v>
                </c:pt>
                <c:pt idx="120">
                  <c:v>20.08.21</c:v>
                </c:pt>
                <c:pt idx="121">
                  <c:v>21.08.21</c:v>
                </c:pt>
                <c:pt idx="122">
                  <c:v>22.08.21</c:v>
                </c:pt>
                <c:pt idx="123">
                  <c:v>23.08.21</c:v>
                </c:pt>
                <c:pt idx="124">
                  <c:v>24.08.21</c:v>
                </c:pt>
                <c:pt idx="125">
                  <c:v>25.08.21</c:v>
                </c:pt>
                <c:pt idx="126">
                  <c:v>26.08.21</c:v>
                </c:pt>
                <c:pt idx="127">
                  <c:v>27.08.21</c:v>
                </c:pt>
                <c:pt idx="128">
                  <c:v>28.08.21</c:v>
                </c:pt>
                <c:pt idx="129">
                  <c:v>29.08.21</c:v>
                </c:pt>
                <c:pt idx="130">
                  <c:v>30.08.21</c:v>
                </c:pt>
                <c:pt idx="131">
                  <c:v>31.08.21</c:v>
                </c:pt>
                <c:pt idx="132">
                  <c:v>01.09.21</c:v>
                </c:pt>
                <c:pt idx="133">
                  <c:v>02.09.21</c:v>
                </c:pt>
                <c:pt idx="134">
                  <c:v>03.09.21</c:v>
                </c:pt>
                <c:pt idx="135">
                  <c:v>04.09.21</c:v>
                </c:pt>
                <c:pt idx="136">
                  <c:v>05.09.21</c:v>
                </c:pt>
                <c:pt idx="137">
                  <c:v>06.09.21</c:v>
                </c:pt>
                <c:pt idx="138">
                  <c:v>07.09.21</c:v>
                </c:pt>
                <c:pt idx="139">
                  <c:v>08.09.21</c:v>
                </c:pt>
                <c:pt idx="140">
                  <c:v>09.09.21</c:v>
                </c:pt>
                <c:pt idx="141">
                  <c:v>10.09.21</c:v>
                </c:pt>
                <c:pt idx="142">
                  <c:v>11.09.21</c:v>
                </c:pt>
                <c:pt idx="143">
                  <c:v>12.09.21</c:v>
                </c:pt>
                <c:pt idx="144">
                  <c:v>13.09.21</c:v>
                </c:pt>
                <c:pt idx="145">
                  <c:v>14.09.21</c:v>
                </c:pt>
                <c:pt idx="146">
                  <c:v>15.09.21</c:v>
                </c:pt>
                <c:pt idx="147">
                  <c:v>16.09.21</c:v>
                </c:pt>
                <c:pt idx="148">
                  <c:v>17.09.21</c:v>
                </c:pt>
                <c:pt idx="149">
                  <c:v>18.09.21</c:v>
                </c:pt>
                <c:pt idx="150">
                  <c:v>19.09.21</c:v>
                </c:pt>
                <c:pt idx="151">
                  <c:v>20.09.21</c:v>
                </c:pt>
                <c:pt idx="152">
                  <c:v>21.09.21</c:v>
                </c:pt>
                <c:pt idx="153">
                  <c:v>22.09.21</c:v>
                </c:pt>
                <c:pt idx="154">
                  <c:v>23.09.21</c:v>
                </c:pt>
                <c:pt idx="155">
                  <c:v>24.09.21</c:v>
                </c:pt>
                <c:pt idx="156">
                  <c:v>25.09.21</c:v>
                </c:pt>
                <c:pt idx="157">
                  <c:v>26.09.21</c:v>
                </c:pt>
                <c:pt idx="158">
                  <c:v>27.09.21</c:v>
                </c:pt>
                <c:pt idx="159">
                  <c:v>28.09.21</c:v>
                </c:pt>
                <c:pt idx="160">
                  <c:v>29.09.21</c:v>
                </c:pt>
                <c:pt idx="161">
                  <c:v>30.09.21</c:v>
                </c:pt>
                <c:pt idx="162">
                  <c:v>01.10.21</c:v>
                </c:pt>
                <c:pt idx="163">
                  <c:v>02.10.21</c:v>
                </c:pt>
                <c:pt idx="164">
                  <c:v>03.10.21</c:v>
                </c:pt>
                <c:pt idx="165">
                  <c:v>04.10.21</c:v>
                </c:pt>
                <c:pt idx="166">
                  <c:v>05.10.21</c:v>
                </c:pt>
                <c:pt idx="167">
                  <c:v>06.10.21</c:v>
                </c:pt>
                <c:pt idx="168">
                  <c:v>07.10.21</c:v>
                </c:pt>
                <c:pt idx="169">
                  <c:v>08.10.21</c:v>
                </c:pt>
                <c:pt idx="170">
                  <c:v>09.10.21</c:v>
                </c:pt>
                <c:pt idx="171">
                  <c:v>10.10.21</c:v>
                </c:pt>
                <c:pt idx="172">
                  <c:v>11.10.21</c:v>
                </c:pt>
                <c:pt idx="173">
                  <c:v>12.10.21</c:v>
                </c:pt>
                <c:pt idx="174">
                  <c:v>13.10.21</c:v>
                </c:pt>
                <c:pt idx="175">
                  <c:v>14.10.21</c:v>
                </c:pt>
                <c:pt idx="176">
                  <c:v>15.10.21</c:v>
                </c:pt>
                <c:pt idx="177">
                  <c:v>16.10.21</c:v>
                </c:pt>
                <c:pt idx="178">
                  <c:v>17.10.21</c:v>
                </c:pt>
                <c:pt idx="179">
                  <c:v>18.10.21</c:v>
                </c:pt>
                <c:pt idx="180">
                  <c:v>19.10.21</c:v>
                </c:pt>
                <c:pt idx="181">
                  <c:v>20.10.21</c:v>
                </c:pt>
                <c:pt idx="182">
                  <c:v>21.10.21</c:v>
                </c:pt>
              </c:strCache>
            </c:strRef>
          </c:cat>
          <c:val>
            <c:numRef>
              <c:f>List1!$B$2:$GB$2</c:f>
              <c:numCache>
                <c:formatCode>General</c:formatCode>
                <c:ptCount val="183"/>
                <c:pt idx="0">
                  <c:v>60</c:v>
                </c:pt>
                <c:pt idx="1">
                  <c:v>62</c:v>
                </c:pt>
                <c:pt idx="2">
                  <c:v>63</c:v>
                </c:pt>
                <c:pt idx="3">
                  <c:v>61</c:v>
                </c:pt>
                <c:pt idx="4">
                  <c:v>60</c:v>
                </c:pt>
                <c:pt idx="5">
                  <c:v>56</c:v>
                </c:pt>
                <c:pt idx="6">
                  <c:v>56</c:v>
                </c:pt>
                <c:pt idx="7">
                  <c:v>60</c:v>
                </c:pt>
                <c:pt idx="8">
                  <c:v>59</c:v>
                </c:pt>
                <c:pt idx="9">
                  <c:v>57</c:v>
                </c:pt>
                <c:pt idx="10">
                  <c:v>57</c:v>
                </c:pt>
                <c:pt idx="11">
                  <c:v>51</c:v>
                </c:pt>
                <c:pt idx="12">
                  <c:v>49</c:v>
                </c:pt>
                <c:pt idx="13">
                  <c:v>46</c:v>
                </c:pt>
                <c:pt idx="14">
                  <c:v>43</c:v>
                </c:pt>
                <c:pt idx="15">
                  <c:v>39</c:v>
                </c:pt>
                <c:pt idx="16">
                  <c:v>40</c:v>
                </c:pt>
                <c:pt idx="17">
                  <c:v>40</c:v>
                </c:pt>
                <c:pt idx="18">
                  <c:v>35</c:v>
                </c:pt>
                <c:pt idx="19">
                  <c:v>36</c:v>
                </c:pt>
                <c:pt idx="20">
                  <c:v>26</c:v>
                </c:pt>
                <c:pt idx="21">
                  <c:v>28</c:v>
                </c:pt>
                <c:pt idx="22">
                  <c:v>28</c:v>
                </c:pt>
                <c:pt idx="23">
                  <c:v>27</c:v>
                </c:pt>
                <c:pt idx="24">
                  <c:v>26</c:v>
                </c:pt>
                <c:pt idx="25">
                  <c:v>23</c:v>
                </c:pt>
                <c:pt idx="26">
                  <c:v>21</c:v>
                </c:pt>
                <c:pt idx="27">
                  <c:v>21</c:v>
                </c:pt>
                <c:pt idx="28">
                  <c:v>22</c:v>
                </c:pt>
                <c:pt idx="29">
                  <c:v>22</c:v>
                </c:pt>
                <c:pt idx="30">
                  <c:v>23</c:v>
                </c:pt>
                <c:pt idx="31">
                  <c:v>23</c:v>
                </c:pt>
                <c:pt idx="32">
                  <c:v>22</c:v>
                </c:pt>
                <c:pt idx="33">
                  <c:v>21</c:v>
                </c:pt>
                <c:pt idx="34">
                  <c:v>22</c:v>
                </c:pt>
                <c:pt idx="35">
                  <c:v>20</c:v>
                </c:pt>
                <c:pt idx="36">
                  <c:v>19</c:v>
                </c:pt>
                <c:pt idx="37">
                  <c:v>18</c:v>
                </c:pt>
                <c:pt idx="38">
                  <c:v>19</c:v>
                </c:pt>
                <c:pt idx="39">
                  <c:v>17</c:v>
                </c:pt>
                <c:pt idx="40">
                  <c:v>17</c:v>
                </c:pt>
                <c:pt idx="41">
                  <c:v>15</c:v>
                </c:pt>
                <c:pt idx="42">
                  <c:v>14</c:v>
                </c:pt>
                <c:pt idx="43">
                  <c:v>12</c:v>
                </c:pt>
                <c:pt idx="44">
                  <c:v>11</c:v>
                </c:pt>
                <c:pt idx="45">
                  <c:v>11</c:v>
                </c:pt>
                <c:pt idx="46">
                  <c:v>10</c:v>
                </c:pt>
                <c:pt idx="47">
                  <c:v>9</c:v>
                </c:pt>
                <c:pt idx="48">
                  <c:v>7</c:v>
                </c:pt>
                <c:pt idx="49">
                  <c:v>4</c:v>
                </c:pt>
                <c:pt idx="50">
                  <c:v>4</c:v>
                </c:pt>
                <c:pt idx="51">
                  <c:v>3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7</c:v>
                </c:pt>
                <c:pt idx="82">
                  <c:v>8</c:v>
                </c:pt>
                <c:pt idx="83">
                  <c:v>7</c:v>
                </c:pt>
                <c:pt idx="84">
                  <c:v>7</c:v>
                </c:pt>
                <c:pt idx="85">
                  <c:v>9</c:v>
                </c:pt>
                <c:pt idx="86">
                  <c:v>11</c:v>
                </c:pt>
                <c:pt idx="87">
                  <c:v>11</c:v>
                </c:pt>
                <c:pt idx="88">
                  <c:v>13</c:v>
                </c:pt>
                <c:pt idx="89">
                  <c:v>15</c:v>
                </c:pt>
                <c:pt idx="90">
                  <c:v>17</c:v>
                </c:pt>
                <c:pt idx="91">
                  <c:v>20</c:v>
                </c:pt>
                <c:pt idx="92">
                  <c:v>19</c:v>
                </c:pt>
                <c:pt idx="93">
                  <c:v>19</c:v>
                </c:pt>
                <c:pt idx="94">
                  <c:v>20</c:v>
                </c:pt>
                <c:pt idx="95">
                  <c:v>20</c:v>
                </c:pt>
                <c:pt idx="96">
                  <c:v>21</c:v>
                </c:pt>
                <c:pt idx="97">
                  <c:v>22</c:v>
                </c:pt>
                <c:pt idx="98">
                  <c:v>23</c:v>
                </c:pt>
                <c:pt idx="99">
                  <c:v>22</c:v>
                </c:pt>
                <c:pt idx="100">
                  <c:v>21</c:v>
                </c:pt>
                <c:pt idx="101">
                  <c:v>20</c:v>
                </c:pt>
                <c:pt idx="102">
                  <c:v>18</c:v>
                </c:pt>
                <c:pt idx="103">
                  <c:v>16</c:v>
                </c:pt>
                <c:pt idx="104">
                  <c:v>19</c:v>
                </c:pt>
                <c:pt idx="105">
                  <c:v>17</c:v>
                </c:pt>
                <c:pt idx="106">
                  <c:v>19</c:v>
                </c:pt>
                <c:pt idx="107">
                  <c:v>16</c:v>
                </c:pt>
                <c:pt idx="108">
                  <c:v>18</c:v>
                </c:pt>
                <c:pt idx="109">
                  <c:v>18</c:v>
                </c:pt>
                <c:pt idx="110">
                  <c:v>18</c:v>
                </c:pt>
                <c:pt idx="111">
                  <c:v>18</c:v>
                </c:pt>
                <c:pt idx="112">
                  <c:v>19</c:v>
                </c:pt>
                <c:pt idx="113">
                  <c:v>19</c:v>
                </c:pt>
                <c:pt idx="114">
                  <c:v>19</c:v>
                </c:pt>
                <c:pt idx="115">
                  <c:v>19</c:v>
                </c:pt>
                <c:pt idx="116">
                  <c:v>22</c:v>
                </c:pt>
                <c:pt idx="117">
                  <c:v>19</c:v>
                </c:pt>
                <c:pt idx="118">
                  <c:v>16</c:v>
                </c:pt>
                <c:pt idx="119">
                  <c:v>16</c:v>
                </c:pt>
                <c:pt idx="120">
                  <c:v>15</c:v>
                </c:pt>
                <c:pt idx="121">
                  <c:v>14</c:v>
                </c:pt>
                <c:pt idx="122">
                  <c:v>12</c:v>
                </c:pt>
                <c:pt idx="123">
                  <c:v>13</c:v>
                </c:pt>
                <c:pt idx="124">
                  <c:v>12</c:v>
                </c:pt>
                <c:pt idx="125">
                  <c:v>10</c:v>
                </c:pt>
                <c:pt idx="126">
                  <c:v>11</c:v>
                </c:pt>
                <c:pt idx="127">
                  <c:v>11</c:v>
                </c:pt>
                <c:pt idx="128">
                  <c:v>12</c:v>
                </c:pt>
                <c:pt idx="129">
                  <c:v>11</c:v>
                </c:pt>
                <c:pt idx="130">
                  <c:v>9</c:v>
                </c:pt>
                <c:pt idx="131">
                  <c:v>13</c:v>
                </c:pt>
                <c:pt idx="132">
                  <c:v>16</c:v>
                </c:pt>
                <c:pt idx="133">
                  <c:v>17</c:v>
                </c:pt>
                <c:pt idx="134">
                  <c:v>17</c:v>
                </c:pt>
                <c:pt idx="135">
                  <c:v>20</c:v>
                </c:pt>
                <c:pt idx="136">
                  <c:v>21</c:v>
                </c:pt>
                <c:pt idx="137">
                  <c:v>19</c:v>
                </c:pt>
                <c:pt idx="138">
                  <c:v>20</c:v>
                </c:pt>
                <c:pt idx="139">
                  <c:v>19</c:v>
                </c:pt>
                <c:pt idx="140">
                  <c:v>19</c:v>
                </c:pt>
                <c:pt idx="141">
                  <c:v>20</c:v>
                </c:pt>
                <c:pt idx="142">
                  <c:v>23</c:v>
                </c:pt>
                <c:pt idx="143">
                  <c:v>22</c:v>
                </c:pt>
                <c:pt idx="144">
                  <c:v>24</c:v>
                </c:pt>
                <c:pt idx="145">
                  <c:v>23</c:v>
                </c:pt>
                <c:pt idx="146">
                  <c:v>20</c:v>
                </c:pt>
                <c:pt idx="147">
                  <c:v>21</c:v>
                </c:pt>
                <c:pt idx="148">
                  <c:v>21</c:v>
                </c:pt>
                <c:pt idx="149">
                  <c:v>20</c:v>
                </c:pt>
                <c:pt idx="150">
                  <c:v>20</c:v>
                </c:pt>
                <c:pt idx="151">
                  <c:v>18</c:v>
                </c:pt>
                <c:pt idx="152">
                  <c:v>21</c:v>
                </c:pt>
                <c:pt idx="153">
                  <c:v>24</c:v>
                </c:pt>
                <c:pt idx="154">
                  <c:v>24</c:v>
                </c:pt>
                <c:pt idx="155">
                  <c:v>25</c:v>
                </c:pt>
                <c:pt idx="156">
                  <c:v>23</c:v>
                </c:pt>
                <c:pt idx="157">
                  <c:v>23</c:v>
                </c:pt>
                <c:pt idx="158">
                  <c:v>25</c:v>
                </c:pt>
                <c:pt idx="159">
                  <c:v>29</c:v>
                </c:pt>
                <c:pt idx="160">
                  <c:v>32</c:v>
                </c:pt>
                <c:pt idx="161">
                  <c:v>40</c:v>
                </c:pt>
                <c:pt idx="162">
                  <c:v>40</c:v>
                </c:pt>
                <c:pt idx="163">
                  <c:v>44</c:v>
                </c:pt>
                <c:pt idx="164">
                  <c:v>44</c:v>
                </c:pt>
                <c:pt idx="165">
                  <c:v>42</c:v>
                </c:pt>
                <c:pt idx="166">
                  <c:v>41</c:v>
                </c:pt>
                <c:pt idx="167">
                  <c:v>42</c:v>
                </c:pt>
                <c:pt idx="168">
                  <c:v>47</c:v>
                </c:pt>
                <c:pt idx="169">
                  <c:v>51</c:v>
                </c:pt>
                <c:pt idx="170">
                  <c:v>52</c:v>
                </c:pt>
                <c:pt idx="171">
                  <c:v>51</c:v>
                </c:pt>
                <c:pt idx="172">
                  <c:v>45</c:v>
                </c:pt>
                <c:pt idx="173">
                  <c:v>54</c:v>
                </c:pt>
                <c:pt idx="174">
                  <c:v>52</c:v>
                </c:pt>
                <c:pt idx="175">
                  <c:v>55</c:v>
                </c:pt>
                <c:pt idx="176">
                  <c:v>57</c:v>
                </c:pt>
                <c:pt idx="177">
                  <c:v>59</c:v>
                </c:pt>
                <c:pt idx="178">
                  <c:v>67</c:v>
                </c:pt>
                <c:pt idx="179">
                  <c:v>84</c:v>
                </c:pt>
                <c:pt idx="180">
                  <c:v>98</c:v>
                </c:pt>
                <c:pt idx="181">
                  <c:v>110</c:v>
                </c:pt>
                <c:pt idx="18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CD-4BA3-857E-B86804E5EE02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82"/>
              <c:layout>
                <c:manualLayout>
                  <c:x val="1.7754105636927238E-3"/>
                  <c:y val="9.1782611050075675E-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1200" b="1" i="0" u="none" strike="noStrike" kern="1200" baseline="0">
                      <a:solidFill>
                        <a:srgbClr val="ED7D3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97070572569906"/>
                      <c:h val="4.73249499096400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7CD-4BA3-857E-B86804E5EE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l">
                  <a:defRPr sz="12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List1!$B$1:$GB$1</c:f>
              <c:strCache>
                <c:ptCount val="183"/>
                <c:pt idx="0">
                  <c:v>22.04.21</c:v>
                </c:pt>
                <c:pt idx="1">
                  <c:v>23.04.21</c:v>
                </c:pt>
                <c:pt idx="2">
                  <c:v>24.04.21</c:v>
                </c:pt>
                <c:pt idx="3">
                  <c:v>25.04.21</c:v>
                </c:pt>
                <c:pt idx="4">
                  <c:v>26.04.21</c:v>
                </c:pt>
                <c:pt idx="5">
                  <c:v>27.04.21</c:v>
                </c:pt>
                <c:pt idx="6">
                  <c:v>28.04.21</c:v>
                </c:pt>
                <c:pt idx="7">
                  <c:v>29.04.21</c:v>
                </c:pt>
                <c:pt idx="8">
                  <c:v>30.04.21</c:v>
                </c:pt>
                <c:pt idx="9">
                  <c:v>01.05.21</c:v>
                </c:pt>
                <c:pt idx="10">
                  <c:v>02.05.21</c:v>
                </c:pt>
                <c:pt idx="11">
                  <c:v>03.05.21</c:v>
                </c:pt>
                <c:pt idx="12">
                  <c:v>04.05.21</c:v>
                </c:pt>
                <c:pt idx="13">
                  <c:v>05.05.21</c:v>
                </c:pt>
                <c:pt idx="14">
                  <c:v>06.05.21</c:v>
                </c:pt>
                <c:pt idx="15">
                  <c:v>07.05.21</c:v>
                </c:pt>
                <c:pt idx="16">
                  <c:v>08.05.21</c:v>
                </c:pt>
                <c:pt idx="17">
                  <c:v>09.05.21</c:v>
                </c:pt>
                <c:pt idx="18">
                  <c:v>10.05.21</c:v>
                </c:pt>
                <c:pt idx="19">
                  <c:v>11.05.21</c:v>
                </c:pt>
                <c:pt idx="20">
                  <c:v>12.05.21</c:v>
                </c:pt>
                <c:pt idx="21">
                  <c:v>13.05.21</c:v>
                </c:pt>
                <c:pt idx="22">
                  <c:v>14.05.21</c:v>
                </c:pt>
                <c:pt idx="23">
                  <c:v>15.05.21</c:v>
                </c:pt>
                <c:pt idx="24">
                  <c:v>16.05.21</c:v>
                </c:pt>
                <c:pt idx="25">
                  <c:v>17.05.21</c:v>
                </c:pt>
                <c:pt idx="26">
                  <c:v>18.05.21</c:v>
                </c:pt>
                <c:pt idx="27">
                  <c:v>19.05.21</c:v>
                </c:pt>
                <c:pt idx="28">
                  <c:v>20.05.21</c:v>
                </c:pt>
                <c:pt idx="29">
                  <c:v>21.05.21</c:v>
                </c:pt>
                <c:pt idx="30">
                  <c:v>22.05.21</c:v>
                </c:pt>
                <c:pt idx="31">
                  <c:v>23.05.21</c:v>
                </c:pt>
                <c:pt idx="32">
                  <c:v>24.05.21</c:v>
                </c:pt>
                <c:pt idx="33">
                  <c:v>25.05.21</c:v>
                </c:pt>
                <c:pt idx="34">
                  <c:v>26.05.21</c:v>
                </c:pt>
                <c:pt idx="35">
                  <c:v>27.05.21</c:v>
                </c:pt>
                <c:pt idx="36">
                  <c:v>28.05.21</c:v>
                </c:pt>
                <c:pt idx="37">
                  <c:v>29.05.21</c:v>
                </c:pt>
                <c:pt idx="38">
                  <c:v>30.05.21</c:v>
                </c:pt>
                <c:pt idx="39">
                  <c:v>31.05.21</c:v>
                </c:pt>
                <c:pt idx="40">
                  <c:v>01.06.21</c:v>
                </c:pt>
                <c:pt idx="41">
                  <c:v>02.06.21</c:v>
                </c:pt>
                <c:pt idx="42">
                  <c:v>03.06.21</c:v>
                </c:pt>
                <c:pt idx="43">
                  <c:v>04.06.21</c:v>
                </c:pt>
                <c:pt idx="44">
                  <c:v>05.06.21</c:v>
                </c:pt>
                <c:pt idx="45">
                  <c:v>06.06.21</c:v>
                </c:pt>
                <c:pt idx="46">
                  <c:v>07.06.21</c:v>
                </c:pt>
                <c:pt idx="47">
                  <c:v>08.06.21</c:v>
                </c:pt>
                <c:pt idx="48">
                  <c:v>09.06.21</c:v>
                </c:pt>
                <c:pt idx="49">
                  <c:v>10.06.21</c:v>
                </c:pt>
                <c:pt idx="50">
                  <c:v>11.06.21</c:v>
                </c:pt>
                <c:pt idx="51">
                  <c:v>12.06.21</c:v>
                </c:pt>
                <c:pt idx="52">
                  <c:v>13.06.21</c:v>
                </c:pt>
                <c:pt idx="53">
                  <c:v>14.06.21</c:v>
                </c:pt>
                <c:pt idx="54">
                  <c:v>15.06.21</c:v>
                </c:pt>
                <c:pt idx="55">
                  <c:v>16.06.21</c:v>
                </c:pt>
                <c:pt idx="56">
                  <c:v>17.06.21</c:v>
                </c:pt>
                <c:pt idx="57">
                  <c:v>18.06.21</c:v>
                </c:pt>
                <c:pt idx="58">
                  <c:v>19.06.21</c:v>
                </c:pt>
                <c:pt idx="59">
                  <c:v>20.06.21</c:v>
                </c:pt>
                <c:pt idx="60">
                  <c:v>21.06.21</c:v>
                </c:pt>
                <c:pt idx="61">
                  <c:v>22.06.21</c:v>
                </c:pt>
                <c:pt idx="62">
                  <c:v>23.06.21</c:v>
                </c:pt>
                <c:pt idx="63">
                  <c:v>24.06.21</c:v>
                </c:pt>
                <c:pt idx="64">
                  <c:v>25.06.21</c:v>
                </c:pt>
                <c:pt idx="65">
                  <c:v>26.06.21</c:v>
                </c:pt>
                <c:pt idx="66">
                  <c:v>27.06.21</c:v>
                </c:pt>
                <c:pt idx="67">
                  <c:v>28.06.21</c:v>
                </c:pt>
                <c:pt idx="68">
                  <c:v>29.06.21</c:v>
                </c:pt>
                <c:pt idx="69">
                  <c:v>30.06.21</c:v>
                </c:pt>
                <c:pt idx="70">
                  <c:v>01.07.21</c:v>
                </c:pt>
                <c:pt idx="71">
                  <c:v>02.07.21</c:v>
                </c:pt>
                <c:pt idx="72">
                  <c:v>03.07.21</c:v>
                </c:pt>
                <c:pt idx="73">
                  <c:v>04.07.21</c:v>
                </c:pt>
                <c:pt idx="74">
                  <c:v>05.07.21</c:v>
                </c:pt>
                <c:pt idx="75">
                  <c:v>06.07.21</c:v>
                </c:pt>
                <c:pt idx="76">
                  <c:v>07.07.21</c:v>
                </c:pt>
                <c:pt idx="77">
                  <c:v>08.07.21</c:v>
                </c:pt>
                <c:pt idx="78">
                  <c:v>09.07.21</c:v>
                </c:pt>
                <c:pt idx="79">
                  <c:v>10.07.21</c:v>
                </c:pt>
                <c:pt idx="80">
                  <c:v>11.07.21</c:v>
                </c:pt>
                <c:pt idx="81">
                  <c:v>12.07.21</c:v>
                </c:pt>
                <c:pt idx="82">
                  <c:v>13.07.21</c:v>
                </c:pt>
                <c:pt idx="83">
                  <c:v>14.07.21</c:v>
                </c:pt>
                <c:pt idx="84">
                  <c:v>15.07.21</c:v>
                </c:pt>
                <c:pt idx="85">
                  <c:v>16.07.21</c:v>
                </c:pt>
                <c:pt idx="86">
                  <c:v>17.07.21</c:v>
                </c:pt>
                <c:pt idx="87">
                  <c:v>18.07.21</c:v>
                </c:pt>
                <c:pt idx="88">
                  <c:v>19.07.21</c:v>
                </c:pt>
                <c:pt idx="89">
                  <c:v>20.07.21</c:v>
                </c:pt>
                <c:pt idx="90">
                  <c:v>21.07.21</c:v>
                </c:pt>
                <c:pt idx="91">
                  <c:v>22.07.21</c:v>
                </c:pt>
                <c:pt idx="92">
                  <c:v>23.07.21</c:v>
                </c:pt>
                <c:pt idx="93">
                  <c:v>24.07.21</c:v>
                </c:pt>
                <c:pt idx="94">
                  <c:v>25.07.21</c:v>
                </c:pt>
                <c:pt idx="95">
                  <c:v>26.07.21</c:v>
                </c:pt>
                <c:pt idx="96">
                  <c:v>27.07.21</c:v>
                </c:pt>
                <c:pt idx="97">
                  <c:v>28.07.21</c:v>
                </c:pt>
                <c:pt idx="98">
                  <c:v>29.07.21</c:v>
                </c:pt>
                <c:pt idx="99">
                  <c:v>30.07.21</c:v>
                </c:pt>
                <c:pt idx="100">
                  <c:v>31.07.21</c:v>
                </c:pt>
                <c:pt idx="101">
                  <c:v>01.08.21</c:v>
                </c:pt>
                <c:pt idx="102">
                  <c:v>02.08.21</c:v>
                </c:pt>
                <c:pt idx="103">
                  <c:v>03.08.21</c:v>
                </c:pt>
                <c:pt idx="104">
                  <c:v>04.08.21</c:v>
                </c:pt>
                <c:pt idx="105">
                  <c:v>05.08.21</c:v>
                </c:pt>
                <c:pt idx="106">
                  <c:v>06.08.21</c:v>
                </c:pt>
                <c:pt idx="107">
                  <c:v>07.08.21</c:v>
                </c:pt>
                <c:pt idx="108">
                  <c:v>08.08.21</c:v>
                </c:pt>
                <c:pt idx="109">
                  <c:v>09.08.21</c:v>
                </c:pt>
                <c:pt idx="110">
                  <c:v>10.08.21</c:v>
                </c:pt>
                <c:pt idx="111">
                  <c:v>11.08.21</c:v>
                </c:pt>
                <c:pt idx="112">
                  <c:v>12.08.21</c:v>
                </c:pt>
                <c:pt idx="113">
                  <c:v>13.08.21</c:v>
                </c:pt>
                <c:pt idx="114">
                  <c:v>14.08.21</c:v>
                </c:pt>
                <c:pt idx="115">
                  <c:v>15.08.21</c:v>
                </c:pt>
                <c:pt idx="116">
                  <c:v>16.08.21</c:v>
                </c:pt>
                <c:pt idx="117">
                  <c:v>17.08.21</c:v>
                </c:pt>
                <c:pt idx="118">
                  <c:v>18.08.21</c:v>
                </c:pt>
                <c:pt idx="119">
                  <c:v>19.08.21</c:v>
                </c:pt>
                <c:pt idx="120">
                  <c:v>20.08.21</c:v>
                </c:pt>
                <c:pt idx="121">
                  <c:v>21.08.21</c:v>
                </c:pt>
                <c:pt idx="122">
                  <c:v>22.08.21</c:v>
                </c:pt>
                <c:pt idx="123">
                  <c:v>23.08.21</c:v>
                </c:pt>
                <c:pt idx="124">
                  <c:v>24.08.21</c:v>
                </c:pt>
                <c:pt idx="125">
                  <c:v>25.08.21</c:v>
                </c:pt>
                <c:pt idx="126">
                  <c:v>26.08.21</c:v>
                </c:pt>
                <c:pt idx="127">
                  <c:v>27.08.21</c:v>
                </c:pt>
                <c:pt idx="128">
                  <c:v>28.08.21</c:v>
                </c:pt>
                <c:pt idx="129">
                  <c:v>29.08.21</c:v>
                </c:pt>
                <c:pt idx="130">
                  <c:v>30.08.21</c:v>
                </c:pt>
                <c:pt idx="131">
                  <c:v>31.08.21</c:v>
                </c:pt>
                <c:pt idx="132">
                  <c:v>01.09.21</c:v>
                </c:pt>
                <c:pt idx="133">
                  <c:v>02.09.21</c:v>
                </c:pt>
                <c:pt idx="134">
                  <c:v>03.09.21</c:v>
                </c:pt>
                <c:pt idx="135">
                  <c:v>04.09.21</c:v>
                </c:pt>
                <c:pt idx="136">
                  <c:v>05.09.21</c:v>
                </c:pt>
                <c:pt idx="137">
                  <c:v>06.09.21</c:v>
                </c:pt>
                <c:pt idx="138">
                  <c:v>07.09.21</c:v>
                </c:pt>
                <c:pt idx="139">
                  <c:v>08.09.21</c:v>
                </c:pt>
                <c:pt idx="140">
                  <c:v>09.09.21</c:v>
                </c:pt>
                <c:pt idx="141">
                  <c:v>10.09.21</c:v>
                </c:pt>
                <c:pt idx="142">
                  <c:v>11.09.21</c:v>
                </c:pt>
                <c:pt idx="143">
                  <c:v>12.09.21</c:v>
                </c:pt>
                <c:pt idx="144">
                  <c:v>13.09.21</c:v>
                </c:pt>
                <c:pt idx="145">
                  <c:v>14.09.21</c:v>
                </c:pt>
                <c:pt idx="146">
                  <c:v>15.09.21</c:v>
                </c:pt>
                <c:pt idx="147">
                  <c:v>16.09.21</c:v>
                </c:pt>
                <c:pt idx="148">
                  <c:v>17.09.21</c:v>
                </c:pt>
                <c:pt idx="149">
                  <c:v>18.09.21</c:v>
                </c:pt>
                <c:pt idx="150">
                  <c:v>19.09.21</c:v>
                </c:pt>
                <c:pt idx="151">
                  <c:v>20.09.21</c:v>
                </c:pt>
                <c:pt idx="152">
                  <c:v>21.09.21</c:v>
                </c:pt>
                <c:pt idx="153">
                  <c:v>22.09.21</c:v>
                </c:pt>
                <c:pt idx="154">
                  <c:v>23.09.21</c:v>
                </c:pt>
                <c:pt idx="155">
                  <c:v>24.09.21</c:v>
                </c:pt>
                <c:pt idx="156">
                  <c:v>25.09.21</c:v>
                </c:pt>
                <c:pt idx="157">
                  <c:v>26.09.21</c:v>
                </c:pt>
                <c:pt idx="158">
                  <c:v>27.09.21</c:v>
                </c:pt>
                <c:pt idx="159">
                  <c:v>28.09.21</c:v>
                </c:pt>
                <c:pt idx="160">
                  <c:v>29.09.21</c:v>
                </c:pt>
                <c:pt idx="161">
                  <c:v>30.09.21</c:v>
                </c:pt>
                <c:pt idx="162">
                  <c:v>01.10.21</c:v>
                </c:pt>
                <c:pt idx="163">
                  <c:v>02.10.21</c:v>
                </c:pt>
                <c:pt idx="164">
                  <c:v>03.10.21</c:v>
                </c:pt>
                <c:pt idx="165">
                  <c:v>04.10.21</c:v>
                </c:pt>
                <c:pt idx="166">
                  <c:v>05.10.21</c:v>
                </c:pt>
                <c:pt idx="167">
                  <c:v>06.10.21</c:v>
                </c:pt>
                <c:pt idx="168">
                  <c:v>07.10.21</c:v>
                </c:pt>
                <c:pt idx="169">
                  <c:v>08.10.21</c:v>
                </c:pt>
                <c:pt idx="170">
                  <c:v>09.10.21</c:v>
                </c:pt>
                <c:pt idx="171">
                  <c:v>10.10.21</c:v>
                </c:pt>
                <c:pt idx="172">
                  <c:v>11.10.21</c:v>
                </c:pt>
                <c:pt idx="173">
                  <c:v>12.10.21</c:v>
                </c:pt>
                <c:pt idx="174">
                  <c:v>13.10.21</c:v>
                </c:pt>
                <c:pt idx="175">
                  <c:v>14.10.21</c:v>
                </c:pt>
                <c:pt idx="176">
                  <c:v>15.10.21</c:v>
                </c:pt>
                <c:pt idx="177">
                  <c:v>16.10.21</c:v>
                </c:pt>
                <c:pt idx="178">
                  <c:v>17.10.21</c:v>
                </c:pt>
                <c:pt idx="179">
                  <c:v>18.10.21</c:v>
                </c:pt>
                <c:pt idx="180">
                  <c:v>19.10.21</c:v>
                </c:pt>
                <c:pt idx="181">
                  <c:v>20.10.21</c:v>
                </c:pt>
                <c:pt idx="182">
                  <c:v>21.10.21</c:v>
                </c:pt>
              </c:strCache>
            </c:strRef>
          </c:cat>
          <c:val>
            <c:numRef>
              <c:f>List1!$B$3:$GB$3</c:f>
              <c:numCache>
                <c:formatCode>General</c:formatCode>
                <c:ptCount val="183"/>
                <c:pt idx="0">
                  <c:v>275</c:v>
                </c:pt>
                <c:pt idx="1">
                  <c:v>265</c:v>
                </c:pt>
                <c:pt idx="2">
                  <c:v>257</c:v>
                </c:pt>
                <c:pt idx="3">
                  <c:v>253</c:v>
                </c:pt>
                <c:pt idx="4">
                  <c:v>232</c:v>
                </c:pt>
                <c:pt idx="5">
                  <c:v>218</c:v>
                </c:pt>
                <c:pt idx="6">
                  <c:v>198</c:v>
                </c:pt>
                <c:pt idx="7">
                  <c:v>194</c:v>
                </c:pt>
                <c:pt idx="8">
                  <c:v>189</c:v>
                </c:pt>
                <c:pt idx="9">
                  <c:v>186</c:v>
                </c:pt>
                <c:pt idx="10">
                  <c:v>185</c:v>
                </c:pt>
                <c:pt idx="11">
                  <c:v>173</c:v>
                </c:pt>
                <c:pt idx="12">
                  <c:v>158</c:v>
                </c:pt>
                <c:pt idx="13">
                  <c:v>150</c:v>
                </c:pt>
                <c:pt idx="14">
                  <c:v>139</c:v>
                </c:pt>
                <c:pt idx="15">
                  <c:v>141</c:v>
                </c:pt>
                <c:pt idx="16">
                  <c:v>139</c:v>
                </c:pt>
                <c:pt idx="17">
                  <c:v>138</c:v>
                </c:pt>
                <c:pt idx="18">
                  <c:v>134</c:v>
                </c:pt>
                <c:pt idx="19">
                  <c:v>142</c:v>
                </c:pt>
                <c:pt idx="20">
                  <c:v>141</c:v>
                </c:pt>
                <c:pt idx="21">
                  <c:v>134</c:v>
                </c:pt>
                <c:pt idx="22">
                  <c:v>126</c:v>
                </c:pt>
                <c:pt idx="23">
                  <c:v>121</c:v>
                </c:pt>
                <c:pt idx="24">
                  <c:v>119</c:v>
                </c:pt>
                <c:pt idx="25">
                  <c:v>107</c:v>
                </c:pt>
                <c:pt idx="26">
                  <c:v>100</c:v>
                </c:pt>
                <c:pt idx="27">
                  <c:v>91</c:v>
                </c:pt>
                <c:pt idx="28">
                  <c:v>90</c:v>
                </c:pt>
                <c:pt idx="29">
                  <c:v>79</c:v>
                </c:pt>
                <c:pt idx="30">
                  <c:v>78</c:v>
                </c:pt>
                <c:pt idx="31">
                  <c:v>77</c:v>
                </c:pt>
                <c:pt idx="32">
                  <c:v>62</c:v>
                </c:pt>
                <c:pt idx="33">
                  <c:v>56</c:v>
                </c:pt>
                <c:pt idx="34">
                  <c:v>55</c:v>
                </c:pt>
                <c:pt idx="35">
                  <c:v>46</c:v>
                </c:pt>
                <c:pt idx="36">
                  <c:v>44</c:v>
                </c:pt>
                <c:pt idx="37">
                  <c:v>41</c:v>
                </c:pt>
                <c:pt idx="38">
                  <c:v>40</c:v>
                </c:pt>
                <c:pt idx="39">
                  <c:v>36</c:v>
                </c:pt>
                <c:pt idx="40">
                  <c:v>36</c:v>
                </c:pt>
                <c:pt idx="41">
                  <c:v>32</c:v>
                </c:pt>
                <c:pt idx="42">
                  <c:v>34</c:v>
                </c:pt>
                <c:pt idx="43">
                  <c:v>31</c:v>
                </c:pt>
                <c:pt idx="44">
                  <c:v>29</c:v>
                </c:pt>
                <c:pt idx="45">
                  <c:v>30</c:v>
                </c:pt>
                <c:pt idx="46">
                  <c:v>27</c:v>
                </c:pt>
                <c:pt idx="47">
                  <c:v>23</c:v>
                </c:pt>
                <c:pt idx="48">
                  <c:v>20</c:v>
                </c:pt>
                <c:pt idx="49">
                  <c:v>20</c:v>
                </c:pt>
                <c:pt idx="50">
                  <c:v>17</c:v>
                </c:pt>
                <c:pt idx="51">
                  <c:v>18</c:v>
                </c:pt>
                <c:pt idx="52">
                  <c:v>20</c:v>
                </c:pt>
                <c:pt idx="53">
                  <c:v>18</c:v>
                </c:pt>
                <c:pt idx="54">
                  <c:v>16</c:v>
                </c:pt>
                <c:pt idx="55">
                  <c:v>16</c:v>
                </c:pt>
                <c:pt idx="56">
                  <c:v>15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16</c:v>
                </c:pt>
                <c:pt idx="61">
                  <c:v>14</c:v>
                </c:pt>
                <c:pt idx="62">
                  <c:v>14</c:v>
                </c:pt>
                <c:pt idx="63">
                  <c:v>14</c:v>
                </c:pt>
                <c:pt idx="64">
                  <c:v>13</c:v>
                </c:pt>
                <c:pt idx="65">
                  <c:v>13</c:v>
                </c:pt>
                <c:pt idx="66">
                  <c:v>11</c:v>
                </c:pt>
                <c:pt idx="67">
                  <c:v>12</c:v>
                </c:pt>
                <c:pt idx="68">
                  <c:v>14</c:v>
                </c:pt>
                <c:pt idx="69">
                  <c:v>13</c:v>
                </c:pt>
                <c:pt idx="70">
                  <c:v>12</c:v>
                </c:pt>
                <c:pt idx="71">
                  <c:v>12</c:v>
                </c:pt>
                <c:pt idx="72">
                  <c:v>12</c:v>
                </c:pt>
                <c:pt idx="73">
                  <c:v>13</c:v>
                </c:pt>
                <c:pt idx="74">
                  <c:v>17</c:v>
                </c:pt>
                <c:pt idx="75">
                  <c:v>17</c:v>
                </c:pt>
                <c:pt idx="76">
                  <c:v>17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15</c:v>
                </c:pt>
                <c:pt idx="81">
                  <c:v>15</c:v>
                </c:pt>
                <c:pt idx="82">
                  <c:v>17</c:v>
                </c:pt>
                <c:pt idx="83">
                  <c:v>19</c:v>
                </c:pt>
                <c:pt idx="84">
                  <c:v>20</c:v>
                </c:pt>
                <c:pt idx="85">
                  <c:v>18</c:v>
                </c:pt>
                <c:pt idx="86">
                  <c:v>17</c:v>
                </c:pt>
                <c:pt idx="87">
                  <c:v>17</c:v>
                </c:pt>
                <c:pt idx="88">
                  <c:v>19</c:v>
                </c:pt>
                <c:pt idx="89">
                  <c:v>19</c:v>
                </c:pt>
                <c:pt idx="90">
                  <c:v>22</c:v>
                </c:pt>
                <c:pt idx="91">
                  <c:v>22</c:v>
                </c:pt>
                <c:pt idx="92">
                  <c:v>25</c:v>
                </c:pt>
                <c:pt idx="93">
                  <c:v>26</c:v>
                </c:pt>
                <c:pt idx="94">
                  <c:v>27</c:v>
                </c:pt>
                <c:pt idx="95">
                  <c:v>26</c:v>
                </c:pt>
                <c:pt idx="96">
                  <c:v>24</c:v>
                </c:pt>
                <c:pt idx="97">
                  <c:v>23</c:v>
                </c:pt>
                <c:pt idx="98">
                  <c:v>22</c:v>
                </c:pt>
                <c:pt idx="99">
                  <c:v>23</c:v>
                </c:pt>
                <c:pt idx="100">
                  <c:v>23</c:v>
                </c:pt>
                <c:pt idx="101">
                  <c:v>23</c:v>
                </c:pt>
                <c:pt idx="102">
                  <c:v>19</c:v>
                </c:pt>
                <c:pt idx="103">
                  <c:v>21</c:v>
                </c:pt>
                <c:pt idx="104">
                  <c:v>19</c:v>
                </c:pt>
                <c:pt idx="105">
                  <c:v>18</c:v>
                </c:pt>
                <c:pt idx="106">
                  <c:v>15</c:v>
                </c:pt>
                <c:pt idx="107">
                  <c:v>14</c:v>
                </c:pt>
                <c:pt idx="108">
                  <c:v>11</c:v>
                </c:pt>
                <c:pt idx="109">
                  <c:v>13</c:v>
                </c:pt>
                <c:pt idx="110">
                  <c:v>15</c:v>
                </c:pt>
                <c:pt idx="111">
                  <c:v>17</c:v>
                </c:pt>
                <c:pt idx="112">
                  <c:v>17</c:v>
                </c:pt>
                <c:pt idx="113">
                  <c:v>19</c:v>
                </c:pt>
                <c:pt idx="114">
                  <c:v>20</c:v>
                </c:pt>
                <c:pt idx="115">
                  <c:v>21</c:v>
                </c:pt>
                <c:pt idx="116">
                  <c:v>23</c:v>
                </c:pt>
                <c:pt idx="117">
                  <c:v>25</c:v>
                </c:pt>
                <c:pt idx="118">
                  <c:v>26</c:v>
                </c:pt>
                <c:pt idx="119">
                  <c:v>26</c:v>
                </c:pt>
                <c:pt idx="120">
                  <c:v>26</c:v>
                </c:pt>
                <c:pt idx="121">
                  <c:v>26</c:v>
                </c:pt>
                <c:pt idx="122">
                  <c:v>26</c:v>
                </c:pt>
                <c:pt idx="123">
                  <c:v>28</c:v>
                </c:pt>
                <c:pt idx="124">
                  <c:v>29</c:v>
                </c:pt>
                <c:pt idx="125">
                  <c:v>26</c:v>
                </c:pt>
                <c:pt idx="126">
                  <c:v>27</c:v>
                </c:pt>
                <c:pt idx="127">
                  <c:v>26</c:v>
                </c:pt>
                <c:pt idx="128">
                  <c:v>26</c:v>
                </c:pt>
                <c:pt idx="129">
                  <c:v>25</c:v>
                </c:pt>
                <c:pt idx="130">
                  <c:v>20</c:v>
                </c:pt>
                <c:pt idx="131">
                  <c:v>21</c:v>
                </c:pt>
                <c:pt idx="132">
                  <c:v>19</c:v>
                </c:pt>
                <c:pt idx="133">
                  <c:v>24</c:v>
                </c:pt>
                <c:pt idx="134">
                  <c:v>30</c:v>
                </c:pt>
                <c:pt idx="135">
                  <c:v>31</c:v>
                </c:pt>
                <c:pt idx="136">
                  <c:v>29</c:v>
                </c:pt>
                <c:pt idx="137">
                  <c:v>27</c:v>
                </c:pt>
                <c:pt idx="138">
                  <c:v>32</c:v>
                </c:pt>
                <c:pt idx="139">
                  <c:v>32</c:v>
                </c:pt>
                <c:pt idx="140">
                  <c:v>34</c:v>
                </c:pt>
                <c:pt idx="141">
                  <c:v>34</c:v>
                </c:pt>
                <c:pt idx="142">
                  <c:v>33</c:v>
                </c:pt>
                <c:pt idx="143">
                  <c:v>34</c:v>
                </c:pt>
                <c:pt idx="144">
                  <c:v>35</c:v>
                </c:pt>
                <c:pt idx="145">
                  <c:v>37</c:v>
                </c:pt>
                <c:pt idx="146">
                  <c:v>39</c:v>
                </c:pt>
                <c:pt idx="147">
                  <c:v>41</c:v>
                </c:pt>
                <c:pt idx="148">
                  <c:v>40</c:v>
                </c:pt>
                <c:pt idx="149">
                  <c:v>42</c:v>
                </c:pt>
                <c:pt idx="150">
                  <c:v>43</c:v>
                </c:pt>
                <c:pt idx="151">
                  <c:v>50</c:v>
                </c:pt>
                <c:pt idx="152">
                  <c:v>52</c:v>
                </c:pt>
                <c:pt idx="153">
                  <c:v>57</c:v>
                </c:pt>
                <c:pt idx="154">
                  <c:v>60</c:v>
                </c:pt>
                <c:pt idx="155">
                  <c:v>67</c:v>
                </c:pt>
                <c:pt idx="156">
                  <c:v>73</c:v>
                </c:pt>
                <c:pt idx="157">
                  <c:v>75</c:v>
                </c:pt>
                <c:pt idx="158">
                  <c:v>77</c:v>
                </c:pt>
                <c:pt idx="159">
                  <c:v>82</c:v>
                </c:pt>
                <c:pt idx="160">
                  <c:v>88</c:v>
                </c:pt>
                <c:pt idx="161">
                  <c:v>96</c:v>
                </c:pt>
                <c:pt idx="162">
                  <c:v>97</c:v>
                </c:pt>
                <c:pt idx="163">
                  <c:v>98</c:v>
                </c:pt>
                <c:pt idx="164">
                  <c:v>104</c:v>
                </c:pt>
                <c:pt idx="165">
                  <c:v>103</c:v>
                </c:pt>
                <c:pt idx="166">
                  <c:v>111</c:v>
                </c:pt>
                <c:pt idx="167">
                  <c:v>115</c:v>
                </c:pt>
                <c:pt idx="168">
                  <c:v>117</c:v>
                </c:pt>
                <c:pt idx="169">
                  <c:v>117</c:v>
                </c:pt>
                <c:pt idx="170">
                  <c:v>117</c:v>
                </c:pt>
                <c:pt idx="171">
                  <c:v>116</c:v>
                </c:pt>
                <c:pt idx="172">
                  <c:v>126</c:v>
                </c:pt>
                <c:pt idx="173">
                  <c:v>138</c:v>
                </c:pt>
                <c:pt idx="174">
                  <c:v>138</c:v>
                </c:pt>
                <c:pt idx="175">
                  <c:v>146</c:v>
                </c:pt>
                <c:pt idx="176">
                  <c:v>156</c:v>
                </c:pt>
                <c:pt idx="177">
                  <c:v>161</c:v>
                </c:pt>
                <c:pt idx="178">
                  <c:v>171</c:v>
                </c:pt>
                <c:pt idx="179">
                  <c:v>202</c:v>
                </c:pt>
                <c:pt idx="180">
                  <c:v>226</c:v>
                </c:pt>
                <c:pt idx="181">
                  <c:v>249</c:v>
                </c:pt>
                <c:pt idx="182">
                  <c:v>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7CD-4BA3-857E-B86804E5EE02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82"/>
              <c:layout>
                <c:manualLayout>
                  <c:x val="-1.3019527064393282E-16"/>
                  <c:y val="-4.66254746308274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120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01304996662368"/>
                      <c:h val="7.530028975770307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37CD-4BA3-857E-B86804E5EE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List1!$B$1:$GB$1</c:f>
              <c:strCache>
                <c:ptCount val="183"/>
                <c:pt idx="0">
                  <c:v>22.04.21</c:v>
                </c:pt>
                <c:pt idx="1">
                  <c:v>23.04.21</c:v>
                </c:pt>
                <c:pt idx="2">
                  <c:v>24.04.21</c:v>
                </c:pt>
                <c:pt idx="3">
                  <c:v>25.04.21</c:v>
                </c:pt>
                <c:pt idx="4">
                  <c:v>26.04.21</c:v>
                </c:pt>
                <c:pt idx="5">
                  <c:v>27.04.21</c:v>
                </c:pt>
                <c:pt idx="6">
                  <c:v>28.04.21</c:v>
                </c:pt>
                <c:pt idx="7">
                  <c:v>29.04.21</c:v>
                </c:pt>
                <c:pt idx="8">
                  <c:v>30.04.21</c:v>
                </c:pt>
                <c:pt idx="9">
                  <c:v>01.05.21</c:v>
                </c:pt>
                <c:pt idx="10">
                  <c:v>02.05.21</c:v>
                </c:pt>
                <c:pt idx="11">
                  <c:v>03.05.21</c:v>
                </c:pt>
                <c:pt idx="12">
                  <c:v>04.05.21</c:v>
                </c:pt>
                <c:pt idx="13">
                  <c:v>05.05.21</c:v>
                </c:pt>
                <c:pt idx="14">
                  <c:v>06.05.21</c:v>
                </c:pt>
                <c:pt idx="15">
                  <c:v>07.05.21</c:v>
                </c:pt>
                <c:pt idx="16">
                  <c:v>08.05.21</c:v>
                </c:pt>
                <c:pt idx="17">
                  <c:v>09.05.21</c:v>
                </c:pt>
                <c:pt idx="18">
                  <c:v>10.05.21</c:v>
                </c:pt>
                <c:pt idx="19">
                  <c:v>11.05.21</c:v>
                </c:pt>
                <c:pt idx="20">
                  <c:v>12.05.21</c:v>
                </c:pt>
                <c:pt idx="21">
                  <c:v>13.05.21</c:v>
                </c:pt>
                <c:pt idx="22">
                  <c:v>14.05.21</c:v>
                </c:pt>
                <c:pt idx="23">
                  <c:v>15.05.21</c:v>
                </c:pt>
                <c:pt idx="24">
                  <c:v>16.05.21</c:v>
                </c:pt>
                <c:pt idx="25">
                  <c:v>17.05.21</c:v>
                </c:pt>
                <c:pt idx="26">
                  <c:v>18.05.21</c:v>
                </c:pt>
                <c:pt idx="27">
                  <c:v>19.05.21</c:v>
                </c:pt>
                <c:pt idx="28">
                  <c:v>20.05.21</c:v>
                </c:pt>
                <c:pt idx="29">
                  <c:v>21.05.21</c:v>
                </c:pt>
                <c:pt idx="30">
                  <c:v>22.05.21</c:v>
                </c:pt>
                <c:pt idx="31">
                  <c:v>23.05.21</c:v>
                </c:pt>
                <c:pt idx="32">
                  <c:v>24.05.21</c:v>
                </c:pt>
                <c:pt idx="33">
                  <c:v>25.05.21</c:v>
                </c:pt>
                <c:pt idx="34">
                  <c:v>26.05.21</c:v>
                </c:pt>
                <c:pt idx="35">
                  <c:v>27.05.21</c:v>
                </c:pt>
                <c:pt idx="36">
                  <c:v>28.05.21</c:v>
                </c:pt>
                <c:pt idx="37">
                  <c:v>29.05.21</c:v>
                </c:pt>
                <c:pt idx="38">
                  <c:v>30.05.21</c:v>
                </c:pt>
                <c:pt idx="39">
                  <c:v>31.05.21</c:v>
                </c:pt>
                <c:pt idx="40">
                  <c:v>01.06.21</c:v>
                </c:pt>
                <c:pt idx="41">
                  <c:v>02.06.21</c:v>
                </c:pt>
                <c:pt idx="42">
                  <c:v>03.06.21</c:v>
                </c:pt>
                <c:pt idx="43">
                  <c:v>04.06.21</c:v>
                </c:pt>
                <c:pt idx="44">
                  <c:v>05.06.21</c:v>
                </c:pt>
                <c:pt idx="45">
                  <c:v>06.06.21</c:v>
                </c:pt>
                <c:pt idx="46">
                  <c:v>07.06.21</c:v>
                </c:pt>
                <c:pt idx="47">
                  <c:v>08.06.21</c:v>
                </c:pt>
                <c:pt idx="48">
                  <c:v>09.06.21</c:v>
                </c:pt>
                <c:pt idx="49">
                  <c:v>10.06.21</c:v>
                </c:pt>
                <c:pt idx="50">
                  <c:v>11.06.21</c:v>
                </c:pt>
                <c:pt idx="51">
                  <c:v>12.06.21</c:v>
                </c:pt>
                <c:pt idx="52">
                  <c:v>13.06.21</c:v>
                </c:pt>
                <c:pt idx="53">
                  <c:v>14.06.21</c:v>
                </c:pt>
                <c:pt idx="54">
                  <c:v>15.06.21</c:v>
                </c:pt>
                <c:pt idx="55">
                  <c:v>16.06.21</c:v>
                </c:pt>
                <c:pt idx="56">
                  <c:v>17.06.21</c:v>
                </c:pt>
                <c:pt idx="57">
                  <c:v>18.06.21</c:v>
                </c:pt>
                <c:pt idx="58">
                  <c:v>19.06.21</c:v>
                </c:pt>
                <c:pt idx="59">
                  <c:v>20.06.21</c:v>
                </c:pt>
                <c:pt idx="60">
                  <c:v>21.06.21</c:v>
                </c:pt>
                <c:pt idx="61">
                  <c:v>22.06.21</c:v>
                </c:pt>
                <c:pt idx="62">
                  <c:v>23.06.21</c:v>
                </c:pt>
                <c:pt idx="63">
                  <c:v>24.06.21</c:v>
                </c:pt>
                <c:pt idx="64">
                  <c:v>25.06.21</c:v>
                </c:pt>
                <c:pt idx="65">
                  <c:v>26.06.21</c:v>
                </c:pt>
                <c:pt idx="66">
                  <c:v>27.06.21</c:v>
                </c:pt>
                <c:pt idx="67">
                  <c:v>28.06.21</c:v>
                </c:pt>
                <c:pt idx="68">
                  <c:v>29.06.21</c:v>
                </c:pt>
                <c:pt idx="69">
                  <c:v>30.06.21</c:v>
                </c:pt>
                <c:pt idx="70">
                  <c:v>01.07.21</c:v>
                </c:pt>
                <c:pt idx="71">
                  <c:v>02.07.21</c:v>
                </c:pt>
                <c:pt idx="72">
                  <c:v>03.07.21</c:v>
                </c:pt>
                <c:pt idx="73">
                  <c:v>04.07.21</c:v>
                </c:pt>
                <c:pt idx="74">
                  <c:v>05.07.21</c:v>
                </c:pt>
                <c:pt idx="75">
                  <c:v>06.07.21</c:v>
                </c:pt>
                <c:pt idx="76">
                  <c:v>07.07.21</c:v>
                </c:pt>
                <c:pt idx="77">
                  <c:v>08.07.21</c:v>
                </c:pt>
                <c:pt idx="78">
                  <c:v>09.07.21</c:v>
                </c:pt>
                <c:pt idx="79">
                  <c:v>10.07.21</c:v>
                </c:pt>
                <c:pt idx="80">
                  <c:v>11.07.21</c:v>
                </c:pt>
                <c:pt idx="81">
                  <c:v>12.07.21</c:v>
                </c:pt>
                <c:pt idx="82">
                  <c:v>13.07.21</c:v>
                </c:pt>
                <c:pt idx="83">
                  <c:v>14.07.21</c:v>
                </c:pt>
                <c:pt idx="84">
                  <c:v>15.07.21</c:v>
                </c:pt>
                <c:pt idx="85">
                  <c:v>16.07.21</c:v>
                </c:pt>
                <c:pt idx="86">
                  <c:v>17.07.21</c:v>
                </c:pt>
                <c:pt idx="87">
                  <c:v>18.07.21</c:v>
                </c:pt>
                <c:pt idx="88">
                  <c:v>19.07.21</c:v>
                </c:pt>
                <c:pt idx="89">
                  <c:v>20.07.21</c:v>
                </c:pt>
                <c:pt idx="90">
                  <c:v>21.07.21</c:v>
                </c:pt>
                <c:pt idx="91">
                  <c:v>22.07.21</c:v>
                </c:pt>
                <c:pt idx="92">
                  <c:v>23.07.21</c:v>
                </c:pt>
                <c:pt idx="93">
                  <c:v>24.07.21</c:v>
                </c:pt>
                <c:pt idx="94">
                  <c:v>25.07.21</c:v>
                </c:pt>
                <c:pt idx="95">
                  <c:v>26.07.21</c:v>
                </c:pt>
                <c:pt idx="96">
                  <c:v>27.07.21</c:v>
                </c:pt>
                <c:pt idx="97">
                  <c:v>28.07.21</c:v>
                </c:pt>
                <c:pt idx="98">
                  <c:v>29.07.21</c:v>
                </c:pt>
                <c:pt idx="99">
                  <c:v>30.07.21</c:v>
                </c:pt>
                <c:pt idx="100">
                  <c:v>31.07.21</c:v>
                </c:pt>
                <c:pt idx="101">
                  <c:v>01.08.21</c:v>
                </c:pt>
                <c:pt idx="102">
                  <c:v>02.08.21</c:v>
                </c:pt>
                <c:pt idx="103">
                  <c:v>03.08.21</c:v>
                </c:pt>
                <c:pt idx="104">
                  <c:v>04.08.21</c:v>
                </c:pt>
                <c:pt idx="105">
                  <c:v>05.08.21</c:v>
                </c:pt>
                <c:pt idx="106">
                  <c:v>06.08.21</c:v>
                </c:pt>
                <c:pt idx="107">
                  <c:v>07.08.21</c:v>
                </c:pt>
                <c:pt idx="108">
                  <c:v>08.08.21</c:v>
                </c:pt>
                <c:pt idx="109">
                  <c:v>09.08.21</c:v>
                </c:pt>
                <c:pt idx="110">
                  <c:v>10.08.21</c:v>
                </c:pt>
                <c:pt idx="111">
                  <c:v>11.08.21</c:v>
                </c:pt>
                <c:pt idx="112">
                  <c:v>12.08.21</c:v>
                </c:pt>
                <c:pt idx="113">
                  <c:v>13.08.21</c:v>
                </c:pt>
                <c:pt idx="114">
                  <c:v>14.08.21</c:v>
                </c:pt>
                <c:pt idx="115">
                  <c:v>15.08.21</c:v>
                </c:pt>
                <c:pt idx="116">
                  <c:v>16.08.21</c:v>
                </c:pt>
                <c:pt idx="117">
                  <c:v>17.08.21</c:v>
                </c:pt>
                <c:pt idx="118">
                  <c:v>18.08.21</c:v>
                </c:pt>
                <c:pt idx="119">
                  <c:v>19.08.21</c:v>
                </c:pt>
                <c:pt idx="120">
                  <c:v>20.08.21</c:v>
                </c:pt>
                <c:pt idx="121">
                  <c:v>21.08.21</c:v>
                </c:pt>
                <c:pt idx="122">
                  <c:v>22.08.21</c:v>
                </c:pt>
                <c:pt idx="123">
                  <c:v>23.08.21</c:v>
                </c:pt>
                <c:pt idx="124">
                  <c:v>24.08.21</c:v>
                </c:pt>
                <c:pt idx="125">
                  <c:v>25.08.21</c:v>
                </c:pt>
                <c:pt idx="126">
                  <c:v>26.08.21</c:v>
                </c:pt>
                <c:pt idx="127">
                  <c:v>27.08.21</c:v>
                </c:pt>
                <c:pt idx="128">
                  <c:v>28.08.21</c:v>
                </c:pt>
                <c:pt idx="129">
                  <c:v>29.08.21</c:v>
                </c:pt>
                <c:pt idx="130">
                  <c:v>30.08.21</c:v>
                </c:pt>
                <c:pt idx="131">
                  <c:v>31.08.21</c:v>
                </c:pt>
                <c:pt idx="132">
                  <c:v>01.09.21</c:v>
                </c:pt>
                <c:pt idx="133">
                  <c:v>02.09.21</c:v>
                </c:pt>
                <c:pt idx="134">
                  <c:v>03.09.21</c:v>
                </c:pt>
                <c:pt idx="135">
                  <c:v>04.09.21</c:v>
                </c:pt>
                <c:pt idx="136">
                  <c:v>05.09.21</c:v>
                </c:pt>
                <c:pt idx="137">
                  <c:v>06.09.21</c:v>
                </c:pt>
                <c:pt idx="138">
                  <c:v>07.09.21</c:v>
                </c:pt>
                <c:pt idx="139">
                  <c:v>08.09.21</c:v>
                </c:pt>
                <c:pt idx="140">
                  <c:v>09.09.21</c:v>
                </c:pt>
                <c:pt idx="141">
                  <c:v>10.09.21</c:v>
                </c:pt>
                <c:pt idx="142">
                  <c:v>11.09.21</c:v>
                </c:pt>
                <c:pt idx="143">
                  <c:v>12.09.21</c:v>
                </c:pt>
                <c:pt idx="144">
                  <c:v>13.09.21</c:v>
                </c:pt>
                <c:pt idx="145">
                  <c:v>14.09.21</c:v>
                </c:pt>
                <c:pt idx="146">
                  <c:v>15.09.21</c:v>
                </c:pt>
                <c:pt idx="147">
                  <c:v>16.09.21</c:v>
                </c:pt>
                <c:pt idx="148">
                  <c:v>17.09.21</c:v>
                </c:pt>
                <c:pt idx="149">
                  <c:v>18.09.21</c:v>
                </c:pt>
                <c:pt idx="150">
                  <c:v>19.09.21</c:v>
                </c:pt>
                <c:pt idx="151">
                  <c:v>20.09.21</c:v>
                </c:pt>
                <c:pt idx="152">
                  <c:v>21.09.21</c:v>
                </c:pt>
                <c:pt idx="153">
                  <c:v>22.09.21</c:v>
                </c:pt>
                <c:pt idx="154">
                  <c:v>23.09.21</c:v>
                </c:pt>
                <c:pt idx="155">
                  <c:v>24.09.21</c:v>
                </c:pt>
                <c:pt idx="156">
                  <c:v>25.09.21</c:v>
                </c:pt>
                <c:pt idx="157">
                  <c:v>26.09.21</c:v>
                </c:pt>
                <c:pt idx="158">
                  <c:v>27.09.21</c:v>
                </c:pt>
                <c:pt idx="159">
                  <c:v>28.09.21</c:v>
                </c:pt>
                <c:pt idx="160">
                  <c:v>29.09.21</c:v>
                </c:pt>
                <c:pt idx="161">
                  <c:v>30.09.21</c:v>
                </c:pt>
                <c:pt idx="162">
                  <c:v>01.10.21</c:v>
                </c:pt>
                <c:pt idx="163">
                  <c:v>02.10.21</c:v>
                </c:pt>
                <c:pt idx="164">
                  <c:v>03.10.21</c:v>
                </c:pt>
                <c:pt idx="165">
                  <c:v>04.10.21</c:v>
                </c:pt>
                <c:pt idx="166">
                  <c:v>05.10.21</c:v>
                </c:pt>
                <c:pt idx="167">
                  <c:v>06.10.21</c:v>
                </c:pt>
                <c:pt idx="168">
                  <c:v>07.10.21</c:v>
                </c:pt>
                <c:pt idx="169">
                  <c:v>08.10.21</c:v>
                </c:pt>
                <c:pt idx="170">
                  <c:v>09.10.21</c:v>
                </c:pt>
                <c:pt idx="171">
                  <c:v>10.10.21</c:v>
                </c:pt>
                <c:pt idx="172">
                  <c:v>11.10.21</c:v>
                </c:pt>
                <c:pt idx="173">
                  <c:v>12.10.21</c:v>
                </c:pt>
                <c:pt idx="174">
                  <c:v>13.10.21</c:v>
                </c:pt>
                <c:pt idx="175">
                  <c:v>14.10.21</c:v>
                </c:pt>
                <c:pt idx="176">
                  <c:v>15.10.21</c:v>
                </c:pt>
                <c:pt idx="177">
                  <c:v>16.10.21</c:v>
                </c:pt>
                <c:pt idx="178">
                  <c:v>17.10.21</c:v>
                </c:pt>
                <c:pt idx="179">
                  <c:v>18.10.21</c:v>
                </c:pt>
                <c:pt idx="180">
                  <c:v>19.10.21</c:v>
                </c:pt>
                <c:pt idx="181">
                  <c:v>20.10.21</c:v>
                </c:pt>
                <c:pt idx="182">
                  <c:v>21.10.21</c:v>
                </c:pt>
              </c:strCache>
            </c:strRef>
          </c:cat>
          <c:val>
            <c:numRef>
              <c:f>List1!$B$4:$GB$4</c:f>
              <c:numCache>
                <c:formatCode>General</c:formatCode>
                <c:ptCount val="183"/>
                <c:pt idx="0">
                  <c:v>291</c:v>
                </c:pt>
                <c:pt idx="1">
                  <c:v>269</c:v>
                </c:pt>
                <c:pt idx="2">
                  <c:v>264</c:v>
                </c:pt>
                <c:pt idx="3">
                  <c:v>260</c:v>
                </c:pt>
                <c:pt idx="4">
                  <c:v>243</c:v>
                </c:pt>
                <c:pt idx="5">
                  <c:v>228</c:v>
                </c:pt>
                <c:pt idx="6">
                  <c:v>220</c:v>
                </c:pt>
                <c:pt idx="7">
                  <c:v>225</c:v>
                </c:pt>
                <c:pt idx="8">
                  <c:v>223</c:v>
                </c:pt>
                <c:pt idx="9">
                  <c:v>221</c:v>
                </c:pt>
                <c:pt idx="10">
                  <c:v>220</c:v>
                </c:pt>
                <c:pt idx="11">
                  <c:v>202</c:v>
                </c:pt>
                <c:pt idx="12">
                  <c:v>192</c:v>
                </c:pt>
                <c:pt idx="13">
                  <c:v>180</c:v>
                </c:pt>
                <c:pt idx="14">
                  <c:v>181</c:v>
                </c:pt>
                <c:pt idx="15">
                  <c:v>182</c:v>
                </c:pt>
                <c:pt idx="16">
                  <c:v>183</c:v>
                </c:pt>
                <c:pt idx="17">
                  <c:v>180</c:v>
                </c:pt>
                <c:pt idx="18">
                  <c:v>165</c:v>
                </c:pt>
                <c:pt idx="19">
                  <c:v>166</c:v>
                </c:pt>
                <c:pt idx="20">
                  <c:v>161</c:v>
                </c:pt>
                <c:pt idx="21">
                  <c:v>149</c:v>
                </c:pt>
                <c:pt idx="22">
                  <c:v>139</c:v>
                </c:pt>
                <c:pt idx="23">
                  <c:v>141</c:v>
                </c:pt>
                <c:pt idx="24">
                  <c:v>141</c:v>
                </c:pt>
                <c:pt idx="25">
                  <c:v>130</c:v>
                </c:pt>
                <c:pt idx="26">
                  <c:v>121</c:v>
                </c:pt>
                <c:pt idx="27">
                  <c:v>110</c:v>
                </c:pt>
                <c:pt idx="28">
                  <c:v>104</c:v>
                </c:pt>
                <c:pt idx="29">
                  <c:v>94</c:v>
                </c:pt>
                <c:pt idx="30">
                  <c:v>93</c:v>
                </c:pt>
                <c:pt idx="31">
                  <c:v>91</c:v>
                </c:pt>
                <c:pt idx="32">
                  <c:v>83</c:v>
                </c:pt>
                <c:pt idx="33">
                  <c:v>69</c:v>
                </c:pt>
                <c:pt idx="34">
                  <c:v>63</c:v>
                </c:pt>
                <c:pt idx="35">
                  <c:v>54</c:v>
                </c:pt>
                <c:pt idx="36">
                  <c:v>45</c:v>
                </c:pt>
                <c:pt idx="37">
                  <c:v>44</c:v>
                </c:pt>
                <c:pt idx="38">
                  <c:v>44</c:v>
                </c:pt>
                <c:pt idx="39">
                  <c:v>38</c:v>
                </c:pt>
                <c:pt idx="40">
                  <c:v>33</c:v>
                </c:pt>
                <c:pt idx="41">
                  <c:v>28</c:v>
                </c:pt>
                <c:pt idx="42">
                  <c:v>26</c:v>
                </c:pt>
                <c:pt idx="43">
                  <c:v>22</c:v>
                </c:pt>
                <c:pt idx="44">
                  <c:v>23</c:v>
                </c:pt>
                <c:pt idx="45">
                  <c:v>22</c:v>
                </c:pt>
                <c:pt idx="46">
                  <c:v>19</c:v>
                </c:pt>
                <c:pt idx="47">
                  <c:v>17</c:v>
                </c:pt>
                <c:pt idx="48">
                  <c:v>16</c:v>
                </c:pt>
                <c:pt idx="49">
                  <c:v>15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  <c:pt idx="53">
                  <c:v>10</c:v>
                </c:pt>
                <c:pt idx="54">
                  <c:v>9</c:v>
                </c:pt>
                <c:pt idx="55">
                  <c:v>10</c:v>
                </c:pt>
                <c:pt idx="56">
                  <c:v>11</c:v>
                </c:pt>
                <c:pt idx="57">
                  <c:v>11</c:v>
                </c:pt>
                <c:pt idx="58">
                  <c:v>9</c:v>
                </c:pt>
                <c:pt idx="59">
                  <c:v>10</c:v>
                </c:pt>
                <c:pt idx="60">
                  <c:v>9</c:v>
                </c:pt>
                <c:pt idx="61">
                  <c:v>7</c:v>
                </c:pt>
                <c:pt idx="62">
                  <c:v>9</c:v>
                </c:pt>
                <c:pt idx="63">
                  <c:v>10</c:v>
                </c:pt>
                <c:pt idx="64">
                  <c:v>9</c:v>
                </c:pt>
                <c:pt idx="65">
                  <c:v>10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13</c:v>
                </c:pt>
                <c:pt idx="70">
                  <c:v>12</c:v>
                </c:pt>
                <c:pt idx="71">
                  <c:v>13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15</c:v>
                </c:pt>
                <c:pt idx="78">
                  <c:v>18</c:v>
                </c:pt>
                <c:pt idx="79">
                  <c:v>17</c:v>
                </c:pt>
                <c:pt idx="80">
                  <c:v>16</c:v>
                </c:pt>
                <c:pt idx="81">
                  <c:v>18</c:v>
                </c:pt>
                <c:pt idx="82">
                  <c:v>18</c:v>
                </c:pt>
                <c:pt idx="83">
                  <c:v>22</c:v>
                </c:pt>
                <c:pt idx="84">
                  <c:v>24</c:v>
                </c:pt>
                <c:pt idx="85">
                  <c:v>28</c:v>
                </c:pt>
                <c:pt idx="86">
                  <c:v>29</c:v>
                </c:pt>
                <c:pt idx="87">
                  <c:v>30</c:v>
                </c:pt>
                <c:pt idx="88">
                  <c:v>32</c:v>
                </c:pt>
                <c:pt idx="89">
                  <c:v>37</c:v>
                </c:pt>
                <c:pt idx="90">
                  <c:v>36</c:v>
                </c:pt>
                <c:pt idx="91">
                  <c:v>35</c:v>
                </c:pt>
                <c:pt idx="92">
                  <c:v>34</c:v>
                </c:pt>
                <c:pt idx="93">
                  <c:v>34</c:v>
                </c:pt>
                <c:pt idx="94">
                  <c:v>34</c:v>
                </c:pt>
                <c:pt idx="95">
                  <c:v>35</c:v>
                </c:pt>
                <c:pt idx="96">
                  <c:v>39</c:v>
                </c:pt>
                <c:pt idx="97">
                  <c:v>36</c:v>
                </c:pt>
                <c:pt idx="98">
                  <c:v>35</c:v>
                </c:pt>
                <c:pt idx="99">
                  <c:v>33</c:v>
                </c:pt>
                <c:pt idx="100">
                  <c:v>33</c:v>
                </c:pt>
                <c:pt idx="101">
                  <c:v>31</c:v>
                </c:pt>
                <c:pt idx="102">
                  <c:v>29</c:v>
                </c:pt>
                <c:pt idx="103">
                  <c:v>31</c:v>
                </c:pt>
                <c:pt idx="104">
                  <c:v>33</c:v>
                </c:pt>
                <c:pt idx="105">
                  <c:v>29</c:v>
                </c:pt>
                <c:pt idx="106">
                  <c:v>30</c:v>
                </c:pt>
                <c:pt idx="107">
                  <c:v>30</c:v>
                </c:pt>
                <c:pt idx="108">
                  <c:v>28</c:v>
                </c:pt>
                <c:pt idx="109">
                  <c:v>30</c:v>
                </c:pt>
                <c:pt idx="110">
                  <c:v>28</c:v>
                </c:pt>
                <c:pt idx="111">
                  <c:v>28</c:v>
                </c:pt>
                <c:pt idx="112">
                  <c:v>27</c:v>
                </c:pt>
                <c:pt idx="113">
                  <c:v>32</c:v>
                </c:pt>
                <c:pt idx="114">
                  <c:v>33</c:v>
                </c:pt>
                <c:pt idx="115">
                  <c:v>33</c:v>
                </c:pt>
                <c:pt idx="116">
                  <c:v>31</c:v>
                </c:pt>
                <c:pt idx="117">
                  <c:v>28</c:v>
                </c:pt>
                <c:pt idx="118">
                  <c:v>27</c:v>
                </c:pt>
                <c:pt idx="119">
                  <c:v>25</c:v>
                </c:pt>
                <c:pt idx="120">
                  <c:v>27</c:v>
                </c:pt>
                <c:pt idx="121">
                  <c:v>27</c:v>
                </c:pt>
                <c:pt idx="122">
                  <c:v>28</c:v>
                </c:pt>
                <c:pt idx="123">
                  <c:v>25</c:v>
                </c:pt>
                <c:pt idx="124">
                  <c:v>26</c:v>
                </c:pt>
                <c:pt idx="125">
                  <c:v>30</c:v>
                </c:pt>
                <c:pt idx="126">
                  <c:v>28</c:v>
                </c:pt>
                <c:pt idx="127">
                  <c:v>27</c:v>
                </c:pt>
                <c:pt idx="128">
                  <c:v>25</c:v>
                </c:pt>
                <c:pt idx="129">
                  <c:v>26</c:v>
                </c:pt>
                <c:pt idx="130">
                  <c:v>24</c:v>
                </c:pt>
                <c:pt idx="131">
                  <c:v>25</c:v>
                </c:pt>
                <c:pt idx="132">
                  <c:v>28</c:v>
                </c:pt>
                <c:pt idx="133">
                  <c:v>32</c:v>
                </c:pt>
                <c:pt idx="134">
                  <c:v>34</c:v>
                </c:pt>
                <c:pt idx="135">
                  <c:v>38</c:v>
                </c:pt>
                <c:pt idx="136">
                  <c:v>37</c:v>
                </c:pt>
                <c:pt idx="137">
                  <c:v>42</c:v>
                </c:pt>
                <c:pt idx="138">
                  <c:v>44</c:v>
                </c:pt>
                <c:pt idx="139">
                  <c:v>41</c:v>
                </c:pt>
                <c:pt idx="140">
                  <c:v>40</c:v>
                </c:pt>
                <c:pt idx="141">
                  <c:v>42</c:v>
                </c:pt>
                <c:pt idx="142">
                  <c:v>41</c:v>
                </c:pt>
                <c:pt idx="143">
                  <c:v>44</c:v>
                </c:pt>
                <c:pt idx="144">
                  <c:v>45</c:v>
                </c:pt>
                <c:pt idx="145">
                  <c:v>44</c:v>
                </c:pt>
                <c:pt idx="146">
                  <c:v>48</c:v>
                </c:pt>
                <c:pt idx="147">
                  <c:v>51</c:v>
                </c:pt>
                <c:pt idx="148">
                  <c:v>49</c:v>
                </c:pt>
                <c:pt idx="149">
                  <c:v>48</c:v>
                </c:pt>
                <c:pt idx="150">
                  <c:v>51</c:v>
                </c:pt>
                <c:pt idx="151">
                  <c:v>51</c:v>
                </c:pt>
                <c:pt idx="152">
                  <c:v>58</c:v>
                </c:pt>
                <c:pt idx="153">
                  <c:v>65</c:v>
                </c:pt>
                <c:pt idx="154">
                  <c:v>67</c:v>
                </c:pt>
                <c:pt idx="155">
                  <c:v>70</c:v>
                </c:pt>
                <c:pt idx="156">
                  <c:v>73</c:v>
                </c:pt>
                <c:pt idx="157">
                  <c:v>72</c:v>
                </c:pt>
                <c:pt idx="158">
                  <c:v>75</c:v>
                </c:pt>
                <c:pt idx="159">
                  <c:v>80</c:v>
                </c:pt>
                <c:pt idx="160">
                  <c:v>80</c:v>
                </c:pt>
                <c:pt idx="161">
                  <c:v>85</c:v>
                </c:pt>
                <c:pt idx="162">
                  <c:v>88</c:v>
                </c:pt>
                <c:pt idx="163">
                  <c:v>90</c:v>
                </c:pt>
                <c:pt idx="164">
                  <c:v>92</c:v>
                </c:pt>
                <c:pt idx="165">
                  <c:v>92</c:v>
                </c:pt>
                <c:pt idx="166">
                  <c:v>94</c:v>
                </c:pt>
                <c:pt idx="167">
                  <c:v>103</c:v>
                </c:pt>
                <c:pt idx="168">
                  <c:v>109</c:v>
                </c:pt>
                <c:pt idx="169">
                  <c:v>115</c:v>
                </c:pt>
                <c:pt idx="170">
                  <c:v>121</c:v>
                </c:pt>
                <c:pt idx="171">
                  <c:v>123</c:v>
                </c:pt>
                <c:pt idx="172">
                  <c:v>132</c:v>
                </c:pt>
                <c:pt idx="173">
                  <c:v>161</c:v>
                </c:pt>
                <c:pt idx="174">
                  <c:v>168</c:v>
                </c:pt>
                <c:pt idx="175">
                  <c:v>176</c:v>
                </c:pt>
                <c:pt idx="176">
                  <c:v>179</c:v>
                </c:pt>
                <c:pt idx="177">
                  <c:v>185</c:v>
                </c:pt>
                <c:pt idx="178">
                  <c:v>197</c:v>
                </c:pt>
                <c:pt idx="179">
                  <c:v>235</c:v>
                </c:pt>
                <c:pt idx="180">
                  <c:v>285</c:v>
                </c:pt>
                <c:pt idx="181">
                  <c:v>328</c:v>
                </c:pt>
                <c:pt idx="182">
                  <c:v>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7CD-4BA3-857E-B86804E5E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dd/mm/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Kraj Vysočina</c:v>
                </c:pt>
                <c:pt idx="2">
                  <c:v>Liberecký kraj</c:v>
                </c:pt>
                <c:pt idx="3">
                  <c:v>Královéhradecký kraj</c:v>
                </c:pt>
                <c:pt idx="4">
                  <c:v>Středočeský kraj</c:v>
                </c:pt>
                <c:pt idx="5">
                  <c:v>Hlavní město Praha</c:v>
                </c:pt>
                <c:pt idx="6">
                  <c:v>Ústecký kraj</c:v>
                </c:pt>
                <c:pt idx="7">
                  <c:v>Pardubický kraj</c:v>
                </c:pt>
                <c:pt idx="8">
                  <c:v>Jihočeský kraj</c:v>
                </c:pt>
                <c:pt idx="9">
                  <c:v>ČR</c:v>
                </c:pt>
                <c:pt idx="10">
                  <c:v>Olomoucký kraj</c:v>
                </c:pt>
                <c:pt idx="11">
                  <c:v>Jihomoravský kraj</c:v>
                </c:pt>
                <c:pt idx="12">
                  <c:v>Karlovarský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91.467389999999995</c:v>
                </c:pt>
                <c:pt idx="1">
                  <c:v>88.356160000000003</c:v>
                </c:pt>
                <c:pt idx="2">
                  <c:v>88.161010000000005</c:v>
                </c:pt>
                <c:pt idx="3">
                  <c:v>88.061220000000006</c:v>
                </c:pt>
                <c:pt idx="4">
                  <c:v>87.980909999999994</c:v>
                </c:pt>
                <c:pt idx="5">
                  <c:v>87.83784</c:v>
                </c:pt>
                <c:pt idx="6">
                  <c:v>87.5</c:v>
                </c:pt>
                <c:pt idx="7">
                  <c:v>87.246809999999996</c:v>
                </c:pt>
                <c:pt idx="8">
                  <c:v>86.532809999999998</c:v>
                </c:pt>
                <c:pt idx="9">
                  <c:v>86.061459999999997</c:v>
                </c:pt>
                <c:pt idx="10">
                  <c:v>85.321100000000001</c:v>
                </c:pt>
                <c:pt idx="11">
                  <c:v>83.743170000000006</c:v>
                </c:pt>
                <c:pt idx="12">
                  <c:v>82.8125</c:v>
                </c:pt>
                <c:pt idx="13">
                  <c:v>82.044560000000004</c:v>
                </c:pt>
                <c:pt idx="14">
                  <c:v>81.536490000000001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Ústecký kraj</c:v>
                </c:pt>
                <c:pt idx="1">
                  <c:v>Plzeňský kraj</c:v>
                </c:pt>
                <c:pt idx="2">
                  <c:v>Kraj Vysočina</c:v>
                </c:pt>
                <c:pt idx="3">
                  <c:v>Středočeský kraj</c:v>
                </c:pt>
                <c:pt idx="4">
                  <c:v>Hlavní město Praha</c:v>
                </c:pt>
                <c:pt idx="5">
                  <c:v>Královéhradecký kraj</c:v>
                </c:pt>
                <c:pt idx="6">
                  <c:v>Karlovarský kraj</c:v>
                </c:pt>
                <c:pt idx="7">
                  <c:v>Jihočeský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Jihomoravský kraj</c:v>
                </c:pt>
                <c:pt idx="11">
                  <c:v>Pardubický kraj</c:v>
                </c:pt>
                <c:pt idx="12">
                  <c:v>Moravskoslezský kraj</c:v>
                </c:pt>
                <c:pt idx="13">
                  <c:v>Zlínský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84.018879999999996</c:v>
                </c:pt>
                <c:pt idx="1">
                  <c:v>83.197299999999998</c:v>
                </c:pt>
                <c:pt idx="2">
                  <c:v>83.066360000000003</c:v>
                </c:pt>
                <c:pt idx="3">
                  <c:v>82.97681</c:v>
                </c:pt>
                <c:pt idx="4">
                  <c:v>82.826139999999995</c:v>
                </c:pt>
                <c:pt idx="5">
                  <c:v>81.681759999999997</c:v>
                </c:pt>
                <c:pt idx="6">
                  <c:v>79.86063</c:v>
                </c:pt>
                <c:pt idx="7">
                  <c:v>79.308520000000001</c:v>
                </c:pt>
                <c:pt idx="8">
                  <c:v>78.935079999999999</c:v>
                </c:pt>
                <c:pt idx="9">
                  <c:v>78.215689999999995</c:v>
                </c:pt>
                <c:pt idx="10">
                  <c:v>77.557869999999994</c:v>
                </c:pt>
                <c:pt idx="11">
                  <c:v>75.812929999999994</c:v>
                </c:pt>
                <c:pt idx="12">
                  <c:v>72.763210000000001</c:v>
                </c:pt>
                <c:pt idx="13">
                  <c:v>72.055769999999995</c:v>
                </c:pt>
                <c:pt idx="14">
                  <c:v>71.127089999999995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10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120061166082842"/>
          <c:y val="6.3054247171625041E-2"/>
          <c:w val="0.45963458745004687"/>
          <c:h val="0.917177322571322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ostatní ZP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List1!$A$2:$A$36</c:f>
              <c:strCache>
                <c:ptCount val="35"/>
                <c:pt idx="0">
                  <c:v>§ 42 Sanitář</c:v>
                </c:pt>
                <c:pt idx="1">
                  <c:v>§ 24 Fyzioterapeut</c:v>
                </c:pt>
                <c:pt idx="2">
                  <c:v>farmaceut</c:v>
                </c:pt>
                <c:pt idx="3">
                  <c:v>§ 19 Farmaceutický asistent</c:v>
                </c:pt>
                <c:pt idx="4">
                  <c:v>§ 9 Zdravotní laborant</c:v>
                </c:pt>
                <c:pt idx="5">
                  <c:v>§ 36 Ošetřovatel</c:v>
                </c:pt>
                <c:pt idx="6">
                  <c:v>§ 18 Zdravotnický záchranář</c:v>
                </c:pt>
                <c:pt idx="7">
                  <c:v>§ 39 Zubní instrumentářka</c:v>
                </c:pt>
                <c:pt idx="8">
                  <c:v>§ 8 Radiologický asistent</c:v>
                </c:pt>
                <c:pt idx="9">
                  <c:v>§ 16 Zubní technik</c:v>
                </c:pt>
                <c:pt idx="10">
                  <c:v>§ 26 Odborný pracovník v laboratorních metodách a v přípravě léčivých přípravků</c:v>
                </c:pt>
                <c:pt idx="11">
                  <c:v>§ 40 Řidič zdravotnické dopravní služby</c:v>
                </c:pt>
                <c:pt idx="12">
                  <c:v>§ 35 Řidič vozidla zdravotnické záchranné služby</c:v>
                </c:pt>
                <c:pt idx="13">
                  <c:v>§ 17 Dentální hygienistka</c:v>
                </c:pt>
                <c:pt idx="14">
                  <c:v>§ 37 Masér ve zdravotnictví, nevidomý a slabozraký masér ve zdravotnictví</c:v>
                </c:pt>
                <c:pt idx="15">
                  <c:v>§ 22 Psycholog ve zdravotnictví</c:v>
                </c:pt>
                <c:pt idx="16">
                  <c:v>§ 11 Optometrista</c:v>
                </c:pt>
                <c:pt idx="17">
                  <c:v>§ 10 Zdravotně-sociální pracovník</c:v>
                </c:pt>
                <c:pt idx="18">
                  <c:v>§ 15 Nutriční terapeut</c:v>
                </c:pt>
                <c:pt idx="19">
                  <c:v>§ 7 Ergoterapeut</c:v>
                </c:pt>
                <c:pt idx="20">
                  <c:v>§ 30 Laboratorní asistent</c:v>
                </c:pt>
                <c:pt idx="21">
                  <c:v>§ 23 Logoped ve zdravotnictví</c:v>
                </c:pt>
                <c:pt idx="22">
                  <c:v>§ 27 Biomedicínský inženýr</c:v>
                </c:pt>
                <c:pt idx="23">
                  <c:v>§ 33 Asistent zubního technika</c:v>
                </c:pt>
                <c:pt idx="24">
                  <c:v>§ 28 Odborný pracovník v ochraně a podpoře veřejného zdraví</c:v>
                </c:pt>
                <c:pt idx="25">
                  <c:v>§ 21a Adiktolog</c:v>
                </c:pt>
                <c:pt idx="26">
                  <c:v>§ 13 Asistent ochrany a podpory veřejného zdraví</c:v>
                </c:pt>
                <c:pt idx="27">
                  <c:v>§ 14 Ortotik-protetik</c:v>
                </c:pt>
                <c:pt idx="28">
                  <c:v>§ 20 Biomedicínský technik</c:v>
                </c:pt>
                <c:pt idx="29">
                  <c:v>§ 25 Radiologický fyzik</c:v>
                </c:pt>
                <c:pt idx="30">
                  <c:v>§ 31 Ortoticko-protetický technik</c:v>
                </c:pt>
                <c:pt idx="31">
                  <c:v>§ 32 Nutriční asistent</c:v>
                </c:pt>
                <c:pt idx="32">
                  <c:v>§ 12 Ortoptista</c:v>
                </c:pt>
                <c:pt idx="33">
                  <c:v>§ 41 Autoptický laborant</c:v>
                </c:pt>
                <c:pt idx="34">
                  <c:v>§ 21 Radiologický technik</c:v>
                </c:pt>
              </c:strCache>
            </c:strRef>
          </c:cat>
          <c:val>
            <c:numRef>
              <c:f>List1!$B$2:$B$36</c:f>
              <c:numCache>
                <c:formatCode>General</c:formatCode>
                <c:ptCount val="35"/>
                <c:pt idx="0">
                  <c:v>2377</c:v>
                </c:pt>
                <c:pt idx="1">
                  <c:v>950</c:v>
                </c:pt>
                <c:pt idx="2">
                  <c:v>790</c:v>
                </c:pt>
                <c:pt idx="3">
                  <c:v>670</c:v>
                </c:pt>
                <c:pt idx="4">
                  <c:v>662</c:v>
                </c:pt>
                <c:pt idx="5">
                  <c:v>548</c:v>
                </c:pt>
                <c:pt idx="6">
                  <c:v>377</c:v>
                </c:pt>
                <c:pt idx="7">
                  <c:v>361</c:v>
                </c:pt>
                <c:pt idx="8">
                  <c:v>306</c:v>
                </c:pt>
                <c:pt idx="9">
                  <c:v>272</c:v>
                </c:pt>
                <c:pt idx="10">
                  <c:v>237</c:v>
                </c:pt>
                <c:pt idx="11">
                  <c:v>229</c:v>
                </c:pt>
                <c:pt idx="12">
                  <c:v>180</c:v>
                </c:pt>
                <c:pt idx="13">
                  <c:v>132</c:v>
                </c:pt>
                <c:pt idx="14">
                  <c:v>116</c:v>
                </c:pt>
                <c:pt idx="15">
                  <c:v>111</c:v>
                </c:pt>
                <c:pt idx="16">
                  <c:v>87</c:v>
                </c:pt>
                <c:pt idx="17">
                  <c:v>84</c:v>
                </c:pt>
                <c:pt idx="18">
                  <c:v>84</c:v>
                </c:pt>
                <c:pt idx="19">
                  <c:v>75</c:v>
                </c:pt>
                <c:pt idx="20">
                  <c:v>68</c:v>
                </c:pt>
                <c:pt idx="21">
                  <c:v>56</c:v>
                </c:pt>
                <c:pt idx="22">
                  <c:v>36</c:v>
                </c:pt>
                <c:pt idx="23">
                  <c:v>22</c:v>
                </c:pt>
                <c:pt idx="24">
                  <c:v>20</c:v>
                </c:pt>
                <c:pt idx="25">
                  <c:v>18</c:v>
                </c:pt>
                <c:pt idx="26">
                  <c:v>13</c:v>
                </c:pt>
                <c:pt idx="27">
                  <c:v>13</c:v>
                </c:pt>
                <c:pt idx="28">
                  <c:v>9</c:v>
                </c:pt>
                <c:pt idx="29">
                  <c:v>7</c:v>
                </c:pt>
                <c:pt idx="30">
                  <c:v>7</c:v>
                </c:pt>
                <c:pt idx="31">
                  <c:v>5</c:v>
                </c:pt>
                <c:pt idx="32">
                  <c:v>4</c:v>
                </c:pt>
                <c:pt idx="33">
                  <c:v>2</c:v>
                </c:pt>
                <c:pt idx="3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C-4FEF-9A9E-83836E26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20460415"/>
        <c:axId val="315793487"/>
      </c:barChart>
      <c:catAx>
        <c:axId val="320460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5793487"/>
        <c:crosses val="autoZero"/>
        <c:auto val="1"/>
        <c:lblAlgn val="ctr"/>
        <c:lblOffset val="100"/>
        <c:tickLblSkip val="1"/>
        <c:noMultiLvlLbl val="0"/>
      </c:catAx>
      <c:valAx>
        <c:axId val="3157934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20460415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120061166082842"/>
          <c:y val="6.3054247171625041E-2"/>
          <c:w val="0.45963458745004687"/>
          <c:h val="0.917177322571322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ostatní ZP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List1!$A$2:$A$31</c:f>
              <c:strCache>
                <c:ptCount val="30"/>
                <c:pt idx="0">
                  <c:v>§ 42 Sanitář</c:v>
                </c:pt>
                <c:pt idx="1">
                  <c:v>§ 9 Zdravotní laborant</c:v>
                </c:pt>
                <c:pt idx="2">
                  <c:v>§ 24 Fyzioterapeut</c:v>
                </c:pt>
                <c:pt idx="3">
                  <c:v>farmaceut</c:v>
                </c:pt>
                <c:pt idx="4">
                  <c:v>§ 36 Ošetřovatel</c:v>
                </c:pt>
                <c:pt idx="5">
                  <c:v>§ 39 Zubní instrumentářka</c:v>
                </c:pt>
                <c:pt idx="6">
                  <c:v>§ 18 Zdravotnický záchranář</c:v>
                </c:pt>
                <c:pt idx="7">
                  <c:v>§ 16 Zubní technik</c:v>
                </c:pt>
                <c:pt idx="8">
                  <c:v>§ 19 Farmaceutický asistent</c:v>
                </c:pt>
                <c:pt idx="9">
                  <c:v>§ 8 Radiologický asistent</c:v>
                </c:pt>
                <c:pt idx="10">
                  <c:v>§ 17 Dentální hygienistka</c:v>
                </c:pt>
                <c:pt idx="11">
                  <c:v>§ 26 Odborný pracovník v laboratorních metodách a v přípravě léčivých přípravků</c:v>
                </c:pt>
                <c:pt idx="12">
                  <c:v>§ 40 Řidič zdravotnické dopravní služby</c:v>
                </c:pt>
                <c:pt idx="13">
                  <c:v>§ 35 Řidič vozidla zdravotnické záchranné služby</c:v>
                </c:pt>
                <c:pt idx="14">
                  <c:v>§ 11 Optometrista</c:v>
                </c:pt>
                <c:pt idx="15">
                  <c:v>§ 7 Ergoterapeut</c:v>
                </c:pt>
                <c:pt idx="16">
                  <c:v>§ 22 Psycholog ve zdravotnictví</c:v>
                </c:pt>
                <c:pt idx="17">
                  <c:v>§ 23 Logoped ve zdravotnictví</c:v>
                </c:pt>
                <c:pt idx="18">
                  <c:v>§ 10 Zdravotně-sociální pracovník</c:v>
                </c:pt>
                <c:pt idx="19">
                  <c:v>§ 15 Nutriční terapeut</c:v>
                </c:pt>
                <c:pt idx="20">
                  <c:v>§ 30 Laboratorní asistent</c:v>
                </c:pt>
                <c:pt idx="21">
                  <c:v>§ 20 Biomedicínský technik</c:v>
                </c:pt>
                <c:pt idx="22">
                  <c:v>§ 28 Odborný pracovník v ochraně a podpoře veřejného zdraví</c:v>
                </c:pt>
                <c:pt idx="23">
                  <c:v>§ 14 Ortotik-protetik</c:v>
                </c:pt>
                <c:pt idx="24">
                  <c:v>§ 21a Adiktolog</c:v>
                </c:pt>
                <c:pt idx="25">
                  <c:v>§ 25 Radiologický fyzik</c:v>
                </c:pt>
                <c:pt idx="26">
                  <c:v>§ 27 Biomedicínský inženýr</c:v>
                </c:pt>
                <c:pt idx="27">
                  <c:v>§ 33 Asistent zubního technika</c:v>
                </c:pt>
                <c:pt idx="28">
                  <c:v>§ 37 Masér ve zdravotnictví, nevidomý a slabozraký masér ve zdravotnictví</c:v>
                </c:pt>
                <c:pt idx="29">
                  <c:v>§ 41 Autoptický laborant</c:v>
                </c:pt>
              </c:strCache>
            </c:strRef>
          </c:cat>
          <c:val>
            <c:numRef>
              <c:f>List1!$B$2:$B$31</c:f>
              <c:numCache>
                <c:formatCode>General</c:formatCode>
                <c:ptCount val="30"/>
                <c:pt idx="0">
                  <c:v>78</c:v>
                </c:pt>
                <c:pt idx="1">
                  <c:v>46</c:v>
                </c:pt>
                <c:pt idx="2">
                  <c:v>46</c:v>
                </c:pt>
                <c:pt idx="3">
                  <c:v>30</c:v>
                </c:pt>
                <c:pt idx="4">
                  <c:v>24</c:v>
                </c:pt>
                <c:pt idx="5">
                  <c:v>19</c:v>
                </c:pt>
                <c:pt idx="6">
                  <c:v>18</c:v>
                </c:pt>
                <c:pt idx="7">
                  <c:v>17</c:v>
                </c:pt>
                <c:pt idx="8">
                  <c:v>15</c:v>
                </c:pt>
                <c:pt idx="9">
                  <c:v>13</c:v>
                </c:pt>
                <c:pt idx="10">
                  <c:v>11</c:v>
                </c:pt>
                <c:pt idx="11">
                  <c:v>11</c:v>
                </c:pt>
                <c:pt idx="12">
                  <c:v>9</c:v>
                </c:pt>
                <c:pt idx="13">
                  <c:v>7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C-4FEF-9A9E-83836E26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20460415"/>
        <c:axId val="315793487"/>
      </c:barChart>
      <c:catAx>
        <c:axId val="320460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5793487"/>
        <c:crosses val="autoZero"/>
        <c:auto val="1"/>
        <c:lblAlgn val="ctr"/>
        <c:lblOffset val="100"/>
        <c:tickLblSkip val="1"/>
        <c:noMultiLvlLbl val="0"/>
      </c:catAx>
      <c:valAx>
        <c:axId val="3157934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20460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24.10.2021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534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149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150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00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006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89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553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680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720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89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93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884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61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30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844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09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41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900347"/>
            <a:ext cx="12192000" cy="1534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Souhrnný přehled stavu očkování: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zdravotničtí pracovníci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Stav a vývoj epidemie COVID-19 </a:t>
            </a:r>
            <a:b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119043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36DEA42F-EC1B-494C-8570-3D52D68EB646}"/>
              </a:ext>
            </a:extLst>
          </p:cNvPr>
          <p:cNvGraphicFramePr>
            <a:graphicFrameLocks noGrp="1"/>
          </p:cNvGraphicFramePr>
          <p:nvPr/>
        </p:nvGraphicFramePr>
        <p:xfrm>
          <a:off x="9286874" y="1999780"/>
          <a:ext cx="1848293" cy="3993135"/>
        </p:xfrm>
        <a:graphic>
          <a:graphicData uri="http://schemas.openxmlformats.org/drawingml/2006/table">
            <a:tbl>
              <a:tblPr/>
              <a:tblGrid>
                <a:gridCol w="1848293">
                  <a:extLst>
                    <a:ext uri="{9D8B030D-6E8A-4147-A177-3AD203B41FA5}">
                      <a16:colId xmlns:a16="http://schemas.microsoft.com/office/drawing/2014/main" val="1919720344"/>
                    </a:ext>
                  </a:extLst>
                </a:gridCol>
              </a:tblGrid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1270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13996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0480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084120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165708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54464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13318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36030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71423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35440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91447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855760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50064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63286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530187"/>
                  </a:ext>
                </a:extLst>
              </a:tr>
            </a:tbl>
          </a:graphicData>
        </a:graphic>
      </p:graphicFrame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(ZP) s nákazou COVID-19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1093858" y="1238720"/>
          <a:ext cx="10041310" cy="4754200"/>
        </p:xfrm>
        <a:graphic>
          <a:graphicData uri="http://schemas.openxmlformats.org/drawingml/2006/table">
            <a:tbl>
              <a:tblPr/>
              <a:tblGrid>
                <a:gridCol w="269440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76394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Počet celkem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(*z toho v nemocnicích akutní lůžkové péče / ambulance PL, PLDD, PL gynekolog / ambulance zubního lékaře)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Sesterská povolání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(8 / 1 / 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(13 / - / 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(15 / - / 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(36 / 1 / 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 / 1 / 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(5 / 2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(8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(14 / 3 / 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(12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(8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(21 / 1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(3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(7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(5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(15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(-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(7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(8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(4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(3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(7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(4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(7 / 2 / 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(13 / 3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(9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(29 / 5 / 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(4 / - / 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(4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(12 / 1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(20 / 1 / 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(3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(8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(4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(15 / 1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(5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(22 / 2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(10 / - / 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(37 / 3 / 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(33 / 7 / 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(98 / 8 / 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 (78 / 1 / 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 (209 / 16 / 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6" name="Obdélník 4">
            <a:extLst>
              <a:ext uri="{FF2B5EF4-FFF2-40B4-BE49-F238E27FC236}">
                <a16:creationId xmlns:a16="http://schemas.microsoft.com/office/drawing/2014/main" id="{CF4F4DD4-5D05-4AA4-B6B7-30E2E7BF4344}"/>
              </a:ext>
            </a:extLst>
          </p:cNvPr>
          <p:cNvSpPr/>
          <p:nvPr/>
        </p:nvSpPr>
        <p:spPr>
          <a:xfrm>
            <a:off x="609693" y="724725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za 7denní období 15. 10. – 21. 10. 2021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DA84AC6-10F0-4D41-9F1A-6572994DE132}"/>
              </a:ext>
            </a:extLst>
          </p:cNvPr>
          <p:cNvSpPr txBox="1"/>
          <p:nvPr/>
        </p:nvSpPr>
        <p:spPr>
          <a:xfrm>
            <a:off x="3707125" y="6081831"/>
            <a:ext cx="705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Barevné škály vizualizují rozsah hodnot v územích v rámci sledovaného ukazatele (sloupce)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8325E5-F71A-402A-B781-52C4AA1B55C4}"/>
              </a:ext>
            </a:extLst>
          </p:cNvPr>
          <p:cNvSpPr txBox="1"/>
          <p:nvPr/>
        </p:nvSpPr>
        <p:spPr>
          <a:xfrm>
            <a:off x="1495631" y="6316806"/>
            <a:ext cx="9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zdravotničtí pracovníci mohou být zaměstnáni ve více typech zdravotnických zařízení a jsou pak započítáni do každé příslušné skupiny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747C38F7-A7F7-4B0C-9D0A-01511E1A6161}"/>
              </a:ext>
            </a:extLst>
          </p:cNvPr>
          <p:cNvGrpSpPr/>
          <p:nvPr/>
        </p:nvGrpSpPr>
        <p:grpSpPr>
          <a:xfrm>
            <a:off x="1592578" y="6134593"/>
            <a:ext cx="2143122" cy="171474"/>
            <a:chOff x="2185672" y="6586960"/>
            <a:chExt cx="2143122" cy="171474"/>
          </a:xfrm>
        </p:grpSpPr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159EDEC4-9347-43EC-A452-533F0BDD4739}"/>
                </a:ext>
              </a:extLst>
            </p:cNvPr>
            <p:cNvSpPr txBox="1"/>
            <p:nvPr/>
          </p:nvSpPr>
          <p:spPr>
            <a:xfrm>
              <a:off x="2185672" y="658696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cs-CZ" sz="1000" dirty="0"/>
                <a:t>min %                                    max %</a:t>
              </a:r>
            </a:p>
          </p:txBody>
        </p:sp>
        <p:pic>
          <p:nvPicPr>
            <p:cNvPr id="19" name="Obrázek 18">
              <a:extLst>
                <a:ext uri="{FF2B5EF4-FFF2-40B4-BE49-F238E27FC236}">
                  <a16:creationId xmlns:a16="http://schemas.microsoft.com/office/drawing/2014/main" id="{67B50C2A-82CD-4E17-A551-73873790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3291" y="6586960"/>
              <a:ext cx="1190791" cy="17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100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791199" y="102272"/>
            <a:ext cx="230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21. 10. 2021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69149" y="1996486"/>
            <a:ext cx="118537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Vysoká úroveň proočkovanosti je patrná u pracovníků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akutní lůžkové péči a v záchranné zdravotnické službě: lékaři 86 % a sestry 79 %. Přesto </a:t>
            </a:r>
            <a:r>
              <a:rPr lang="cs-CZ" sz="3200" b="1" dirty="0">
                <a:latin typeface="Arial" panose="020B0604020202020204"/>
              </a:rPr>
              <a:t>i v této kategorii existuje prostor k posílení očkování, zejména v některých moravských regionech.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5390575" y="4652888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0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zdravotníci v nemocnicích akutní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837989"/>
              </p:ext>
            </p:extLst>
          </p:nvPr>
        </p:nvGraphicFramePr>
        <p:xfrm>
          <a:off x="10136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53004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439996"/>
              </p:ext>
            </p:extLst>
          </p:nvPr>
        </p:nvGraphicFramePr>
        <p:xfrm>
          <a:off x="5070251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67310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207490"/>
              </p:ext>
            </p:extLst>
          </p:nvPr>
        </p:nvGraphicFramePr>
        <p:xfrm>
          <a:off x="6185074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27942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54041"/>
              </p:ext>
            </p:extLst>
          </p:nvPr>
        </p:nvGraphicFramePr>
        <p:xfrm>
          <a:off x="11181969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53 072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42248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400" b="1" dirty="0"/>
              <a:t>Stav k 21. 10. 2021</a:t>
            </a:r>
          </a:p>
        </p:txBody>
      </p:sp>
    </p:spTree>
    <p:extLst>
      <p:ext uri="{BB962C8B-B14F-4D97-AF65-F5344CB8AC3E}">
        <p14:creationId xmlns:p14="http://schemas.microsoft.com/office/powerpoint/2010/main" val="43482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52450" y="833301"/>
            <a:ext cx="11039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Mezi skupinami zdravotnických pracovníků je nejnižší proočkovanost u nelékařských zdravotnických pracovníků, která dosahuje 76 %.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73256" y="3241554"/>
            <a:ext cx="118537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Např. profese sanitáře a fyzioterapeuta patřila mezi nejčastěji nakažené, jak dokládají reprezentativní data. Přitom jde o pracovníky s velkým počtem kontaktů ve zdravotnických zařízeních. Posílení očkování i u těchto zdravotnických profesí je potřebné. </a:t>
            </a:r>
          </a:p>
        </p:txBody>
      </p:sp>
      <p:sp>
        <p:nvSpPr>
          <p:cNvPr id="11" name="Šipka dolů 10"/>
          <p:cNvSpPr/>
          <p:nvPr/>
        </p:nvSpPr>
        <p:spPr>
          <a:xfrm>
            <a:off x="5289224" y="602469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289224" y="2568347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3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 17">
            <a:extLst>
              <a:ext uri="{FF2B5EF4-FFF2-40B4-BE49-F238E27FC236}">
                <a16:creationId xmlns:a16="http://schemas.microsoft.com/office/drawing/2014/main" id="{67714BB1-BEFB-4B6A-BA4B-87D00EC0BC8B}"/>
              </a:ext>
            </a:extLst>
          </p:cNvPr>
          <p:cNvGraphicFramePr/>
          <p:nvPr/>
        </p:nvGraphicFramePr>
        <p:xfrm>
          <a:off x="40511" y="729673"/>
          <a:ext cx="11855235" cy="586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D287B611-02D0-49D2-B339-A7B816C3C828}"/>
              </a:ext>
            </a:extLst>
          </p:cNvPr>
          <p:cNvSpPr txBox="1"/>
          <p:nvPr/>
        </p:nvSpPr>
        <p:spPr>
          <a:xfrm>
            <a:off x="2162175" y="6583202"/>
            <a:ext cx="7665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systém,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E02CAE-4282-4A4F-990C-53954F77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7303" cy="576000"/>
          </a:xfrm>
        </p:spPr>
        <p:txBody>
          <a:bodyPr/>
          <a:lstStyle/>
          <a:p>
            <a:r>
              <a:rPr lang="cs-CZ" dirty="0"/>
              <a:t>Přehled povolání u COVID-19 pozitivních ostatních zdravotnických pracovníků za období 01-10 / 2021 k 21. 10.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DB5357A-74B2-4F73-9151-19DFF199B935}"/>
              </a:ext>
            </a:extLst>
          </p:cNvPr>
          <p:cNvSpPr/>
          <p:nvPr/>
        </p:nvSpPr>
        <p:spPr>
          <a:xfrm>
            <a:off x="261654" y="846827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známých pracovních pozic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553929A-22E7-4A3C-B2A6-F2301789E83D}"/>
              </a:ext>
            </a:extLst>
          </p:cNvPr>
          <p:cNvSpPr txBox="1"/>
          <p:nvPr/>
        </p:nvSpPr>
        <p:spPr>
          <a:xfrm>
            <a:off x="9847292" y="656011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200" b="1" dirty="0"/>
              <a:t>Stav k 21. 10. 2021</a:t>
            </a:r>
          </a:p>
        </p:txBody>
      </p:sp>
    </p:spTree>
    <p:extLst>
      <p:ext uri="{BB962C8B-B14F-4D97-AF65-F5344CB8AC3E}">
        <p14:creationId xmlns:p14="http://schemas.microsoft.com/office/powerpoint/2010/main" val="164514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 17">
            <a:extLst>
              <a:ext uri="{FF2B5EF4-FFF2-40B4-BE49-F238E27FC236}">
                <a16:creationId xmlns:a16="http://schemas.microsoft.com/office/drawing/2014/main" id="{67714BB1-BEFB-4B6A-BA4B-87D00EC0BC8B}"/>
              </a:ext>
            </a:extLst>
          </p:cNvPr>
          <p:cNvGraphicFramePr/>
          <p:nvPr/>
        </p:nvGraphicFramePr>
        <p:xfrm>
          <a:off x="40511" y="729673"/>
          <a:ext cx="11855235" cy="586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D287B611-02D0-49D2-B339-A7B816C3C828}"/>
              </a:ext>
            </a:extLst>
          </p:cNvPr>
          <p:cNvSpPr txBox="1"/>
          <p:nvPr/>
        </p:nvSpPr>
        <p:spPr>
          <a:xfrm>
            <a:off x="2162175" y="6583202"/>
            <a:ext cx="7665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systém,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E02CAE-4282-4A4F-990C-53954F77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7303" cy="576000"/>
          </a:xfrm>
        </p:spPr>
        <p:txBody>
          <a:bodyPr/>
          <a:lstStyle/>
          <a:p>
            <a:r>
              <a:rPr lang="cs-CZ" dirty="0"/>
              <a:t>Přehled povolání u COVID-19 pozitivních ostatních zdravotnických pracovníků za období 09-10 / 2021 k 21. 10.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DB5357A-74B2-4F73-9151-19DFF199B935}"/>
              </a:ext>
            </a:extLst>
          </p:cNvPr>
          <p:cNvSpPr/>
          <p:nvPr/>
        </p:nvSpPr>
        <p:spPr>
          <a:xfrm>
            <a:off x="261654" y="846827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známých pracovních pozic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E819702-3927-4B90-94FB-62346EEA34F0}"/>
              </a:ext>
            </a:extLst>
          </p:cNvPr>
          <p:cNvSpPr txBox="1"/>
          <p:nvPr/>
        </p:nvSpPr>
        <p:spPr>
          <a:xfrm>
            <a:off x="9847292" y="656011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200" b="1" dirty="0"/>
              <a:t>Stav k 21. 10. 2021</a:t>
            </a:r>
          </a:p>
        </p:txBody>
      </p:sp>
    </p:spTree>
    <p:extLst>
      <p:ext uri="{BB962C8B-B14F-4D97-AF65-F5344CB8AC3E}">
        <p14:creationId xmlns:p14="http://schemas.microsoft.com/office/powerpoint/2010/main" val="111974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1.9.2021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09541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FFFFFF"/>
                </a:solidFill>
              </a:rPr>
              <a:t>Stav k 21. 10.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46371"/>
              </p:ext>
            </p:extLst>
          </p:nvPr>
        </p:nvGraphicFramePr>
        <p:xfrm>
          <a:off x="356585" y="1390933"/>
          <a:ext cx="11273440" cy="427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965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68436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sz="1600" dirty="0"/>
                        <a:t>evidovaní v NZIS**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dirty="0">
                          <a:effectLst/>
                        </a:rPr>
                        <a:t>Počet očkovaných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dirty="0">
                          <a:effectLst/>
                        </a:rPr>
                        <a:t>Podíl očkovaných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farmaceuti</a:t>
                      </a:r>
                    </a:p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(farmaceut, § 19 Farmaceutický asistent)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14 198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10 694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5223301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36 Ošetřovatel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42 Sanitář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25 096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18 Zdravotnický záchranář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551337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24 Fyzioterapeut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754198"/>
                  </a:ext>
                </a:extLst>
              </a:tr>
              <a:tr h="52218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laboratorní pracovníci</a:t>
                      </a:r>
                    </a:p>
                    <a:p>
                      <a:pPr algn="l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(§ 8 Radiologický asistent, § 9 Zdravotní laborant, § 26 Odborný pracovník v laboratorních metodách a v přípravě léčivých přípravků, § 30 Laboratorní asistent, § 41 Autoptický laborant)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14 527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714590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ostatní NLZP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21 055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</a:tbl>
          </a:graphicData>
        </a:graphic>
      </p:graphicFrame>
      <p:sp>
        <p:nvSpPr>
          <p:cNvPr id="11" name="Obdélník 10">
            <a:extLst>
              <a:ext uri="{FF2B5EF4-FFF2-40B4-BE49-F238E27FC236}">
                <a16:creationId xmlns:a16="http://schemas.microsoft.com/office/drawing/2014/main" id="{6BEBD7D0-42BD-498C-808F-66E0FCBEB10D}"/>
              </a:ext>
            </a:extLst>
          </p:cNvPr>
          <p:cNvSpPr/>
          <p:nvPr/>
        </p:nvSpPr>
        <p:spPr>
          <a:xfrm>
            <a:off x="1733551" y="657557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243583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28C2D83-E330-4F9D-BCDF-6CE92641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69442"/>
              </p:ext>
            </p:extLst>
          </p:nvPr>
        </p:nvGraphicFramePr>
        <p:xfrm>
          <a:off x="1943099" y="1448593"/>
          <a:ext cx="9946013" cy="4689135"/>
        </p:xfrm>
        <a:graphic>
          <a:graphicData uri="http://schemas.openxmlformats.org/drawingml/2006/table">
            <a:tbl>
              <a:tblPr/>
              <a:tblGrid>
                <a:gridCol w="1420859">
                  <a:extLst>
                    <a:ext uri="{9D8B030D-6E8A-4147-A177-3AD203B41FA5}">
                      <a16:colId xmlns:a16="http://schemas.microsoft.com/office/drawing/2014/main" val="2214402774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1229071449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728192210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941059580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1434652934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1737942961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851212279"/>
                    </a:ext>
                  </a:extLst>
                </a:gridCol>
              </a:tblGrid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D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7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80507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E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8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46964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B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5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B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62560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0815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5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D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9040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D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770280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4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092128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0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540434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9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93302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7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8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7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36844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8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7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4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5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39759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A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A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F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E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94286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9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6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A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7345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B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5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91056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B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0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337103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NLZP v nemocnicích akutní lůžkové péče a ZZS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401765"/>
            <a:ext cx="11753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pPr algn="ctr"/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297312" y="614100"/>
            <a:ext cx="196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/>
              <a:t>Stav k 21. 10.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02BA253-3FCF-4619-85EA-CE8807BF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08425"/>
              </p:ext>
            </p:extLst>
          </p:nvPr>
        </p:nvGraphicFramePr>
        <p:xfrm>
          <a:off x="302889" y="921878"/>
          <a:ext cx="11586222" cy="5215857"/>
        </p:xfrm>
        <a:graphic>
          <a:graphicData uri="http://schemas.openxmlformats.org/drawingml/2006/table">
            <a:tbl>
              <a:tblPr/>
              <a:tblGrid>
                <a:gridCol w="1640944">
                  <a:extLst>
                    <a:ext uri="{9D8B030D-6E8A-4147-A177-3AD203B41FA5}">
                      <a16:colId xmlns:a16="http://schemas.microsoft.com/office/drawing/2014/main" val="974880782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441195149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34992248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104803258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85756655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038756237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134387120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3794948740"/>
                    </a:ext>
                  </a:extLst>
                </a:gridCol>
              </a:tblGrid>
              <a:tr h="499992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6522" marT="65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farmaceuti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(farmaceut, § 19 Farmaceutický asistent)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36 Ošetřovatel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42 Sanitář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18 Zdravotnický záchranář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24 Fyzioterapeut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laboratorní pracovníci *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NLZP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25326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 (83,4 %)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 (82,4 %)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2 262 (79,1 %)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 (81,8 %)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 (82,5 %)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1 599 (85,1 %)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 (84,8 %)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797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(79,1 %)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 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1 605 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 (86,2 %)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(80,5 %)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 (83,8 %)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(86,5 %)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160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 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 (86,3 %)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 (78,7 %)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 (86,7 %)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4468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(79,8 %)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 (82,0 %)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 (84,3 %)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(83,8 %)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 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 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81402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 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(85,5 %)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(79,0 %)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 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 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78210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 (87,6 %)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1 262 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 (86,5 %)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 (83,9 %)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 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802116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 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 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 (86,3 %)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(82,1 %)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(86,8 %)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844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 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 (87,4 %)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 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30945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(84,1 %)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 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 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198027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(86,8 %)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 (81,0 %)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(80,8 %)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 (76,1 %)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(84,3 %)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74140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 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2 280 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 (80,4 %)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1 127 (79,9 %)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 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9702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 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693671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(85,2 %)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 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 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 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0746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(81,1 %)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 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1 306 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(82,1 %)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 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 (76,0 %)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 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0140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2 036 (82,1 %)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3 001 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14 789 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3 680 (82,7 %)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2 520 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7 705 (79,6 %)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5 370 (82,0 %)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19212"/>
                  </a:ext>
                </a:extLst>
              </a:tr>
            </a:tbl>
          </a:graphicData>
        </a:graphic>
      </p:graphicFrame>
      <p:sp>
        <p:nvSpPr>
          <p:cNvPr id="7" name="Obdélník 6">
            <a:extLst>
              <a:ext uri="{FF2B5EF4-FFF2-40B4-BE49-F238E27FC236}">
                <a16:creationId xmlns:a16="http://schemas.microsoft.com/office/drawing/2014/main" id="{EE8DF9DD-84CF-4A37-A410-0264FC601949}"/>
              </a:ext>
            </a:extLst>
          </p:cNvPr>
          <p:cNvSpPr/>
          <p:nvPr/>
        </p:nvSpPr>
        <p:spPr>
          <a:xfrm>
            <a:off x="1476376" y="6151138"/>
            <a:ext cx="10544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§ 8 Radiologický asistent, § 9 Zdravotní laborant, § 26 Odborný pracovník v laboratorních metodách a v přípravě léčivých přípravků, § 30 Laboratorní asistent, § 41 Autoptický laborant</a:t>
            </a:r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3442943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3500DA72-5BD7-495E-9771-BFB9F11B6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38906"/>
              </p:ext>
            </p:extLst>
          </p:nvPr>
        </p:nvGraphicFramePr>
        <p:xfrm>
          <a:off x="2633357" y="1286668"/>
          <a:ext cx="9310995" cy="4726072"/>
        </p:xfrm>
        <a:graphic>
          <a:graphicData uri="http://schemas.openxmlformats.org/drawingml/2006/table">
            <a:tbl>
              <a:tblPr/>
              <a:tblGrid>
                <a:gridCol w="620733">
                  <a:extLst>
                    <a:ext uri="{9D8B030D-6E8A-4147-A177-3AD203B41FA5}">
                      <a16:colId xmlns:a16="http://schemas.microsoft.com/office/drawing/2014/main" val="148964893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4303545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933162272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72705283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37786706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848741962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69846819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83119413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16656328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67512594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519701497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460474647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284735199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491392669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615103670"/>
                    </a:ext>
                  </a:extLst>
                </a:gridCol>
              </a:tblGrid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9835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27853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11108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5605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093060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09111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46154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57423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76088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01940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0694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37891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18074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284712" cy="576000"/>
          </a:xfrm>
        </p:spPr>
        <p:txBody>
          <a:bodyPr/>
          <a:lstStyle/>
          <a:p>
            <a:r>
              <a:rPr lang="cs-CZ" dirty="0"/>
              <a:t>Očkovaní lékaři* podle typu zdravotnického zařízení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10001250" y="6540606"/>
            <a:ext cx="201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/>
              <a:t>Stav k 21. 10.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D48C377-98E3-4540-BFE1-BA921AC0B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96960"/>
              </p:ext>
            </p:extLst>
          </p:nvPr>
        </p:nvGraphicFramePr>
        <p:xfrm>
          <a:off x="192538" y="770856"/>
          <a:ext cx="11751815" cy="5241880"/>
        </p:xfrm>
        <a:graphic>
          <a:graphicData uri="http://schemas.openxmlformats.org/drawingml/2006/table">
            <a:tbl>
              <a:tblPr/>
              <a:tblGrid>
                <a:gridCol w="2438405">
                  <a:extLst>
                    <a:ext uri="{9D8B030D-6E8A-4147-A177-3AD203B41FA5}">
                      <a16:colId xmlns:a16="http://schemas.microsoft.com/office/drawing/2014/main" val="65250756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47748259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498925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13365653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70731338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458423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4503560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88882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7103318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2254120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16196272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76892736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3632245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25140668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5452820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75082524"/>
                    </a:ext>
                  </a:extLst>
                </a:gridCol>
              </a:tblGrid>
              <a:tr h="363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očkovaných alespoň jednou dávkou (podíl ze všech pracovníků daného povolání)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Celkem*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7454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akutní péče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27 750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97526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následné peče a jiná lůžková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8793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Psychiatrické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7859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Lázeňské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681261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dospělé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56148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děti a dorost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53742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zubního lékaře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6938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gynekologa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46325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lékaře specialisty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7 877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3846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ambulantní zařízení a laboratoře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2 157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4 937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3126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Zdravotnická záchranná služba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9744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Lékárny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471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zdravotnická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43844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807777C6-243E-41FA-BD00-EE19544600CE}"/>
              </a:ext>
            </a:extLst>
          </p:cNvPr>
          <p:cNvSpPr/>
          <p:nvPr/>
        </p:nvSpPr>
        <p:spPr>
          <a:xfrm>
            <a:off x="119367" y="6013803"/>
            <a:ext cx="119532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Lékaři včetně zubních lékařů; jedna osoba může pracovat ve více krajích.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analýzy jsou zahrnuti pouze zdravotničtí pracovníci nahlášení poskytovateli zdravotnických služeb jako aktuálně zaměstnaní. Výsledky mohou být ovlivněny úplností hlášení poskytovatelů zdravotních služeb do NRZP (viz příloha).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74028100-6752-4BD6-8757-694F3E498E25}"/>
              </a:ext>
            </a:extLst>
          </p:cNvPr>
          <p:cNvSpPr/>
          <p:nvPr/>
        </p:nvSpPr>
        <p:spPr>
          <a:xfrm>
            <a:off x="172060" y="6573215"/>
            <a:ext cx="10191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registr zdravotnických pracovníků (NRZP),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221484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B953EAE-86BE-4C38-9F39-D9885A193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77714"/>
              </p:ext>
            </p:extLst>
          </p:nvPr>
        </p:nvGraphicFramePr>
        <p:xfrm>
          <a:off x="2633357" y="1286669"/>
          <a:ext cx="9310995" cy="4726072"/>
        </p:xfrm>
        <a:graphic>
          <a:graphicData uri="http://schemas.openxmlformats.org/drawingml/2006/table">
            <a:tbl>
              <a:tblPr/>
              <a:tblGrid>
                <a:gridCol w="620733">
                  <a:extLst>
                    <a:ext uri="{9D8B030D-6E8A-4147-A177-3AD203B41FA5}">
                      <a16:colId xmlns:a16="http://schemas.microsoft.com/office/drawing/2014/main" val="248232223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47611760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94153037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86383148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801120267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14857406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27513357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685175499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54459220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58250074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75710586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330339193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21001638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901766872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723508720"/>
                    </a:ext>
                  </a:extLst>
                </a:gridCol>
              </a:tblGrid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06771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1880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289720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44123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62351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900894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7635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95558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69148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034114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152610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10502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475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284712" cy="576000"/>
          </a:xfrm>
        </p:spPr>
        <p:txBody>
          <a:bodyPr/>
          <a:lstStyle/>
          <a:p>
            <a:r>
              <a:rPr lang="cs-CZ" dirty="0"/>
              <a:t>Očkované sestry* podle typu zdravotnického zařízení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D48C377-98E3-4540-BFE1-BA921AC0B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14670"/>
              </p:ext>
            </p:extLst>
          </p:nvPr>
        </p:nvGraphicFramePr>
        <p:xfrm>
          <a:off x="192538" y="770856"/>
          <a:ext cx="11751815" cy="5241880"/>
        </p:xfrm>
        <a:graphic>
          <a:graphicData uri="http://schemas.openxmlformats.org/drawingml/2006/table">
            <a:tbl>
              <a:tblPr/>
              <a:tblGrid>
                <a:gridCol w="2438405">
                  <a:extLst>
                    <a:ext uri="{9D8B030D-6E8A-4147-A177-3AD203B41FA5}">
                      <a16:colId xmlns:a16="http://schemas.microsoft.com/office/drawing/2014/main" val="65250756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47748259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498925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13365653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70731338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458423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4503560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88882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7103318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2254120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16196272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76892736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3632245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25140668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5452820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75082524"/>
                    </a:ext>
                  </a:extLst>
                </a:gridCol>
              </a:tblGrid>
              <a:tr h="363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očkovaných alespoň jednou dávkou (podíl ze všech pracovníků daného povolání)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Celkem*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7454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akutní péče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9 727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2 988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2 182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52 451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97526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následné peče a jiná lůžková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8793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Psychiatrické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7859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Lázeňské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681261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dospělé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4 131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56148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děti a dorost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53742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zubního lékaře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6938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gynekologa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46325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lékaře specialisty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3846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ambulantní zařízení a laboratoře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11 827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3126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Zdravotnická záchranná služba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9744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Lékárny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471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zdravotnická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43844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807777C6-243E-41FA-BD00-EE19544600CE}"/>
              </a:ext>
            </a:extLst>
          </p:cNvPr>
          <p:cNvSpPr/>
          <p:nvPr/>
        </p:nvSpPr>
        <p:spPr>
          <a:xfrm>
            <a:off x="119367" y="6013803"/>
            <a:ext cx="119532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*§ 5 Všeobecná sestra, § 5a Dětská sestra, § 6 Porodní asistentka, § 21b Praktická sestra; jedna osoba může pracovat ve více krajích.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analýzy jsou zahrnuti pouze zdravotničtí pracovníci nahlášení poskytovateli zdravotnických služeb jako aktuálně zaměstnaní. Výsledky mohou být ovlivněny úplností hlášení poskytovatelů zdravotních služeb do NRZP (viz příloha).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74028100-6752-4BD6-8757-694F3E498E25}"/>
              </a:ext>
            </a:extLst>
          </p:cNvPr>
          <p:cNvSpPr/>
          <p:nvPr/>
        </p:nvSpPr>
        <p:spPr>
          <a:xfrm>
            <a:off x="172060" y="6573215"/>
            <a:ext cx="10191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registr zdravotnických pracovníků (NRZP), ÚZIS ČR; Informační systém infekční nemoci (ISIN) 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4106919-22D4-457C-99C9-E31FF51544E0}"/>
              </a:ext>
            </a:extLst>
          </p:cNvPr>
          <p:cNvSpPr txBox="1"/>
          <p:nvPr/>
        </p:nvSpPr>
        <p:spPr>
          <a:xfrm>
            <a:off x="10001250" y="6540606"/>
            <a:ext cx="201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/>
              <a:t>Stav k 21. 10. 2021</a:t>
            </a:r>
          </a:p>
        </p:txBody>
      </p:sp>
    </p:spTree>
    <p:extLst>
      <p:ext uri="{BB962C8B-B14F-4D97-AF65-F5344CB8AC3E}">
        <p14:creationId xmlns:p14="http://schemas.microsoft.com/office/powerpoint/2010/main" val="34870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25881" y="1293212"/>
            <a:ext cx="110966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 aktuálně aktivně působících zdravotnických pracovníků má alespoň 1. dávku vakcinace 86 % lékařů, 79 % sesterských povolání a 76 % ostatních zdravotnických povolání. </a:t>
            </a:r>
          </a:p>
        </p:txBody>
      </p:sp>
      <p:sp>
        <p:nvSpPr>
          <p:cNvPr id="9" name="Šipka dolů 8"/>
          <p:cNvSpPr/>
          <p:nvPr/>
        </p:nvSpPr>
        <p:spPr>
          <a:xfrm>
            <a:off x="5270203" y="3009764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57785" y="3706342"/>
            <a:ext cx="11189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těchto profesních kategoriích podstatně snížilo denní počet registrovaných nových nákaz  </a:t>
            </a:r>
          </a:p>
        </p:txBody>
      </p:sp>
      <p:sp>
        <p:nvSpPr>
          <p:cNvPr id="11" name="Šipka dolů 10"/>
          <p:cNvSpPr/>
          <p:nvPr/>
        </p:nvSpPr>
        <p:spPr>
          <a:xfrm>
            <a:off x="5270203" y="5077313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333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B397B5F-A411-4D2F-BF65-69DDADBB6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5683"/>
              </p:ext>
            </p:extLst>
          </p:nvPr>
        </p:nvGraphicFramePr>
        <p:xfrm>
          <a:off x="2633357" y="1286669"/>
          <a:ext cx="9310995" cy="4726072"/>
        </p:xfrm>
        <a:graphic>
          <a:graphicData uri="http://schemas.openxmlformats.org/drawingml/2006/table">
            <a:tbl>
              <a:tblPr/>
              <a:tblGrid>
                <a:gridCol w="620733">
                  <a:extLst>
                    <a:ext uri="{9D8B030D-6E8A-4147-A177-3AD203B41FA5}">
                      <a16:colId xmlns:a16="http://schemas.microsoft.com/office/drawing/2014/main" val="865146625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2261736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84002947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145732875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492304662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136640849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00895645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66074802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77914930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599795683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21976955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06820109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964868159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03571328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488397691"/>
                    </a:ext>
                  </a:extLst>
                </a:gridCol>
              </a:tblGrid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52673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1577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88610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205780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73100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97258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53287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3248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971188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864010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9622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5451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55938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284712" cy="576000"/>
          </a:xfrm>
        </p:spPr>
        <p:txBody>
          <a:bodyPr/>
          <a:lstStyle/>
          <a:p>
            <a:r>
              <a:rPr lang="cs-CZ" dirty="0"/>
              <a:t>Očkovaní ostatní ZP* podle typu zdravotnického zařízení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D48C377-98E3-4540-BFE1-BA921AC0B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01920"/>
              </p:ext>
            </p:extLst>
          </p:nvPr>
        </p:nvGraphicFramePr>
        <p:xfrm>
          <a:off x="192538" y="770856"/>
          <a:ext cx="11751815" cy="5241880"/>
        </p:xfrm>
        <a:graphic>
          <a:graphicData uri="http://schemas.openxmlformats.org/drawingml/2006/table">
            <a:tbl>
              <a:tblPr/>
              <a:tblGrid>
                <a:gridCol w="2438405">
                  <a:extLst>
                    <a:ext uri="{9D8B030D-6E8A-4147-A177-3AD203B41FA5}">
                      <a16:colId xmlns:a16="http://schemas.microsoft.com/office/drawing/2014/main" val="65250756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47748259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498925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13365653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70731338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458423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4503560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88882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7103318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2254120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16196272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76892736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3632245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25140668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5452820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75082524"/>
                    </a:ext>
                  </a:extLst>
                </a:gridCol>
              </a:tblGrid>
              <a:tr h="4344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očkovaných alespoň jednou dávkou (podíl ze všech pracovníků daného povolání)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Celkem*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7454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akutní péče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6 443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3 988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34 321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97526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následné peče a jiná lůžková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3 100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8793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Psychiatrické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7859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Lázeňské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681261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dospělé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56148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děti a dorost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53742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zubního lékaře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6938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gynekologa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46325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lékaře specialisty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3 045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3846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ambulantní zařízení a laboratoře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2 901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9 085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3126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Zdravotnická záchranná služba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4 414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9744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Lékárny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1 257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9 253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471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zdravotnická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2 765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43844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807777C6-243E-41FA-BD00-EE19544600CE}"/>
              </a:ext>
            </a:extLst>
          </p:cNvPr>
          <p:cNvSpPr/>
          <p:nvPr/>
        </p:nvSpPr>
        <p:spPr>
          <a:xfrm>
            <a:off x="119367" y="6013803"/>
            <a:ext cx="119532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*NLZP § 7 až § 42 kromě § 21b, farmaceuti; jedna osoba může pracovat ve více krajích.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analýzy jsou zahrnuti pouze zdravotničtí pracovníci nahlášení poskytovateli zdravotnických služeb jako aktuálně zaměstnaní. Výsledky mohou být ovlivněny úplností hlášení poskytovatelů zdravotních služeb do NRZP (viz příloha).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74028100-6752-4BD6-8757-694F3E498E25}"/>
              </a:ext>
            </a:extLst>
          </p:cNvPr>
          <p:cNvSpPr/>
          <p:nvPr/>
        </p:nvSpPr>
        <p:spPr>
          <a:xfrm>
            <a:off x="172060" y="6573215"/>
            <a:ext cx="10191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registr zdravotnických pracovníků (NRZP), ÚZIS ČR; Informační systém infekční nemoci (ISIN) 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0F94392-FC1C-4255-BDF5-17C9BB30C09D}"/>
              </a:ext>
            </a:extLst>
          </p:cNvPr>
          <p:cNvSpPr txBox="1"/>
          <p:nvPr/>
        </p:nvSpPr>
        <p:spPr>
          <a:xfrm>
            <a:off x="10001250" y="6540606"/>
            <a:ext cx="201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/>
              <a:t>Stav k 21. 10. 2021</a:t>
            </a:r>
          </a:p>
        </p:txBody>
      </p:sp>
    </p:spTree>
    <p:extLst>
      <p:ext uri="{BB962C8B-B14F-4D97-AF65-F5344CB8AC3E}">
        <p14:creationId xmlns:p14="http://schemas.microsoft.com/office/powerpoint/2010/main" val="280527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49487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77 715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148 220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112 030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138 323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98 427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364 258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266 154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21. 10. 2021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F37292-6D98-4BA4-B894-BD354102F974}"/>
              </a:ext>
            </a:extLst>
          </p:cNvPr>
          <p:cNvSpPr/>
          <p:nvPr/>
        </p:nvSpPr>
        <p:spPr>
          <a:xfrm>
            <a:off x="330707" y="5686170"/>
            <a:ext cx="11454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 lvl="0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** Počet zdravotnických pracovníků </a:t>
            </a:r>
            <a:r>
              <a:rPr lang="cs-CZ" sz="1100" dirty="0">
                <a:solidFill>
                  <a:srgbClr val="000000"/>
                </a:solidFill>
              </a:rPr>
              <a:t>evidovaných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55987" y="618549"/>
            <a:ext cx="1169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Tabulka tedy nereflektuje, zda daný ZP skutečně vykonává zdravotnické povolání v ČR. Zahrnuti jsou i ZP v seniorním, důchodovém, věku.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0C7B47A-DD4D-4AD1-9492-34EAE5D35895}"/>
              </a:ext>
            </a:extLst>
          </p:cNvPr>
          <p:cNvSpPr/>
          <p:nvPr/>
        </p:nvSpPr>
        <p:spPr>
          <a:xfrm>
            <a:off x="1733551" y="657557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36990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1800" dirty="0"/>
              <a:t>Očkování zdravotnických pracovníků – počty očkovaných v čase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049215" y="2820163"/>
            <a:ext cx="4681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očkovaných (alespoň první dávka)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/>
        </p:nvGraphicFramePr>
        <p:xfrm>
          <a:off x="561974" y="759913"/>
          <a:ext cx="11377929" cy="498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/>
        </p:nvGraphicFramePr>
        <p:xfrm>
          <a:off x="10344150" y="2181222"/>
          <a:ext cx="1595753" cy="2352680"/>
        </p:xfrm>
        <a:graphic>
          <a:graphicData uri="http://schemas.openxmlformats.org/drawingml/2006/table">
            <a:tbl>
              <a:tblPr/>
              <a:tblGrid>
                <a:gridCol w="994535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601218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5881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ZP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266 154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664348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Sestry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112 030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 ZP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98 427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Lékaři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55 697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</a:tbl>
          </a:graphicData>
        </a:graphic>
      </p:graphicFrame>
      <p:sp>
        <p:nvSpPr>
          <p:cNvPr id="7" name="Obdélník 6">
            <a:extLst>
              <a:ext uri="{FF2B5EF4-FFF2-40B4-BE49-F238E27FC236}">
                <a16:creationId xmlns:a16="http://schemas.microsoft.com/office/drawing/2014/main" id="{25C2658B-5F4D-4E25-809A-B07FC20B8E8A}"/>
              </a:ext>
            </a:extLst>
          </p:cNvPr>
          <p:cNvSpPr/>
          <p:nvPr/>
        </p:nvSpPr>
        <p:spPr>
          <a:xfrm>
            <a:off x="1752601" y="6566046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0397ABA-C686-444D-9A37-CA5AF71FAD64}"/>
              </a:ext>
            </a:extLst>
          </p:cNvPr>
          <p:cNvSpPr txBox="1"/>
          <p:nvPr/>
        </p:nvSpPr>
        <p:spPr>
          <a:xfrm>
            <a:off x="257785" y="5774033"/>
            <a:ext cx="1180086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Zahrnuty jsou zdravotničtí pracovníci (ZP) podle hlášení povinných subjektů do NRZP (vzdělávací instituce, poskytovatelé). Celkový počet ZP zahrnuje osoby s odpovídající odbornou způsobilostí pro výkony povolání ZP* žijící k danému datu. Výstup nezohledňuje, zda daný ZP skutečně vykonává dané povolání v ČR. Zahrnuti jsou i ZP v seniorním, důchodovém, věku.</a:t>
            </a:r>
          </a:p>
          <a:p>
            <a:r>
              <a:rPr lang="cs-CZ" sz="900" dirty="0"/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</p:txBody>
      </p:sp>
    </p:spTree>
    <p:extLst>
      <p:ext uri="{BB962C8B-B14F-4D97-AF65-F5344CB8AC3E}">
        <p14:creationId xmlns:p14="http://schemas.microsoft.com/office/powerpoint/2010/main" val="56333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</a:t>
            </a:r>
            <a:r>
              <a:rPr lang="cs-CZ" u="sng" dirty="0"/>
              <a:t>aktivní</a:t>
            </a:r>
            <a:r>
              <a:rPr lang="cs-CZ" dirty="0"/>
              <a:t> zdravotničtí pracovníci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1.9.2021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09541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FFFFFF"/>
                </a:solidFill>
              </a:rPr>
              <a:t>Stav k 21. 10.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3620"/>
              </p:ext>
            </p:extLst>
          </p:nvPr>
        </p:nvGraphicFramePr>
        <p:xfrm>
          <a:off x="356585" y="1390934"/>
          <a:ext cx="11273439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77273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64698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201573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201573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81 951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69 423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247 426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196 053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79,2 %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14" name="Obdélník 13">
            <a:extLst>
              <a:ext uri="{FF2B5EF4-FFF2-40B4-BE49-F238E27FC236}">
                <a16:creationId xmlns:a16="http://schemas.microsoft.com/office/drawing/2014/main" id="{F04ED3AE-021E-41E6-820F-16896A92FE56}"/>
              </a:ext>
            </a:extLst>
          </p:cNvPr>
          <p:cNvSpPr/>
          <p:nvPr/>
        </p:nvSpPr>
        <p:spPr>
          <a:xfrm>
            <a:off x="1733551" y="657557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207823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posilující dávkou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5686425" y="103334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21. 10. 2021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5F5D353-1230-45A8-9016-8A9D8618F6E5}"/>
              </a:ext>
            </a:extLst>
          </p:cNvPr>
          <p:cNvSpPr/>
          <p:nvPr/>
        </p:nvSpPr>
        <p:spPr>
          <a:xfrm>
            <a:off x="252076" y="60016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Aktivní zdravotničtí pracovníci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442B2FDB-F20E-40AA-ADF4-05FC4E7F4BF6}"/>
              </a:ext>
            </a:extLst>
          </p:cNvPr>
          <p:cNvSpPr txBox="1"/>
          <p:nvPr/>
        </p:nvSpPr>
        <p:spPr>
          <a:xfrm>
            <a:off x="252076" y="6023223"/>
            <a:ext cx="115613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Počet zdravotnických pracovníků (ZP) dle hlášení povinných subjektů do Národního registru zdravotnických pracovníků – NRZP (vzdělávací instituce, poskytovatelé). Celkový počet ZP zahrnuje osoby s odpovídající odbornou způsobilostí pro výkony ZP a žijící k danému datu. V této analýze jsou zahrnuti ZP, u kterých poskytovatelé zdravotních služeb nahlásili jejich aktivní výkon zaměstnání </a:t>
            </a:r>
            <a:r>
              <a:rPr lang="pl-PL" sz="1100" dirty="0"/>
              <a:t>v období od 1.9.2021 do současnosti </a:t>
            </a:r>
            <a:r>
              <a:rPr lang="cs-CZ" sz="1100" dirty="0"/>
              <a:t>(v ambulantním sektoru mohou být tyto počty mírně nedohlášené). 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4567601D-A50C-4550-904F-A1C3633503D3}"/>
              </a:ext>
            </a:extLst>
          </p:cNvPr>
          <p:cNvGraphicFramePr>
            <a:graphicFrameLocks noGrp="1"/>
          </p:cNvGraphicFramePr>
          <p:nvPr/>
        </p:nvGraphicFramePr>
        <p:xfrm>
          <a:off x="315344" y="958340"/>
          <a:ext cx="11561311" cy="469867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744287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3216406433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1759659700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2767492860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773291409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3497186403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843981191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3182885545"/>
                    </a:ext>
                  </a:extLst>
                </a:gridCol>
              </a:tblGrid>
              <a:tr h="61364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Zdravotničtí pracovníci </a:t>
                      </a:r>
                    </a:p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Lékaři 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(včetně zubních lékařů)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Sestry</a:t>
                      </a:r>
                      <a:r>
                        <a:rPr lang="cs-CZ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Ostatní zdravotničtí pracovníci 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(NLZP § 7 až § 42 kromě § 21b, farmaceuti)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287447"/>
                  </a:ext>
                </a:extLst>
              </a:tr>
              <a:tr h="6009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Kraj podle místa působení**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posilující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posilující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posilující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posilující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30 850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6 861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11 850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7 554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7 058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3355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effectLst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2116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CELKEM**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144 582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27 156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37 362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60 363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10 659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6 850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07918BD6-47A7-4629-B00F-7C350B485540}"/>
              </a:ext>
            </a:extLst>
          </p:cNvPr>
          <p:cNvSpPr/>
          <p:nvPr/>
        </p:nvSpPr>
        <p:spPr>
          <a:xfrm>
            <a:off x="1752601" y="6566046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106F417-40A8-41A4-A3D6-B22D419501BE}"/>
              </a:ext>
            </a:extLst>
          </p:cNvPr>
          <p:cNvSpPr/>
          <p:nvPr/>
        </p:nvSpPr>
        <p:spPr>
          <a:xfrm>
            <a:off x="252076" y="5668681"/>
            <a:ext cx="91582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 Přeočkování posilující dávkou je možné pro osoby, které mají nejméně 6 měsíců (v této analýze 182 dnů) po aplikaci ukončovací (druhé) dávky.</a:t>
            </a:r>
          </a:p>
          <a:p>
            <a:r>
              <a:rPr lang="cs-CZ" sz="1100" dirty="0"/>
              <a:t>** Jeden zdravotnický pracovník může působit ve více krajích, do celkového počtu je zahrnut pouze jednou. </a:t>
            </a:r>
          </a:p>
        </p:txBody>
      </p:sp>
    </p:spTree>
    <p:extLst>
      <p:ext uri="{BB962C8B-B14F-4D97-AF65-F5344CB8AC3E}">
        <p14:creationId xmlns:p14="http://schemas.microsoft.com/office/powerpoint/2010/main" val="341926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(incidence),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21. 10.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142875" y="1119730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296150" y="1209675"/>
          <a:ext cx="4661411" cy="5209594"/>
        </p:xfrm>
        <a:graphic>
          <a:graphicData uri="http://schemas.openxmlformats.org/drawingml/2006/table">
            <a:tbl>
              <a:tblPr/>
              <a:tblGrid>
                <a:gridCol w="145311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544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728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denní klouzavý průměr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(poslední den)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22 (40)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30 (38)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(87)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F5F70D9E-87A2-4BFA-BE04-CC7F4241D0B4}"/>
              </a:ext>
            </a:extLst>
          </p:cNvPr>
          <p:cNvCxnSpPr/>
          <p:nvPr/>
        </p:nvCxnSpPr>
        <p:spPr>
          <a:xfrm>
            <a:off x="5606765" y="1702345"/>
            <a:ext cx="216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39CA3BBA-412B-4A3C-ADC1-DAF4B494D04F}"/>
              </a:ext>
            </a:extLst>
          </p:cNvPr>
          <p:cNvSpPr txBox="1"/>
          <p:nvPr/>
        </p:nvSpPr>
        <p:spPr>
          <a:xfrm>
            <a:off x="5789707" y="1533071"/>
            <a:ext cx="1341224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7 denní klouzavý průměr</a:t>
            </a:r>
          </a:p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denní hodnoty</a:t>
            </a:r>
          </a:p>
        </p:txBody>
      </p: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49368D80-8513-4AF4-B12A-04F7F7E5994A}"/>
              </a:ext>
            </a:extLst>
          </p:cNvPr>
          <p:cNvCxnSpPr/>
          <p:nvPr/>
        </p:nvCxnSpPr>
        <p:spPr>
          <a:xfrm>
            <a:off x="5606765" y="1997620"/>
            <a:ext cx="21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5F83CAAA-A3F3-4137-A444-807362C84989}"/>
              </a:ext>
            </a:extLst>
          </p:cNvPr>
          <p:cNvSpPr txBox="1"/>
          <p:nvPr/>
        </p:nvSpPr>
        <p:spPr>
          <a:xfrm>
            <a:off x="5492063" y="2212046"/>
            <a:ext cx="134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Poslední den:</a:t>
            </a:r>
          </a:p>
        </p:txBody>
      </p:sp>
    </p:spTree>
    <p:extLst>
      <p:ext uri="{BB962C8B-B14F-4D97-AF65-F5344CB8AC3E}">
        <p14:creationId xmlns:p14="http://schemas.microsoft.com/office/powerpoint/2010/main" val="426143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4E2462CD-2C28-4222-9D6A-55BCDDF9CD02}"/>
              </a:ext>
            </a:extLst>
          </p:cNvPr>
          <p:cNvGraphicFramePr/>
          <p:nvPr/>
        </p:nvGraphicFramePr>
        <p:xfrm>
          <a:off x="142875" y="1083825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Aktuální počet COVID-19 pozitivních (prevalence),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21. 10.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296150" y="1256231"/>
          <a:ext cx="4752977" cy="5154086"/>
        </p:xfrm>
        <a:graphic>
          <a:graphicData uri="http://schemas.openxmlformats.org/drawingml/2006/table">
            <a:tbl>
              <a:tblPr/>
              <a:tblGrid>
                <a:gridCol w="1456505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846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31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30F82FAD-AAB7-4547-9619-925E046AFBE3}"/>
              </a:ext>
            </a:extLst>
          </p:cNvPr>
          <p:cNvGraphicFramePr>
            <a:graphicFrameLocks noGrp="1"/>
          </p:cNvGraphicFramePr>
          <p:nvPr/>
        </p:nvGraphicFramePr>
        <p:xfrm>
          <a:off x="10852149" y="2270189"/>
          <a:ext cx="766457" cy="3611820"/>
        </p:xfrm>
        <a:graphic>
          <a:graphicData uri="http://schemas.openxmlformats.org/drawingml/2006/table">
            <a:tbl>
              <a:tblPr/>
              <a:tblGrid>
                <a:gridCol w="766457">
                  <a:extLst>
                    <a:ext uri="{9D8B030D-6E8A-4147-A177-3AD203B41FA5}">
                      <a16:colId xmlns:a16="http://schemas.microsoft.com/office/drawing/2014/main" val="2075212669"/>
                    </a:ext>
                  </a:extLst>
                </a:gridCol>
              </a:tblGrid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22966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39013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52634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54393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23003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75125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91811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15605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6259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90787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959737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23598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138745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89070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60808"/>
                  </a:ext>
                </a:extLst>
              </a:tr>
            </a:tbl>
          </a:graphicData>
        </a:graphic>
      </p:graphicFrame>
      <p:sp>
        <p:nvSpPr>
          <p:cNvPr id="10" name="TextovéPole 5">
            <a:extLst>
              <a:ext uri="{FF2B5EF4-FFF2-40B4-BE49-F238E27FC236}">
                <a16:creationId xmlns:a16="http://schemas.microsoft.com/office/drawing/2014/main" id="{E3A22678-EE0A-4F0C-80A0-91CC52509AD0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238D39-7489-4465-AC4A-2E3C5F72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5" y="2"/>
            <a:ext cx="7502895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1D66D047-1A81-43A9-AEC0-D36353A2C52D}"/>
              </a:ext>
            </a:extLst>
          </p:cNvPr>
          <p:cNvSpPr/>
          <p:nvPr/>
        </p:nvSpPr>
        <p:spPr>
          <a:xfrm>
            <a:off x="607274" y="646685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lang="cs-CZ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Aktuální počet COVID-19 pozitivních,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21. 10. 2021 </a:t>
            </a:r>
            <a:endParaRPr lang="cs-CZ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5E2859C-4D5B-4818-B563-9E4138B938E9}"/>
              </a:ext>
            </a:extLst>
          </p:cNvPr>
          <p:cNvGraphicFramePr>
            <a:graphicFrameLocks noGrp="1"/>
          </p:cNvGraphicFramePr>
          <p:nvPr/>
        </p:nvGraphicFramePr>
        <p:xfrm>
          <a:off x="672701" y="1101986"/>
          <a:ext cx="10945906" cy="4780030"/>
        </p:xfrm>
        <a:graphic>
          <a:graphicData uri="http://schemas.openxmlformats.org/drawingml/2006/table">
            <a:tbl>
              <a:tblPr/>
              <a:tblGrid>
                <a:gridCol w="167042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533895005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1606111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422552456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401237711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236622183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915136564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256011791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711815336"/>
                    </a:ext>
                  </a:extLst>
                </a:gridCol>
              </a:tblGrid>
              <a:tr h="5532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6147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81938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C60E1484-55C4-4B6F-A638-3236D2A6D736}"/>
              </a:ext>
            </a:extLst>
          </p:cNvPr>
          <p:cNvSpPr txBox="1"/>
          <p:nvPr/>
        </p:nvSpPr>
        <p:spPr>
          <a:xfrm>
            <a:off x="2209088" y="5966151"/>
            <a:ext cx="975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Calibri" panose="020F0502020204030204" pitchFamily="34" charset="0"/>
                <a:cs typeface="Calibri" panose="020F0502020204030204" pitchFamily="34" charset="0"/>
              </a:rPr>
              <a:t>* Úvazky včetně smluvních pracovníků za rok 2019 podle statistických zjišťování MZ za rok 2019, v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ýkaz</a:t>
            </a:r>
            <a:r>
              <a:rPr lang="cs-CZ" sz="12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E (MZ) 2-01, E (MZ) 3-01 a E (MZ) 4-01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D38389EE-F8C1-4AAD-BB2B-BF9F71F72F8C}"/>
              </a:ext>
            </a:extLst>
          </p:cNvPr>
          <p:cNvSpPr txBox="1"/>
          <p:nvPr/>
        </p:nvSpPr>
        <p:spPr>
          <a:xfrm>
            <a:off x="4911603" y="6276375"/>
            <a:ext cx="705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Barevná škála vizualizuje rozsah hodnot v územích v rámci sledovaného ukazatele (sloupce)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1834C1AC-8D63-45D3-ADC1-6A054BF785C6}"/>
              </a:ext>
            </a:extLst>
          </p:cNvPr>
          <p:cNvGrpSpPr/>
          <p:nvPr/>
        </p:nvGrpSpPr>
        <p:grpSpPr>
          <a:xfrm>
            <a:off x="2768481" y="6338662"/>
            <a:ext cx="2143122" cy="171474"/>
            <a:chOff x="2185672" y="6586960"/>
            <a:chExt cx="2143122" cy="171474"/>
          </a:xfrm>
        </p:grpSpPr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9B93F5A1-61AB-4ADF-8174-6F49ABD78FD6}"/>
                </a:ext>
              </a:extLst>
            </p:cNvPr>
            <p:cNvSpPr txBox="1"/>
            <p:nvPr/>
          </p:nvSpPr>
          <p:spPr>
            <a:xfrm>
              <a:off x="2185672" y="658696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cs-CZ" sz="1000" dirty="0"/>
                <a:t>min %                                    max %</a:t>
              </a:r>
            </a:p>
          </p:txBody>
        </p:sp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A9AA69C9-AA2B-4055-9A8C-660DAE0AD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3291" y="6586960"/>
              <a:ext cx="1190791" cy="17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55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60abf0963433422b508f8030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SLIDEFAB_CUSTOMSORTGLOBALLY" val="True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11576</TotalTime>
  <Words>7234</Words>
  <Application>Microsoft Office PowerPoint</Application>
  <PresentationFormat>Širokoúhlá obrazovka</PresentationFormat>
  <Paragraphs>1651</Paragraphs>
  <Slides>20</Slides>
  <Notes>19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3" baseType="lpstr">
      <vt:lpstr>Arial</vt:lpstr>
      <vt:lpstr>Calibri</vt:lpstr>
      <vt:lpstr>Motiv Office</vt:lpstr>
      <vt:lpstr>Prezentace aplikace PowerPoint</vt:lpstr>
      <vt:lpstr>Očkování zdravotnických pracovníků </vt:lpstr>
      <vt:lpstr>Očkovaní zdravotničtí pracovníci celkem</vt:lpstr>
      <vt:lpstr>Očkování zdravotnických pracovníků – počty očkovaných v čase</vt:lpstr>
      <vt:lpstr>Očkovaní aktivní zdravotničtí pracovníci</vt:lpstr>
      <vt:lpstr>Vakcinace posilující dávkou</vt:lpstr>
      <vt:lpstr>Počty pracovníků ve zdravotnictví s nákazou COVID-19</vt:lpstr>
      <vt:lpstr>Počty pracovníků ve zdravotnictví s nákazou COVID-19</vt:lpstr>
      <vt:lpstr>Počty pracovníků ve zdravotnictví s nákazou COVID-19</vt:lpstr>
      <vt:lpstr>Počty pracovníků ve zdravotnictví (ZP) s nákazou COVID-19</vt:lpstr>
      <vt:lpstr>Očkování zdravotnických pracovníků </vt:lpstr>
      <vt:lpstr>Očkovaní zdravotníci v nemocnicích akutní lůžkové péče a ZZS</vt:lpstr>
      <vt:lpstr>Očkování zdravotnických pracovníků </vt:lpstr>
      <vt:lpstr>Přehled povolání u COVID-19 pozitivních ostatních zdravotnických pracovníků za období 01-10 / 2021 k 21. 10.</vt:lpstr>
      <vt:lpstr>Přehled povolání u COVID-19 pozitivních ostatních zdravotnických pracovníků za období 09-10 / 2021 k 21. 10.</vt:lpstr>
      <vt:lpstr>Očkovaní aktivní zdravotničtí pracovníci</vt:lpstr>
      <vt:lpstr>Očkovaní NLZP v nemocnicích akutní lůžkové péče a ZZS</vt:lpstr>
      <vt:lpstr>Očkovaní lékaři* podle typu zdravotnického zařízení</vt:lpstr>
      <vt:lpstr>Očkované sestry* podle typu zdravotnického zařízení</vt:lpstr>
      <vt:lpstr>Očkovaní ostatní ZP* podle typu zdravotnického zařízení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Dušek Ladislav prof. RNDr. Ph.D.</cp:lastModifiedBy>
  <cp:revision>739</cp:revision>
  <dcterms:created xsi:type="dcterms:W3CDTF">2020-11-11T17:36:28Z</dcterms:created>
  <dcterms:modified xsi:type="dcterms:W3CDTF">2021-10-24T17:26:22Z</dcterms:modified>
</cp:coreProperties>
</file>