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tags/tag15.xml" ContentType="application/vnd.openxmlformats-officedocument.presentationml.tags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tags/tag16.xml" ContentType="application/vnd.openxmlformats-officedocument.presentationml.tags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tags/tag17.xml" ContentType="application/vnd.openxmlformats-officedocument.presentationml.tags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tags/tag18.xml" ContentType="application/vnd.openxmlformats-officedocument.presentationml.tags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tags/tag23.xml" ContentType="application/vnd.openxmlformats-officedocument.presentationml.tags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2"/>
  </p:notesMasterIdLst>
  <p:sldIdLst>
    <p:sldId id="1428" r:id="rId2"/>
    <p:sldId id="1551" r:id="rId3"/>
    <p:sldId id="1781" r:id="rId4"/>
    <p:sldId id="1866" r:id="rId5"/>
    <p:sldId id="1886" r:id="rId6"/>
    <p:sldId id="1574" r:id="rId7"/>
    <p:sldId id="1592" r:id="rId8"/>
    <p:sldId id="1593" r:id="rId9"/>
    <p:sldId id="1556" r:id="rId10"/>
    <p:sldId id="1624" r:id="rId11"/>
    <p:sldId id="1625" r:id="rId12"/>
    <p:sldId id="1824" r:id="rId13"/>
    <p:sldId id="1825" r:id="rId14"/>
    <p:sldId id="1826" r:id="rId15"/>
    <p:sldId id="1827" r:id="rId16"/>
    <p:sldId id="1630" r:id="rId17"/>
    <p:sldId id="1631" r:id="rId18"/>
    <p:sldId id="1632" r:id="rId19"/>
    <p:sldId id="1633" r:id="rId20"/>
    <p:sldId id="1634" r:id="rId21"/>
    <p:sldId id="1904" r:id="rId22"/>
    <p:sldId id="1636" r:id="rId23"/>
    <p:sldId id="1637" r:id="rId24"/>
    <p:sldId id="1905" r:id="rId25"/>
    <p:sldId id="1474" r:id="rId26"/>
    <p:sldId id="1481" r:id="rId27"/>
    <p:sldId id="1482" r:id="rId28"/>
    <p:sldId id="1475" r:id="rId29"/>
    <p:sldId id="1483" r:id="rId30"/>
    <p:sldId id="1484" r:id="rId31"/>
    <p:sldId id="1476" r:id="rId32"/>
    <p:sldId id="1523" r:id="rId33"/>
    <p:sldId id="1524" r:id="rId34"/>
    <p:sldId id="1595" r:id="rId35"/>
    <p:sldId id="1639" r:id="rId36"/>
    <p:sldId id="1802" r:id="rId37"/>
    <p:sldId id="1829" r:id="rId38"/>
    <p:sldId id="1823" r:id="rId39"/>
    <p:sldId id="1845" r:id="rId40"/>
    <p:sldId id="1864" r:id="rId41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žík Jan RNDr. Ph.D." initials="MJRP" lastIdx="1" clrIdx="0">
    <p:extLst>
      <p:ext uri="{19B8F6BF-5375-455C-9EA6-DF929625EA0E}">
        <p15:presenceInfo xmlns:p15="http://schemas.microsoft.com/office/powerpoint/2012/main" userId="Mužík Jan RNDr. Ph.D.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FF9966"/>
    <a:srgbClr val="FF9933"/>
    <a:srgbClr val="00B0F0"/>
    <a:srgbClr val="BFBFBF"/>
    <a:srgbClr val="A6A6A6"/>
    <a:srgbClr val="7F7F7F"/>
    <a:srgbClr val="8053F0"/>
    <a:srgbClr val="300C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Světlý styl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Světlý styl 1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9" autoAdjust="0"/>
    <p:restoredTop sz="96400" autoAdjust="0"/>
  </p:normalViewPr>
  <p:slideViewPr>
    <p:cSldViewPr snapToGrid="0">
      <p:cViewPr varScale="1">
        <p:scale>
          <a:sx n="106" d="100"/>
          <a:sy n="106" d="100"/>
        </p:scale>
        <p:origin x="270" y="108"/>
      </p:cViewPr>
      <p:guideLst>
        <p:guide orient="horz" pos="12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50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2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3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4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5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6.xlsx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Počet nákaz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List1!$B$1:$S$1</c:f>
              <c:strCache>
                <c:ptCount val="18"/>
                <c:pt idx="0">
                  <c:v>05/2020</c:v>
                </c:pt>
                <c:pt idx="1">
                  <c:v>06/2020</c:v>
                </c:pt>
                <c:pt idx="2">
                  <c:v>07/2020</c:v>
                </c:pt>
                <c:pt idx="3">
                  <c:v>08/2020</c:v>
                </c:pt>
                <c:pt idx="4">
                  <c:v>09/2020</c:v>
                </c:pt>
                <c:pt idx="5">
                  <c:v>10/2020</c:v>
                </c:pt>
                <c:pt idx="6">
                  <c:v>11/2020</c:v>
                </c:pt>
                <c:pt idx="7">
                  <c:v>12/2020</c:v>
                </c:pt>
                <c:pt idx="8">
                  <c:v>01/2021</c:v>
                </c:pt>
                <c:pt idx="9">
                  <c:v>02/2021</c:v>
                </c:pt>
                <c:pt idx="10">
                  <c:v>03/2021</c:v>
                </c:pt>
                <c:pt idx="11">
                  <c:v>04/2021</c:v>
                </c:pt>
                <c:pt idx="12">
                  <c:v>05/2021</c:v>
                </c:pt>
                <c:pt idx="13">
                  <c:v>06/2021</c:v>
                </c:pt>
                <c:pt idx="14">
                  <c:v>07/2021</c:v>
                </c:pt>
                <c:pt idx="15">
                  <c:v>08/2021</c:v>
                </c:pt>
                <c:pt idx="16">
                  <c:v>09/2021</c:v>
                </c:pt>
                <c:pt idx="17">
                  <c:v>10/2021</c:v>
                </c:pt>
              </c:strCache>
            </c:strRef>
          </c:cat>
          <c:val>
            <c:numRef>
              <c:f>List1!$B$2:$S$2</c:f>
              <c:numCache>
                <c:formatCode>General</c:formatCode>
                <c:ptCount val="18"/>
                <c:pt idx="0">
                  <c:v>110</c:v>
                </c:pt>
                <c:pt idx="1">
                  <c:v>84</c:v>
                </c:pt>
                <c:pt idx="2">
                  <c:v>112</c:v>
                </c:pt>
                <c:pt idx="3">
                  <c:v>240</c:v>
                </c:pt>
                <c:pt idx="4">
                  <c:v>1126</c:v>
                </c:pt>
                <c:pt idx="5">
                  <c:v>9760</c:v>
                </c:pt>
                <c:pt idx="6">
                  <c:v>8383</c:v>
                </c:pt>
                <c:pt idx="7">
                  <c:v>4588</c:v>
                </c:pt>
                <c:pt idx="8">
                  <c:v>3340</c:v>
                </c:pt>
                <c:pt idx="9">
                  <c:v>1800</c:v>
                </c:pt>
                <c:pt idx="10">
                  <c:v>975</c:v>
                </c:pt>
                <c:pt idx="11">
                  <c:v>135</c:v>
                </c:pt>
                <c:pt idx="12">
                  <c:v>23</c:v>
                </c:pt>
                <c:pt idx="13">
                  <c:v>7</c:v>
                </c:pt>
                <c:pt idx="14">
                  <c:v>8</c:v>
                </c:pt>
                <c:pt idx="15">
                  <c:v>10</c:v>
                </c:pt>
                <c:pt idx="16">
                  <c:v>92</c:v>
                </c:pt>
                <c:pt idx="17">
                  <c:v>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23-4197-8781-6EB6A238FF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Klienti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List1!$B$1</c:f>
              <c:strCache>
                <c:ptCount val="1"/>
                <c:pt idx="0">
                  <c:v>Sloupec1</c:v>
                </c:pt>
              </c:strCache>
            </c:strRef>
          </c:tx>
          <c:spPr>
            <a:solidFill>
              <a:srgbClr val="D31145"/>
            </a:solidFill>
          </c:spPr>
          <c:dPt>
            <c:idx val="0"/>
            <c:bubble3D val="0"/>
            <c:spPr>
              <a:solidFill>
                <a:srgbClr val="D3114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F92-4D3D-8334-193589D5135D}"/>
              </c:ext>
            </c:extLst>
          </c:dPt>
          <c:dPt>
            <c:idx val="1"/>
            <c:bubble3D val="0"/>
            <c:spPr>
              <a:solidFill>
                <a:srgbClr val="383D3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F92-4D3D-8334-193589D5135D}"/>
              </c:ext>
            </c:extLst>
          </c:dPt>
          <c:dLbls>
            <c:dLbl>
              <c:idx val="0"/>
              <c:layout>
                <c:manualLayout>
                  <c:x val="-0.32618392207200703"/>
                  <c:y val="-0.2544446438943123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24931181756074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FF92-4D3D-8334-193589D5135D}"/>
                </c:ext>
              </c:extLst>
            </c:dLbl>
            <c:dLbl>
              <c:idx val="1"/>
              <c:layout>
                <c:manualLayout>
                  <c:x val="7.2488169768600615E-3"/>
                  <c:y val="2.5827552751929134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718979566560638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FF92-4D3D-8334-193589D5135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List1!$A$2:$A$3</c:f>
              <c:strCache>
                <c:ptCount val="2"/>
                <c:pt idx="0">
                  <c:v>Celkový počet</c:v>
                </c:pt>
                <c:pt idx="1">
                  <c:v>Pozitivních</c:v>
                </c:pt>
              </c:strCache>
            </c:strRef>
          </c:cat>
          <c:val>
            <c:numRef>
              <c:f>List1!$B$2:$B$3</c:f>
              <c:numCache>
                <c:formatCode>0.0%</c:formatCode>
                <c:ptCount val="2"/>
                <c:pt idx="0">
                  <c:v>0.85947144223246108</c:v>
                </c:pt>
                <c:pt idx="1">
                  <c:v>0.14052855776753889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F92-4D3D-8334-193589D5135D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Celkem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List1!$B$1</c:f>
              <c:strCache>
                <c:ptCount val="1"/>
                <c:pt idx="0">
                  <c:v>Sloupec1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C89-4EC5-9106-44D5B8B3D789}"/>
              </c:ext>
            </c:extLst>
          </c:dPt>
          <c:dPt>
            <c:idx val="1"/>
            <c:bubble3D val="0"/>
            <c:spPr>
              <a:solidFill>
                <a:srgbClr val="383D3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C89-4EC5-9106-44D5B8B3D789}"/>
              </c:ext>
            </c:extLst>
          </c:dPt>
          <c:dLbls>
            <c:dLbl>
              <c:idx val="0"/>
              <c:layout>
                <c:manualLayout>
                  <c:x val="-0.32618392207200703"/>
                  <c:y val="-0.2544446438943123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24931181756074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9C89-4EC5-9106-44D5B8B3D789}"/>
                </c:ext>
              </c:extLst>
            </c:dLbl>
            <c:dLbl>
              <c:idx val="1"/>
              <c:layout>
                <c:manualLayout>
                  <c:x val="1.7357158033531071E-2"/>
                  <c:y val="4.5619126796800309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718979566560638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9C89-4EC5-9106-44D5B8B3D78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List1!$A$2:$A$3</c:f>
              <c:strCache>
                <c:ptCount val="2"/>
                <c:pt idx="0">
                  <c:v>Celkový počet</c:v>
                </c:pt>
                <c:pt idx="1">
                  <c:v>Pozitivních</c:v>
                </c:pt>
              </c:strCache>
            </c:strRef>
          </c:cat>
          <c:val>
            <c:numRef>
              <c:f>List1!$B$2:$B$3</c:f>
              <c:numCache>
                <c:formatCode>0.0%</c:formatCode>
                <c:ptCount val="2"/>
                <c:pt idx="0">
                  <c:v>0.91559708388951644</c:v>
                </c:pt>
                <c:pt idx="1">
                  <c:v>8.4402916110483617E-2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C89-4EC5-9106-44D5B8B3D789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Kumulativní počet nakažených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Klienti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List1!$A$2:$A$417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List1!$B$2:$B$417</c:f>
              <c:numCache>
                <c:formatCode>General</c:formatCode>
                <c:ptCount val="416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  <c:pt idx="4">
                  <c:v>6</c:v>
                </c:pt>
                <c:pt idx="5">
                  <c:v>6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8</c:v>
                </c:pt>
                <c:pt idx="10">
                  <c:v>8</c:v>
                </c:pt>
                <c:pt idx="11">
                  <c:v>11</c:v>
                </c:pt>
                <c:pt idx="12">
                  <c:v>12</c:v>
                </c:pt>
                <c:pt idx="13">
                  <c:v>12</c:v>
                </c:pt>
                <c:pt idx="14">
                  <c:v>12</c:v>
                </c:pt>
                <c:pt idx="15">
                  <c:v>12</c:v>
                </c:pt>
                <c:pt idx="16">
                  <c:v>12</c:v>
                </c:pt>
                <c:pt idx="17">
                  <c:v>14</c:v>
                </c:pt>
                <c:pt idx="18">
                  <c:v>15</c:v>
                </c:pt>
                <c:pt idx="19">
                  <c:v>18</c:v>
                </c:pt>
                <c:pt idx="20">
                  <c:v>19</c:v>
                </c:pt>
                <c:pt idx="21">
                  <c:v>19</c:v>
                </c:pt>
                <c:pt idx="22">
                  <c:v>20</c:v>
                </c:pt>
                <c:pt idx="23">
                  <c:v>23</c:v>
                </c:pt>
                <c:pt idx="24">
                  <c:v>24</c:v>
                </c:pt>
                <c:pt idx="25">
                  <c:v>29</c:v>
                </c:pt>
                <c:pt idx="26">
                  <c:v>34</c:v>
                </c:pt>
                <c:pt idx="27">
                  <c:v>37</c:v>
                </c:pt>
                <c:pt idx="28">
                  <c:v>42</c:v>
                </c:pt>
                <c:pt idx="29">
                  <c:v>70</c:v>
                </c:pt>
                <c:pt idx="30">
                  <c:v>100</c:v>
                </c:pt>
                <c:pt idx="31">
                  <c:v>160</c:v>
                </c:pt>
                <c:pt idx="32">
                  <c:v>196</c:v>
                </c:pt>
                <c:pt idx="33">
                  <c:v>250</c:v>
                </c:pt>
                <c:pt idx="34">
                  <c:v>387</c:v>
                </c:pt>
                <c:pt idx="35">
                  <c:v>469</c:v>
                </c:pt>
                <c:pt idx="36">
                  <c:v>514</c:v>
                </c:pt>
                <c:pt idx="37">
                  <c:v>592</c:v>
                </c:pt>
                <c:pt idx="38">
                  <c:v>731</c:v>
                </c:pt>
                <c:pt idx="39">
                  <c:v>761</c:v>
                </c:pt>
                <c:pt idx="40">
                  <c:v>772</c:v>
                </c:pt>
                <c:pt idx="41">
                  <c:v>910</c:v>
                </c:pt>
                <c:pt idx="42">
                  <c:v>1132</c:v>
                </c:pt>
                <c:pt idx="43">
                  <c:v>1313</c:v>
                </c:pt>
                <c:pt idx="44">
                  <c:v>1503</c:v>
                </c:pt>
                <c:pt idx="45">
                  <c:v>1707</c:v>
                </c:pt>
                <c:pt idx="46">
                  <c:v>1862</c:v>
                </c:pt>
                <c:pt idx="47">
                  <c:v>1903</c:v>
                </c:pt>
                <c:pt idx="48">
                  <c:v>2145</c:v>
                </c:pt>
                <c:pt idx="49">
                  <c:v>2341</c:v>
                </c:pt>
                <c:pt idx="50">
                  <c:v>2667</c:v>
                </c:pt>
                <c:pt idx="51">
                  <c:v>2893</c:v>
                </c:pt>
                <c:pt idx="52">
                  <c:v>3308</c:v>
                </c:pt>
                <c:pt idx="53">
                  <c:v>3535</c:v>
                </c:pt>
                <c:pt idx="54">
                  <c:v>3729</c:v>
                </c:pt>
                <c:pt idx="55">
                  <c:v>4116</c:v>
                </c:pt>
                <c:pt idx="56">
                  <c:v>4637</c:v>
                </c:pt>
                <c:pt idx="57">
                  <c:v>4897</c:v>
                </c:pt>
                <c:pt idx="58">
                  <c:v>5432</c:v>
                </c:pt>
                <c:pt idx="59">
                  <c:v>6019</c:v>
                </c:pt>
                <c:pt idx="60">
                  <c:v>6355</c:v>
                </c:pt>
                <c:pt idx="61">
                  <c:v>6567</c:v>
                </c:pt>
                <c:pt idx="62">
                  <c:v>6897</c:v>
                </c:pt>
                <c:pt idx="63">
                  <c:v>7229</c:v>
                </c:pt>
                <c:pt idx="64">
                  <c:v>7653</c:v>
                </c:pt>
                <c:pt idx="65">
                  <c:v>8186</c:v>
                </c:pt>
                <c:pt idx="66">
                  <c:v>8673</c:v>
                </c:pt>
                <c:pt idx="67">
                  <c:v>8887</c:v>
                </c:pt>
                <c:pt idx="68">
                  <c:v>8965</c:v>
                </c:pt>
                <c:pt idx="69">
                  <c:v>9167</c:v>
                </c:pt>
                <c:pt idx="70">
                  <c:v>9552</c:v>
                </c:pt>
                <c:pt idx="71">
                  <c:v>10226</c:v>
                </c:pt>
                <c:pt idx="72">
                  <c:v>10725</c:v>
                </c:pt>
                <c:pt idx="73">
                  <c:v>11205</c:v>
                </c:pt>
                <c:pt idx="74">
                  <c:v>11384</c:v>
                </c:pt>
                <c:pt idx="75">
                  <c:v>11548</c:v>
                </c:pt>
                <c:pt idx="76">
                  <c:v>11929</c:v>
                </c:pt>
                <c:pt idx="77">
                  <c:v>12066</c:v>
                </c:pt>
                <c:pt idx="78">
                  <c:v>12335</c:v>
                </c:pt>
                <c:pt idx="79">
                  <c:v>12604</c:v>
                </c:pt>
                <c:pt idx="80">
                  <c:v>12842</c:v>
                </c:pt>
                <c:pt idx="81">
                  <c:v>12936</c:v>
                </c:pt>
                <c:pt idx="82">
                  <c:v>13027</c:v>
                </c:pt>
                <c:pt idx="83">
                  <c:v>13406</c:v>
                </c:pt>
                <c:pt idx="84">
                  <c:v>13604</c:v>
                </c:pt>
                <c:pt idx="85">
                  <c:v>13727</c:v>
                </c:pt>
                <c:pt idx="86">
                  <c:v>13922</c:v>
                </c:pt>
                <c:pt idx="87">
                  <c:v>14060</c:v>
                </c:pt>
                <c:pt idx="88">
                  <c:v>14138</c:v>
                </c:pt>
                <c:pt idx="89">
                  <c:v>14166</c:v>
                </c:pt>
                <c:pt idx="90">
                  <c:v>14381</c:v>
                </c:pt>
                <c:pt idx="91">
                  <c:v>14504</c:v>
                </c:pt>
                <c:pt idx="92">
                  <c:v>14636</c:v>
                </c:pt>
                <c:pt idx="93">
                  <c:v>14768</c:v>
                </c:pt>
                <c:pt idx="94">
                  <c:v>14907</c:v>
                </c:pt>
                <c:pt idx="95">
                  <c:v>14995</c:v>
                </c:pt>
                <c:pt idx="96">
                  <c:v>15015</c:v>
                </c:pt>
                <c:pt idx="97">
                  <c:v>15157</c:v>
                </c:pt>
                <c:pt idx="98">
                  <c:v>15246</c:v>
                </c:pt>
                <c:pt idx="99">
                  <c:v>15387</c:v>
                </c:pt>
                <c:pt idx="100">
                  <c:v>15470</c:v>
                </c:pt>
                <c:pt idx="101">
                  <c:v>15699</c:v>
                </c:pt>
                <c:pt idx="102">
                  <c:v>15766</c:v>
                </c:pt>
                <c:pt idx="103">
                  <c:v>15816</c:v>
                </c:pt>
                <c:pt idx="104">
                  <c:v>15964</c:v>
                </c:pt>
                <c:pt idx="105">
                  <c:v>16097</c:v>
                </c:pt>
                <c:pt idx="106">
                  <c:v>16197</c:v>
                </c:pt>
                <c:pt idx="107">
                  <c:v>16265</c:v>
                </c:pt>
                <c:pt idx="108">
                  <c:v>16480</c:v>
                </c:pt>
                <c:pt idx="109">
                  <c:v>16539</c:v>
                </c:pt>
                <c:pt idx="110">
                  <c:v>16560</c:v>
                </c:pt>
                <c:pt idx="111">
                  <c:v>16739</c:v>
                </c:pt>
                <c:pt idx="112">
                  <c:v>16913</c:v>
                </c:pt>
                <c:pt idx="113">
                  <c:v>17035</c:v>
                </c:pt>
                <c:pt idx="114">
                  <c:v>17053</c:v>
                </c:pt>
                <c:pt idx="115">
                  <c:v>17124</c:v>
                </c:pt>
                <c:pt idx="116">
                  <c:v>17201</c:v>
                </c:pt>
                <c:pt idx="117">
                  <c:v>17298</c:v>
                </c:pt>
                <c:pt idx="118">
                  <c:v>17463</c:v>
                </c:pt>
                <c:pt idx="119">
                  <c:v>17649</c:v>
                </c:pt>
                <c:pt idx="120">
                  <c:v>17792</c:v>
                </c:pt>
                <c:pt idx="121">
                  <c:v>17925</c:v>
                </c:pt>
                <c:pt idx="122">
                  <c:v>17989</c:v>
                </c:pt>
                <c:pt idx="123">
                  <c:v>18048</c:v>
                </c:pt>
                <c:pt idx="124">
                  <c:v>18089</c:v>
                </c:pt>
                <c:pt idx="125">
                  <c:v>18356</c:v>
                </c:pt>
                <c:pt idx="126">
                  <c:v>18507</c:v>
                </c:pt>
                <c:pt idx="127">
                  <c:v>18671</c:v>
                </c:pt>
                <c:pt idx="128">
                  <c:v>18902</c:v>
                </c:pt>
                <c:pt idx="129">
                  <c:v>19086</c:v>
                </c:pt>
                <c:pt idx="130">
                  <c:v>19146</c:v>
                </c:pt>
                <c:pt idx="131">
                  <c:v>19174</c:v>
                </c:pt>
                <c:pt idx="132">
                  <c:v>19412</c:v>
                </c:pt>
                <c:pt idx="133">
                  <c:v>19537</c:v>
                </c:pt>
                <c:pt idx="134">
                  <c:v>19712</c:v>
                </c:pt>
                <c:pt idx="135">
                  <c:v>19809</c:v>
                </c:pt>
                <c:pt idx="136">
                  <c:v>19894</c:v>
                </c:pt>
                <c:pt idx="137">
                  <c:v>19929</c:v>
                </c:pt>
                <c:pt idx="138">
                  <c:v>19974</c:v>
                </c:pt>
                <c:pt idx="139">
                  <c:v>20134</c:v>
                </c:pt>
                <c:pt idx="140">
                  <c:v>20212</c:v>
                </c:pt>
                <c:pt idx="141">
                  <c:v>20358</c:v>
                </c:pt>
                <c:pt idx="142">
                  <c:v>20464</c:v>
                </c:pt>
                <c:pt idx="143">
                  <c:v>20578</c:v>
                </c:pt>
                <c:pt idx="144">
                  <c:v>20631</c:v>
                </c:pt>
                <c:pt idx="145">
                  <c:v>20655</c:v>
                </c:pt>
                <c:pt idx="146">
                  <c:v>20740</c:v>
                </c:pt>
                <c:pt idx="147">
                  <c:v>20781</c:v>
                </c:pt>
                <c:pt idx="148">
                  <c:v>20874</c:v>
                </c:pt>
                <c:pt idx="149">
                  <c:v>20939</c:v>
                </c:pt>
                <c:pt idx="150">
                  <c:v>20976</c:v>
                </c:pt>
                <c:pt idx="151">
                  <c:v>21025</c:v>
                </c:pt>
                <c:pt idx="152">
                  <c:v>21034</c:v>
                </c:pt>
                <c:pt idx="153">
                  <c:v>21139</c:v>
                </c:pt>
                <c:pt idx="154">
                  <c:v>21233</c:v>
                </c:pt>
                <c:pt idx="155">
                  <c:v>21335</c:v>
                </c:pt>
                <c:pt idx="156">
                  <c:v>21417</c:v>
                </c:pt>
                <c:pt idx="157">
                  <c:v>21501</c:v>
                </c:pt>
                <c:pt idx="158">
                  <c:v>21543</c:v>
                </c:pt>
                <c:pt idx="159">
                  <c:v>21559</c:v>
                </c:pt>
                <c:pt idx="160">
                  <c:v>21622</c:v>
                </c:pt>
                <c:pt idx="161">
                  <c:v>21687</c:v>
                </c:pt>
                <c:pt idx="162">
                  <c:v>21754</c:v>
                </c:pt>
                <c:pt idx="163">
                  <c:v>21819</c:v>
                </c:pt>
                <c:pt idx="164">
                  <c:v>21871</c:v>
                </c:pt>
                <c:pt idx="165">
                  <c:v>21879</c:v>
                </c:pt>
                <c:pt idx="166">
                  <c:v>21891</c:v>
                </c:pt>
                <c:pt idx="167">
                  <c:v>21928</c:v>
                </c:pt>
                <c:pt idx="168">
                  <c:v>21946</c:v>
                </c:pt>
                <c:pt idx="169">
                  <c:v>21976</c:v>
                </c:pt>
                <c:pt idx="170">
                  <c:v>22003</c:v>
                </c:pt>
                <c:pt idx="171">
                  <c:v>22029</c:v>
                </c:pt>
                <c:pt idx="172">
                  <c:v>22047</c:v>
                </c:pt>
                <c:pt idx="173">
                  <c:v>22052</c:v>
                </c:pt>
                <c:pt idx="174">
                  <c:v>22142</c:v>
                </c:pt>
                <c:pt idx="175">
                  <c:v>22177</c:v>
                </c:pt>
                <c:pt idx="176">
                  <c:v>22212</c:v>
                </c:pt>
                <c:pt idx="177">
                  <c:v>22258</c:v>
                </c:pt>
                <c:pt idx="178">
                  <c:v>22304</c:v>
                </c:pt>
                <c:pt idx="179">
                  <c:v>22313</c:v>
                </c:pt>
                <c:pt idx="180">
                  <c:v>22316</c:v>
                </c:pt>
                <c:pt idx="181">
                  <c:v>22394</c:v>
                </c:pt>
                <c:pt idx="182">
                  <c:v>22422</c:v>
                </c:pt>
                <c:pt idx="183">
                  <c:v>22468</c:v>
                </c:pt>
                <c:pt idx="184">
                  <c:v>22477</c:v>
                </c:pt>
                <c:pt idx="185">
                  <c:v>22499</c:v>
                </c:pt>
                <c:pt idx="186">
                  <c:v>22503</c:v>
                </c:pt>
                <c:pt idx="187">
                  <c:v>22508</c:v>
                </c:pt>
                <c:pt idx="188">
                  <c:v>22535</c:v>
                </c:pt>
                <c:pt idx="189">
                  <c:v>22605</c:v>
                </c:pt>
                <c:pt idx="190">
                  <c:v>22660</c:v>
                </c:pt>
                <c:pt idx="191">
                  <c:v>22672</c:v>
                </c:pt>
                <c:pt idx="192">
                  <c:v>22697</c:v>
                </c:pt>
                <c:pt idx="193">
                  <c:v>22706</c:v>
                </c:pt>
                <c:pt idx="194">
                  <c:v>22712</c:v>
                </c:pt>
                <c:pt idx="195">
                  <c:v>22738</c:v>
                </c:pt>
                <c:pt idx="196">
                  <c:v>22758</c:v>
                </c:pt>
                <c:pt idx="197">
                  <c:v>22765</c:v>
                </c:pt>
                <c:pt idx="198">
                  <c:v>22801</c:v>
                </c:pt>
                <c:pt idx="199">
                  <c:v>22819</c:v>
                </c:pt>
                <c:pt idx="200">
                  <c:v>22827</c:v>
                </c:pt>
                <c:pt idx="201">
                  <c:v>22831</c:v>
                </c:pt>
                <c:pt idx="202">
                  <c:v>22844</c:v>
                </c:pt>
                <c:pt idx="203">
                  <c:v>22871</c:v>
                </c:pt>
                <c:pt idx="204">
                  <c:v>22890</c:v>
                </c:pt>
                <c:pt idx="205">
                  <c:v>22921</c:v>
                </c:pt>
                <c:pt idx="206">
                  <c:v>22927</c:v>
                </c:pt>
                <c:pt idx="207">
                  <c:v>22930</c:v>
                </c:pt>
                <c:pt idx="208">
                  <c:v>22934</c:v>
                </c:pt>
                <c:pt idx="209">
                  <c:v>22955</c:v>
                </c:pt>
                <c:pt idx="210">
                  <c:v>22964</c:v>
                </c:pt>
                <c:pt idx="211">
                  <c:v>22972</c:v>
                </c:pt>
                <c:pt idx="212">
                  <c:v>22981</c:v>
                </c:pt>
                <c:pt idx="213">
                  <c:v>22984</c:v>
                </c:pt>
                <c:pt idx="214">
                  <c:v>22987</c:v>
                </c:pt>
                <c:pt idx="215">
                  <c:v>22989</c:v>
                </c:pt>
                <c:pt idx="216">
                  <c:v>22990</c:v>
                </c:pt>
                <c:pt idx="217">
                  <c:v>22995</c:v>
                </c:pt>
                <c:pt idx="218">
                  <c:v>23011</c:v>
                </c:pt>
                <c:pt idx="219">
                  <c:v>23012</c:v>
                </c:pt>
                <c:pt idx="220">
                  <c:v>23015</c:v>
                </c:pt>
                <c:pt idx="221">
                  <c:v>23016</c:v>
                </c:pt>
                <c:pt idx="222">
                  <c:v>23016</c:v>
                </c:pt>
                <c:pt idx="223">
                  <c:v>23017</c:v>
                </c:pt>
                <c:pt idx="224">
                  <c:v>23019</c:v>
                </c:pt>
                <c:pt idx="225">
                  <c:v>23020</c:v>
                </c:pt>
                <c:pt idx="226">
                  <c:v>23023</c:v>
                </c:pt>
                <c:pt idx="227">
                  <c:v>23024</c:v>
                </c:pt>
                <c:pt idx="228">
                  <c:v>23025</c:v>
                </c:pt>
                <c:pt idx="229">
                  <c:v>23026</c:v>
                </c:pt>
                <c:pt idx="230">
                  <c:v>23031</c:v>
                </c:pt>
                <c:pt idx="231">
                  <c:v>23035</c:v>
                </c:pt>
                <c:pt idx="232">
                  <c:v>23038</c:v>
                </c:pt>
                <c:pt idx="233">
                  <c:v>23047</c:v>
                </c:pt>
                <c:pt idx="234">
                  <c:v>23050</c:v>
                </c:pt>
                <c:pt idx="235">
                  <c:v>23051</c:v>
                </c:pt>
                <c:pt idx="236">
                  <c:v>23051</c:v>
                </c:pt>
                <c:pt idx="237">
                  <c:v>23052</c:v>
                </c:pt>
                <c:pt idx="238">
                  <c:v>23055</c:v>
                </c:pt>
                <c:pt idx="239">
                  <c:v>23055</c:v>
                </c:pt>
                <c:pt idx="240">
                  <c:v>23057</c:v>
                </c:pt>
                <c:pt idx="241">
                  <c:v>23058</c:v>
                </c:pt>
                <c:pt idx="242">
                  <c:v>23058</c:v>
                </c:pt>
                <c:pt idx="243">
                  <c:v>23058</c:v>
                </c:pt>
                <c:pt idx="244">
                  <c:v>23058</c:v>
                </c:pt>
                <c:pt idx="245">
                  <c:v>23058</c:v>
                </c:pt>
                <c:pt idx="246">
                  <c:v>23060</c:v>
                </c:pt>
                <c:pt idx="247">
                  <c:v>23060</c:v>
                </c:pt>
                <c:pt idx="248">
                  <c:v>23061</c:v>
                </c:pt>
                <c:pt idx="249">
                  <c:v>23061</c:v>
                </c:pt>
                <c:pt idx="250">
                  <c:v>23064</c:v>
                </c:pt>
                <c:pt idx="251">
                  <c:v>23069</c:v>
                </c:pt>
                <c:pt idx="252">
                  <c:v>23071</c:v>
                </c:pt>
                <c:pt idx="253">
                  <c:v>23071</c:v>
                </c:pt>
                <c:pt idx="254">
                  <c:v>23072</c:v>
                </c:pt>
                <c:pt idx="255">
                  <c:v>23075</c:v>
                </c:pt>
                <c:pt idx="256">
                  <c:v>23076</c:v>
                </c:pt>
                <c:pt idx="257">
                  <c:v>23076</c:v>
                </c:pt>
                <c:pt idx="258">
                  <c:v>23079</c:v>
                </c:pt>
                <c:pt idx="259">
                  <c:v>23079</c:v>
                </c:pt>
                <c:pt idx="260">
                  <c:v>23081</c:v>
                </c:pt>
                <c:pt idx="261">
                  <c:v>23081</c:v>
                </c:pt>
                <c:pt idx="262">
                  <c:v>23081</c:v>
                </c:pt>
                <c:pt idx="263">
                  <c:v>23081</c:v>
                </c:pt>
                <c:pt idx="264">
                  <c:v>23081</c:v>
                </c:pt>
                <c:pt idx="265">
                  <c:v>23083</c:v>
                </c:pt>
                <c:pt idx="266">
                  <c:v>23083</c:v>
                </c:pt>
                <c:pt idx="267">
                  <c:v>23083</c:v>
                </c:pt>
                <c:pt idx="268">
                  <c:v>23083</c:v>
                </c:pt>
                <c:pt idx="269">
                  <c:v>23083</c:v>
                </c:pt>
                <c:pt idx="270">
                  <c:v>23083</c:v>
                </c:pt>
                <c:pt idx="271">
                  <c:v>23083</c:v>
                </c:pt>
                <c:pt idx="272">
                  <c:v>23083</c:v>
                </c:pt>
                <c:pt idx="273">
                  <c:v>23083</c:v>
                </c:pt>
                <c:pt idx="274">
                  <c:v>23086</c:v>
                </c:pt>
                <c:pt idx="275">
                  <c:v>23087</c:v>
                </c:pt>
                <c:pt idx="276">
                  <c:v>23087</c:v>
                </c:pt>
                <c:pt idx="277">
                  <c:v>23087</c:v>
                </c:pt>
                <c:pt idx="278">
                  <c:v>23087</c:v>
                </c:pt>
                <c:pt idx="279">
                  <c:v>23087</c:v>
                </c:pt>
                <c:pt idx="280">
                  <c:v>23087</c:v>
                </c:pt>
                <c:pt idx="281">
                  <c:v>23087</c:v>
                </c:pt>
                <c:pt idx="282">
                  <c:v>23087</c:v>
                </c:pt>
                <c:pt idx="283">
                  <c:v>23088</c:v>
                </c:pt>
                <c:pt idx="284">
                  <c:v>23088</c:v>
                </c:pt>
                <c:pt idx="285">
                  <c:v>23088</c:v>
                </c:pt>
                <c:pt idx="286">
                  <c:v>23088</c:v>
                </c:pt>
                <c:pt idx="287">
                  <c:v>23088</c:v>
                </c:pt>
                <c:pt idx="288">
                  <c:v>23088</c:v>
                </c:pt>
                <c:pt idx="289">
                  <c:v>23089</c:v>
                </c:pt>
                <c:pt idx="290">
                  <c:v>23089</c:v>
                </c:pt>
                <c:pt idx="291">
                  <c:v>23089</c:v>
                </c:pt>
                <c:pt idx="292">
                  <c:v>23089</c:v>
                </c:pt>
                <c:pt idx="293">
                  <c:v>23089</c:v>
                </c:pt>
                <c:pt idx="294">
                  <c:v>23089</c:v>
                </c:pt>
                <c:pt idx="295">
                  <c:v>23090</c:v>
                </c:pt>
                <c:pt idx="296">
                  <c:v>23091</c:v>
                </c:pt>
                <c:pt idx="297">
                  <c:v>23091</c:v>
                </c:pt>
                <c:pt idx="298">
                  <c:v>23091</c:v>
                </c:pt>
                <c:pt idx="299">
                  <c:v>23091</c:v>
                </c:pt>
                <c:pt idx="300">
                  <c:v>23091</c:v>
                </c:pt>
                <c:pt idx="301">
                  <c:v>23091</c:v>
                </c:pt>
                <c:pt idx="302">
                  <c:v>23091</c:v>
                </c:pt>
                <c:pt idx="303">
                  <c:v>23092</c:v>
                </c:pt>
                <c:pt idx="304">
                  <c:v>23092</c:v>
                </c:pt>
                <c:pt idx="305">
                  <c:v>23092</c:v>
                </c:pt>
                <c:pt idx="306">
                  <c:v>23093</c:v>
                </c:pt>
                <c:pt idx="307">
                  <c:v>23093</c:v>
                </c:pt>
                <c:pt idx="308">
                  <c:v>23093</c:v>
                </c:pt>
                <c:pt idx="309">
                  <c:v>23093</c:v>
                </c:pt>
                <c:pt idx="310">
                  <c:v>23094</c:v>
                </c:pt>
                <c:pt idx="311">
                  <c:v>23094</c:v>
                </c:pt>
                <c:pt idx="312">
                  <c:v>23094</c:v>
                </c:pt>
                <c:pt idx="313">
                  <c:v>23094</c:v>
                </c:pt>
                <c:pt idx="314">
                  <c:v>23094</c:v>
                </c:pt>
                <c:pt idx="315">
                  <c:v>23094</c:v>
                </c:pt>
                <c:pt idx="316">
                  <c:v>23094</c:v>
                </c:pt>
                <c:pt idx="317">
                  <c:v>23094</c:v>
                </c:pt>
                <c:pt idx="318">
                  <c:v>23094</c:v>
                </c:pt>
                <c:pt idx="319">
                  <c:v>23094</c:v>
                </c:pt>
                <c:pt idx="320">
                  <c:v>23094</c:v>
                </c:pt>
                <c:pt idx="321">
                  <c:v>23094</c:v>
                </c:pt>
                <c:pt idx="322">
                  <c:v>23094</c:v>
                </c:pt>
                <c:pt idx="323">
                  <c:v>23094</c:v>
                </c:pt>
                <c:pt idx="324">
                  <c:v>23094</c:v>
                </c:pt>
                <c:pt idx="325">
                  <c:v>23094</c:v>
                </c:pt>
                <c:pt idx="326">
                  <c:v>23094</c:v>
                </c:pt>
                <c:pt idx="327">
                  <c:v>23094</c:v>
                </c:pt>
                <c:pt idx="328">
                  <c:v>23094</c:v>
                </c:pt>
                <c:pt idx="329">
                  <c:v>23094</c:v>
                </c:pt>
                <c:pt idx="330">
                  <c:v>23094</c:v>
                </c:pt>
                <c:pt idx="331">
                  <c:v>23094</c:v>
                </c:pt>
                <c:pt idx="332">
                  <c:v>23094</c:v>
                </c:pt>
                <c:pt idx="333">
                  <c:v>23094</c:v>
                </c:pt>
                <c:pt idx="334">
                  <c:v>23094</c:v>
                </c:pt>
                <c:pt idx="335">
                  <c:v>23094</c:v>
                </c:pt>
                <c:pt idx="336">
                  <c:v>23094</c:v>
                </c:pt>
                <c:pt idx="337">
                  <c:v>23094</c:v>
                </c:pt>
                <c:pt idx="338">
                  <c:v>23094</c:v>
                </c:pt>
                <c:pt idx="339">
                  <c:v>23094</c:v>
                </c:pt>
                <c:pt idx="340">
                  <c:v>23094</c:v>
                </c:pt>
                <c:pt idx="341">
                  <c:v>23094</c:v>
                </c:pt>
                <c:pt idx="342">
                  <c:v>23094</c:v>
                </c:pt>
                <c:pt idx="343">
                  <c:v>23094</c:v>
                </c:pt>
                <c:pt idx="344">
                  <c:v>23094</c:v>
                </c:pt>
                <c:pt idx="345">
                  <c:v>23094</c:v>
                </c:pt>
                <c:pt idx="346">
                  <c:v>23094</c:v>
                </c:pt>
                <c:pt idx="347">
                  <c:v>23094</c:v>
                </c:pt>
                <c:pt idx="348">
                  <c:v>23094</c:v>
                </c:pt>
                <c:pt idx="349">
                  <c:v>23095</c:v>
                </c:pt>
                <c:pt idx="350">
                  <c:v>23096</c:v>
                </c:pt>
                <c:pt idx="351">
                  <c:v>23096</c:v>
                </c:pt>
                <c:pt idx="352">
                  <c:v>23097</c:v>
                </c:pt>
                <c:pt idx="353">
                  <c:v>23097</c:v>
                </c:pt>
                <c:pt idx="354">
                  <c:v>23097</c:v>
                </c:pt>
                <c:pt idx="355">
                  <c:v>23097</c:v>
                </c:pt>
                <c:pt idx="356">
                  <c:v>23099</c:v>
                </c:pt>
                <c:pt idx="357">
                  <c:v>23099</c:v>
                </c:pt>
                <c:pt idx="358">
                  <c:v>23099</c:v>
                </c:pt>
                <c:pt idx="359">
                  <c:v>23099</c:v>
                </c:pt>
                <c:pt idx="360">
                  <c:v>23099</c:v>
                </c:pt>
                <c:pt idx="361">
                  <c:v>23099</c:v>
                </c:pt>
                <c:pt idx="362">
                  <c:v>23099</c:v>
                </c:pt>
                <c:pt idx="363">
                  <c:v>23099</c:v>
                </c:pt>
                <c:pt idx="364">
                  <c:v>23099</c:v>
                </c:pt>
                <c:pt idx="365">
                  <c:v>23100</c:v>
                </c:pt>
                <c:pt idx="366">
                  <c:v>23104</c:v>
                </c:pt>
                <c:pt idx="367">
                  <c:v>23106</c:v>
                </c:pt>
                <c:pt idx="368">
                  <c:v>23107</c:v>
                </c:pt>
                <c:pt idx="369">
                  <c:v>23107</c:v>
                </c:pt>
                <c:pt idx="370">
                  <c:v>23111</c:v>
                </c:pt>
                <c:pt idx="371">
                  <c:v>23111</c:v>
                </c:pt>
                <c:pt idx="372">
                  <c:v>23111</c:v>
                </c:pt>
                <c:pt idx="373">
                  <c:v>23112</c:v>
                </c:pt>
                <c:pt idx="374">
                  <c:v>23112</c:v>
                </c:pt>
                <c:pt idx="375">
                  <c:v>23112</c:v>
                </c:pt>
                <c:pt idx="376">
                  <c:v>23112</c:v>
                </c:pt>
                <c:pt idx="377">
                  <c:v>23113</c:v>
                </c:pt>
                <c:pt idx="378">
                  <c:v>23113</c:v>
                </c:pt>
                <c:pt idx="379">
                  <c:v>23113</c:v>
                </c:pt>
                <c:pt idx="380">
                  <c:v>23113</c:v>
                </c:pt>
                <c:pt idx="381">
                  <c:v>23113</c:v>
                </c:pt>
                <c:pt idx="382">
                  <c:v>23113</c:v>
                </c:pt>
                <c:pt idx="383">
                  <c:v>23113</c:v>
                </c:pt>
                <c:pt idx="384">
                  <c:v>23114</c:v>
                </c:pt>
                <c:pt idx="385">
                  <c:v>23117</c:v>
                </c:pt>
                <c:pt idx="386">
                  <c:v>23118</c:v>
                </c:pt>
                <c:pt idx="387">
                  <c:v>23118</c:v>
                </c:pt>
                <c:pt idx="388">
                  <c:v>23118</c:v>
                </c:pt>
                <c:pt idx="389">
                  <c:v>23118</c:v>
                </c:pt>
                <c:pt idx="390">
                  <c:v>23118</c:v>
                </c:pt>
                <c:pt idx="391">
                  <c:v>23118</c:v>
                </c:pt>
                <c:pt idx="392">
                  <c:v>23118</c:v>
                </c:pt>
                <c:pt idx="393">
                  <c:v>23118</c:v>
                </c:pt>
                <c:pt idx="394">
                  <c:v>23118</c:v>
                </c:pt>
                <c:pt idx="395">
                  <c:v>23119</c:v>
                </c:pt>
                <c:pt idx="396">
                  <c:v>23120</c:v>
                </c:pt>
                <c:pt idx="397">
                  <c:v>23121</c:v>
                </c:pt>
                <c:pt idx="398">
                  <c:v>23121</c:v>
                </c:pt>
                <c:pt idx="399">
                  <c:v>23122</c:v>
                </c:pt>
                <c:pt idx="400">
                  <c:v>23129</c:v>
                </c:pt>
                <c:pt idx="401">
                  <c:v>23130</c:v>
                </c:pt>
                <c:pt idx="402">
                  <c:v>23133</c:v>
                </c:pt>
                <c:pt idx="403">
                  <c:v>23133</c:v>
                </c:pt>
                <c:pt idx="404">
                  <c:v>23133</c:v>
                </c:pt>
                <c:pt idx="405">
                  <c:v>23134</c:v>
                </c:pt>
                <c:pt idx="406">
                  <c:v>23134</c:v>
                </c:pt>
                <c:pt idx="407">
                  <c:v>23153</c:v>
                </c:pt>
                <c:pt idx="408">
                  <c:v>23153</c:v>
                </c:pt>
                <c:pt idx="409">
                  <c:v>23154</c:v>
                </c:pt>
                <c:pt idx="410">
                  <c:v>23154</c:v>
                </c:pt>
                <c:pt idx="411">
                  <c:v>23155</c:v>
                </c:pt>
                <c:pt idx="412">
                  <c:v>23157</c:v>
                </c:pt>
                <c:pt idx="413">
                  <c:v>23163</c:v>
                </c:pt>
                <c:pt idx="414">
                  <c:v>23164</c:v>
                </c:pt>
                <c:pt idx="415">
                  <c:v>23165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3C3-4558-95C0-65D81E5CAFC4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Personál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List1!$A$2:$A$417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List1!$C$2:$C$417</c:f>
              <c:numCache>
                <c:formatCode>General</c:formatCode>
                <c:ptCount val="41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4</c:v>
                </c:pt>
                <c:pt idx="7">
                  <c:v>4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  <c:pt idx="11">
                  <c:v>9</c:v>
                </c:pt>
                <c:pt idx="12">
                  <c:v>9</c:v>
                </c:pt>
                <c:pt idx="13">
                  <c:v>12</c:v>
                </c:pt>
                <c:pt idx="14">
                  <c:v>13</c:v>
                </c:pt>
                <c:pt idx="15">
                  <c:v>15</c:v>
                </c:pt>
                <c:pt idx="16">
                  <c:v>17</c:v>
                </c:pt>
                <c:pt idx="17">
                  <c:v>19</c:v>
                </c:pt>
                <c:pt idx="18">
                  <c:v>20</c:v>
                </c:pt>
                <c:pt idx="19">
                  <c:v>23</c:v>
                </c:pt>
                <c:pt idx="20">
                  <c:v>28</c:v>
                </c:pt>
                <c:pt idx="21">
                  <c:v>32</c:v>
                </c:pt>
                <c:pt idx="22">
                  <c:v>33</c:v>
                </c:pt>
                <c:pt idx="23">
                  <c:v>37</c:v>
                </c:pt>
                <c:pt idx="24">
                  <c:v>49</c:v>
                </c:pt>
                <c:pt idx="25">
                  <c:v>56</c:v>
                </c:pt>
                <c:pt idx="26">
                  <c:v>58</c:v>
                </c:pt>
                <c:pt idx="27">
                  <c:v>62</c:v>
                </c:pt>
                <c:pt idx="28">
                  <c:v>84</c:v>
                </c:pt>
                <c:pt idx="29">
                  <c:v>94</c:v>
                </c:pt>
                <c:pt idx="30">
                  <c:v>124</c:v>
                </c:pt>
                <c:pt idx="31">
                  <c:v>215</c:v>
                </c:pt>
                <c:pt idx="32">
                  <c:v>246</c:v>
                </c:pt>
                <c:pt idx="33">
                  <c:v>275</c:v>
                </c:pt>
                <c:pt idx="34">
                  <c:v>351</c:v>
                </c:pt>
                <c:pt idx="35">
                  <c:v>397</c:v>
                </c:pt>
                <c:pt idx="36">
                  <c:v>439</c:v>
                </c:pt>
                <c:pt idx="37">
                  <c:v>523</c:v>
                </c:pt>
                <c:pt idx="38">
                  <c:v>609</c:v>
                </c:pt>
                <c:pt idx="39">
                  <c:v>659</c:v>
                </c:pt>
                <c:pt idx="40">
                  <c:v>684</c:v>
                </c:pt>
                <c:pt idx="41">
                  <c:v>838</c:v>
                </c:pt>
                <c:pt idx="42">
                  <c:v>991</c:v>
                </c:pt>
                <c:pt idx="43">
                  <c:v>1181</c:v>
                </c:pt>
                <c:pt idx="44">
                  <c:v>1375</c:v>
                </c:pt>
                <c:pt idx="45">
                  <c:v>1585</c:v>
                </c:pt>
                <c:pt idx="46">
                  <c:v>1688</c:v>
                </c:pt>
                <c:pt idx="47">
                  <c:v>1736</c:v>
                </c:pt>
                <c:pt idx="48">
                  <c:v>1922</c:v>
                </c:pt>
                <c:pt idx="49">
                  <c:v>2114</c:v>
                </c:pt>
                <c:pt idx="50">
                  <c:v>2370</c:v>
                </c:pt>
                <c:pt idx="51">
                  <c:v>2604</c:v>
                </c:pt>
                <c:pt idx="52">
                  <c:v>2937</c:v>
                </c:pt>
                <c:pt idx="53">
                  <c:v>3124</c:v>
                </c:pt>
                <c:pt idx="54">
                  <c:v>3214</c:v>
                </c:pt>
                <c:pt idx="55">
                  <c:v>3584</c:v>
                </c:pt>
                <c:pt idx="56">
                  <c:v>3977</c:v>
                </c:pt>
                <c:pt idx="57">
                  <c:v>4110</c:v>
                </c:pt>
                <c:pt idx="58">
                  <c:v>4578</c:v>
                </c:pt>
                <c:pt idx="59">
                  <c:v>4909</c:v>
                </c:pt>
                <c:pt idx="60">
                  <c:v>5089</c:v>
                </c:pt>
                <c:pt idx="61">
                  <c:v>5204</c:v>
                </c:pt>
                <c:pt idx="62">
                  <c:v>5496</c:v>
                </c:pt>
                <c:pt idx="63">
                  <c:v>5725</c:v>
                </c:pt>
                <c:pt idx="64">
                  <c:v>6050</c:v>
                </c:pt>
                <c:pt idx="65">
                  <c:v>6328</c:v>
                </c:pt>
                <c:pt idx="66">
                  <c:v>6567</c:v>
                </c:pt>
                <c:pt idx="67">
                  <c:v>6683</c:v>
                </c:pt>
                <c:pt idx="68">
                  <c:v>6729</c:v>
                </c:pt>
                <c:pt idx="69">
                  <c:v>6923</c:v>
                </c:pt>
                <c:pt idx="70">
                  <c:v>7124</c:v>
                </c:pt>
                <c:pt idx="71">
                  <c:v>7383</c:v>
                </c:pt>
                <c:pt idx="72">
                  <c:v>7611</c:v>
                </c:pt>
                <c:pt idx="73">
                  <c:v>7814</c:v>
                </c:pt>
                <c:pt idx="74">
                  <c:v>7886</c:v>
                </c:pt>
                <c:pt idx="75">
                  <c:v>7916</c:v>
                </c:pt>
                <c:pt idx="76">
                  <c:v>8091</c:v>
                </c:pt>
                <c:pt idx="77">
                  <c:v>8137</c:v>
                </c:pt>
                <c:pt idx="78">
                  <c:v>8298</c:v>
                </c:pt>
                <c:pt idx="79">
                  <c:v>8423</c:v>
                </c:pt>
                <c:pt idx="80">
                  <c:v>8543</c:v>
                </c:pt>
                <c:pt idx="81">
                  <c:v>8578</c:v>
                </c:pt>
                <c:pt idx="82">
                  <c:v>8595</c:v>
                </c:pt>
                <c:pt idx="83">
                  <c:v>8735</c:v>
                </c:pt>
                <c:pt idx="84">
                  <c:v>8840</c:v>
                </c:pt>
                <c:pt idx="85">
                  <c:v>8932</c:v>
                </c:pt>
                <c:pt idx="86">
                  <c:v>8985</c:v>
                </c:pt>
                <c:pt idx="87">
                  <c:v>9066</c:v>
                </c:pt>
                <c:pt idx="88">
                  <c:v>9089</c:v>
                </c:pt>
                <c:pt idx="89">
                  <c:v>9104</c:v>
                </c:pt>
                <c:pt idx="90">
                  <c:v>9212</c:v>
                </c:pt>
                <c:pt idx="91">
                  <c:v>9297</c:v>
                </c:pt>
                <c:pt idx="92">
                  <c:v>9363</c:v>
                </c:pt>
                <c:pt idx="93">
                  <c:v>9418</c:v>
                </c:pt>
                <c:pt idx="94">
                  <c:v>9508</c:v>
                </c:pt>
                <c:pt idx="95">
                  <c:v>9547</c:v>
                </c:pt>
                <c:pt idx="96">
                  <c:v>9571</c:v>
                </c:pt>
                <c:pt idx="97">
                  <c:v>9692</c:v>
                </c:pt>
                <c:pt idx="98">
                  <c:v>9767</c:v>
                </c:pt>
                <c:pt idx="99">
                  <c:v>9829</c:v>
                </c:pt>
                <c:pt idx="100">
                  <c:v>9889</c:v>
                </c:pt>
                <c:pt idx="101">
                  <c:v>9967</c:v>
                </c:pt>
                <c:pt idx="102">
                  <c:v>9988</c:v>
                </c:pt>
                <c:pt idx="103">
                  <c:v>10003</c:v>
                </c:pt>
                <c:pt idx="104">
                  <c:v>10133</c:v>
                </c:pt>
                <c:pt idx="105">
                  <c:v>10204</c:v>
                </c:pt>
                <c:pt idx="106">
                  <c:v>10298</c:v>
                </c:pt>
                <c:pt idx="107">
                  <c:v>10348</c:v>
                </c:pt>
                <c:pt idx="108">
                  <c:v>10422</c:v>
                </c:pt>
                <c:pt idx="109">
                  <c:v>10449</c:v>
                </c:pt>
                <c:pt idx="110">
                  <c:v>10476</c:v>
                </c:pt>
                <c:pt idx="111">
                  <c:v>10633</c:v>
                </c:pt>
                <c:pt idx="112">
                  <c:v>10742</c:v>
                </c:pt>
                <c:pt idx="113">
                  <c:v>10857</c:v>
                </c:pt>
                <c:pt idx="114">
                  <c:v>10884</c:v>
                </c:pt>
                <c:pt idx="115">
                  <c:v>10928</c:v>
                </c:pt>
                <c:pt idx="116">
                  <c:v>10977</c:v>
                </c:pt>
                <c:pt idx="117">
                  <c:v>11022</c:v>
                </c:pt>
                <c:pt idx="118">
                  <c:v>11211</c:v>
                </c:pt>
                <c:pt idx="119">
                  <c:v>11355</c:v>
                </c:pt>
                <c:pt idx="120">
                  <c:v>11463</c:v>
                </c:pt>
                <c:pt idx="121">
                  <c:v>11547</c:v>
                </c:pt>
                <c:pt idx="122">
                  <c:v>11575</c:v>
                </c:pt>
                <c:pt idx="123">
                  <c:v>11632</c:v>
                </c:pt>
                <c:pt idx="124">
                  <c:v>11666</c:v>
                </c:pt>
                <c:pt idx="125">
                  <c:v>11929</c:v>
                </c:pt>
                <c:pt idx="126">
                  <c:v>12072</c:v>
                </c:pt>
                <c:pt idx="127">
                  <c:v>12183</c:v>
                </c:pt>
                <c:pt idx="128">
                  <c:v>12280</c:v>
                </c:pt>
                <c:pt idx="129">
                  <c:v>12400</c:v>
                </c:pt>
                <c:pt idx="130">
                  <c:v>12448</c:v>
                </c:pt>
                <c:pt idx="131">
                  <c:v>12472</c:v>
                </c:pt>
                <c:pt idx="132">
                  <c:v>12698</c:v>
                </c:pt>
                <c:pt idx="133">
                  <c:v>12793</c:v>
                </c:pt>
                <c:pt idx="134">
                  <c:v>12899</c:v>
                </c:pt>
                <c:pt idx="135">
                  <c:v>12952</c:v>
                </c:pt>
                <c:pt idx="136">
                  <c:v>13015</c:v>
                </c:pt>
                <c:pt idx="137">
                  <c:v>13046</c:v>
                </c:pt>
                <c:pt idx="138">
                  <c:v>13072</c:v>
                </c:pt>
                <c:pt idx="139">
                  <c:v>13194</c:v>
                </c:pt>
                <c:pt idx="140">
                  <c:v>13268</c:v>
                </c:pt>
                <c:pt idx="141">
                  <c:v>13339</c:v>
                </c:pt>
                <c:pt idx="142">
                  <c:v>13397</c:v>
                </c:pt>
                <c:pt idx="143">
                  <c:v>13475</c:v>
                </c:pt>
                <c:pt idx="144">
                  <c:v>13501</c:v>
                </c:pt>
                <c:pt idx="145">
                  <c:v>13512</c:v>
                </c:pt>
                <c:pt idx="146">
                  <c:v>13601</c:v>
                </c:pt>
                <c:pt idx="147">
                  <c:v>13677</c:v>
                </c:pt>
                <c:pt idx="148">
                  <c:v>13734</c:v>
                </c:pt>
                <c:pt idx="149">
                  <c:v>13766</c:v>
                </c:pt>
                <c:pt idx="150">
                  <c:v>13811</c:v>
                </c:pt>
                <c:pt idx="151">
                  <c:v>13840</c:v>
                </c:pt>
                <c:pt idx="152">
                  <c:v>13849</c:v>
                </c:pt>
                <c:pt idx="153">
                  <c:v>13927</c:v>
                </c:pt>
                <c:pt idx="154">
                  <c:v>13994</c:v>
                </c:pt>
                <c:pt idx="155">
                  <c:v>14048</c:v>
                </c:pt>
                <c:pt idx="156">
                  <c:v>14089</c:v>
                </c:pt>
                <c:pt idx="157">
                  <c:v>14135</c:v>
                </c:pt>
                <c:pt idx="158">
                  <c:v>14145</c:v>
                </c:pt>
                <c:pt idx="159">
                  <c:v>14162</c:v>
                </c:pt>
                <c:pt idx="160">
                  <c:v>14230</c:v>
                </c:pt>
                <c:pt idx="161">
                  <c:v>14251</c:v>
                </c:pt>
                <c:pt idx="162">
                  <c:v>14284</c:v>
                </c:pt>
                <c:pt idx="163">
                  <c:v>14322</c:v>
                </c:pt>
                <c:pt idx="164">
                  <c:v>14361</c:v>
                </c:pt>
                <c:pt idx="165">
                  <c:v>14376</c:v>
                </c:pt>
                <c:pt idx="166">
                  <c:v>14385</c:v>
                </c:pt>
                <c:pt idx="167">
                  <c:v>14447</c:v>
                </c:pt>
                <c:pt idx="168">
                  <c:v>14479</c:v>
                </c:pt>
                <c:pt idx="169">
                  <c:v>14515</c:v>
                </c:pt>
                <c:pt idx="170">
                  <c:v>14543</c:v>
                </c:pt>
                <c:pt idx="171">
                  <c:v>14576</c:v>
                </c:pt>
                <c:pt idx="172">
                  <c:v>14582</c:v>
                </c:pt>
                <c:pt idx="173">
                  <c:v>14600</c:v>
                </c:pt>
                <c:pt idx="174">
                  <c:v>14670</c:v>
                </c:pt>
                <c:pt idx="175">
                  <c:v>14714</c:v>
                </c:pt>
                <c:pt idx="176">
                  <c:v>14748</c:v>
                </c:pt>
                <c:pt idx="177">
                  <c:v>14779</c:v>
                </c:pt>
                <c:pt idx="178">
                  <c:v>14817</c:v>
                </c:pt>
                <c:pt idx="179">
                  <c:v>14826</c:v>
                </c:pt>
                <c:pt idx="180">
                  <c:v>14835</c:v>
                </c:pt>
                <c:pt idx="181">
                  <c:v>14890</c:v>
                </c:pt>
                <c:pt idx="182">
                  <c:v>14928</c:v>
                </c:pt>
                <c:pt idx="183">
                  <c:v>14983</c:v>
                </c:pt>
                <c:pt idx="184">
                  <c:v>15016</c:v>
                </c:pt>
                <c:pt idx="185">
                  <c:v>15044</c:v>
                </c:pt>
                <c:pt idx="186">
                  <c:v>15057</c:v>
                </c:pt>
                <c:pt idx="187">
                  <c:v>15066</c:v>
                </c:pt>
                <c:pt idx="188">
                  <c:v>15125</c:v>
                </c:pt>
                <c:pt idx="189">
                  <c:v>15162</c:v>
                </c:pt>
                <c:pt idx="190">
                  <c:v>15191</c:v>
                </c:pt>
                <c:pt idx="191">
                  <c:v>15216</c:v>
                </c:pt>
                <c:pt idx="192">
                  <c:v>15234</c:v>
                </c:pt>
                <c:pt idx="193">
                  <c:v>15245</c:v>
                </c:pt>
                <c:pt idx="194">
                  <c:v>15252</c:v>
                </c:pt>
                <c:pt idx="195">
                  <c:v>15287</c:v>
                </c:pt>
                <c:pt idx="196">
                  <c:v>15310</c:v>
                </c:pt>
                <c:pt idx="197">
                  <c:v>15333</c:v>
                </c:pt>
                <c:pt idx="198">
                  <c:v>15349</c:v>
                </c:pt>
                <c:pt idx="199">
                  <c:v>15369</c:v>
                </c:pt>
                <c:pt idx="200">
                  <c:v>15370</c:v>
                </c:pt>
                <c:pt idx="201">
                  <c:v>15374</c:v>
                </c:pt>
                <c:pt idx="202">
                  <c:v>15401</c:v>
                </c:pt>
                <c:pt idx="203">
                  <c:v>15419</c:v>
                </c:pt>
                <c:pt idx="204">
                  <c:v>15429</c:v>
                </c:pt>
                <c:pt idx="205">
                  <c:v>15437</c:v>
                </c:pt>
                <c:pt idx="206">
                  <c:v>15453</c:v>
                </c:pt>
                <c:pt idx="207">
                  <c:v>15456</c:v>
                </c:pt>
                <c:pt idx="208">
                  <c:v>15457</c:v>
                </c:pt>
                <c:pt idx="209">
                  <c:v>15475</c:v>
                </c:pt>
                <c:pt idx="210">
                  <c:v>15488</c:v>
                </c:pt>
                <c:pt idx="211">
                  <c:v>15501</c:v>
                </c:pt>
                <c:pt idx="212">
                  <c:v>15512</c:v>
                </c:pt>
                <c:pt idx="213">
                  <c:v>15515</c:v>
                </c:pt>
                <c:pt idx="214">
                  <c:v>15518</c:v>
                </c:pt>
                <c:pt idx="215">
                  <c:v>15520</c:v>
                </c:pt>
                <c:pt idx="216">
                  <c:v>15524</c:v>
                </c:pt>
                <c:pt idx="217">
                  <c:v>15544</c:v>
                </c:pt>
                <c:pt idx="218">
                  <c:v>15559</c:v>
                </c:pt>
                <c:pt idx="219">
                  <c:v>15575</c:v>
                </c:pt>
                <c:pt idx="220">
                  <c:v>15583</c:v>
                </c:pt>
                <c:pt idx="221">
                  <c:v>15587</c:v>
                </c:pt>
                <c:pt idx="222">
                  <c:v>15588</c:v>
                </c:pt>
                <c:pt idx="223">
                  <c:v>15596</c:v>
                </c:pt>
                <c:pt idx="224">
                  <c:v>15602</c:v>
                </c:pt>
                <c:pt idx="225">
                  <c:v>15606</c:v>
                </c:pt>
                <c:pt idx="226">
                  <c:v>15611</c:v>
                </c:pt>
                <c:pt idx="227">
                  <c:v>15617</c:v>
                </c:pt>
                <c:pt idx="228">
                  <c:v>15618</c:v>
                </c:pt>
                <c:pt idx="229">
                  <c:v>15619</c:v>
                </c:pt>
                <c:pt idx="230">
                  <c:v>15629</c:v>
                </c:pt>
                <c:pt idx="231">
                  <c:v>15632</c:v>
                </c:pt>
                <c:pt idx="232">
                  <c:v>15635</c:v>
                </c:pt>
                <c:pt idx="233">
                  <c:v>15639</c:v>
                </c:pt>
                <c:pt idx="234">
                  <c:v>15642</c:v>
                </c:pt>
                <c:pt idx="235">
                  <c:v>15643</c:v>
                </c:pt>
                <c:pt idx="236">
                  <c:v>15643</c:v>
                </c:pt>
                <c:pt idx="237">
                  <c:v>15648</c:v>
                </c:pt>
                <c:pt idx="238">
                  <c:v>15653</c:v>
                </c:pt>
                <c:pt idx="239">
                  <c:v>15654</c:v>
                </c:pt>
                <c:pt idx="240">
                  <c:v>15656</c:v>
                </c:pt>
                <c:pt idx="241">
                  <c:v>15660</c:v>
                </c:pt>
                <c:pt idx="242">
                  <c:v>15660</c:v>
                </c:pt>
                <c:pt idx="243">
                  <c:v>15661</c:v>
                </c:pt>
                <c:pt idx="244">
                  <c:v>15663</c:v>
                </c:pt>
                <c:pt idx="245">
                  <c:v>15665</c:v>
                </c:pt>
                <c:pt idx="246">
                  <c:v>15666</c:v>
                </c:pt>
                <c:pt idx="247">
                  <c:v>15670</c:v>
                </c:pt>
                <c:pt idx="248">
                  <c:v>15672</c:v>
                </c:pt>
                <c:pt idx="249">
                  <c:v>15673</c:v>
                </c:pt>
                <c:pt idx="250">
                  <c:v>15673</c:v>
                </c:pt>
                <c:pt idx="251">
                  <c:v>15674</c:v>
                </c:pt>
                <c:pt idx="252">
                  <c:v>15678</c:v>
                </c:pt>
                <c:pt idx="253">
                  <c:v>15678</c:v>
                </c:pt>
                <c:pt idx="254">
                  <c:v>15680</c:v>
                </c:pt>
                <c:pt idx="255">
                  <c:v>15681</c:v>
                </c:pt>
                <c:pt idx="256">
                  <c:v>15681</c:v>
                </c:pt>
                <c:pt idx="257">
                  <c:v>15681</c:v>
                </c:pt>
                <c:pt idx="258">
                  <c:v>15685</c:v>
                </c:pt>
                <c:pt idx="259">
                  <c:v>15689</c:v>
                </c:pt>
                <c:pt idx="260">
                  <c:v>15690</c:v>
                </c:pt>
                <c:pt idx="261">
                  <c:v>15693</c:v>
                </c:pt>
                <c:pt idx="262">
                  <c:v>15693</c:v>
                </c:pt>
                <c:pt idx="263">
                  <c:v>15693</c:v>
                </c:pt>
                <c:pt idx="264">
                  <c:v>15693</c:v>
                </c:pt>
                <c:pt idx="265">
                  <c:v>15694</c:v>
                </c:pt>
                <c:pt idx="266">
                  <c:v>15695</c:v>
                </c:pt>
                <c:pt idx="267">
                  <c:v>15696</c:v>
                </c:pt>
                <c:pt idx="268">
                  <c:v>15696</c:v>
                </c:pt>
                <c:pt idx="269">
                  <c:v>15696</c:v>
                </c:pt>
                <c:pt idx="270">
                  <c:v>15696</c:v>
                </c:pt>
                <c:pt idx="271">
                  <c:v>15696</c:v>
                </c:pt>
                <c:pt idx="272">
                  <c:v>15696</c:v>
                </c:pt>
                <c:pt idx="273">
                  <c:v>15696</c:v>
                </c:pt>
                <c:pt idx="274">
                  <c:v>15696</c:v>
                </c:pt>
                <c:pt idx="275">
                  <c:v>15697</c:v>
                </c:pt>
                <c:pt idx="276">
                  <c:v>15697</c:v>
                </c:pt>
                <c:pt idx="277">
                  <c:v>15697</c:v>
                </c:pt>
                <c:pt idx="278">
                  <c:v>15697</c:v>
                </c:pt>
                <c:pt idx="279">
                  <c:v>15697</c:v>
                </c:pt>
                <c:pt idx="280">
                  <c:v>15697</c:v>
                </c:pt>
                <c:pt idx="281">
                  <c:v>15697</c:v>
                </c:pt>
                <c:pt idx="282">
                  <c:v>15697</c:v>
                </c:pt>
                <c:pt idx="283">
                  <c:v>15697</c:v>
                </c:pt>
                <c:pt idx="284">
                  <c:v>15697</c:v>
                </c:pt>
                <c:pt idx="285">
                  <c:v>15697</c:v>
                </c:pt>
                <c:pt idx="286">
                  <c:v>15697</c:v>
                </c:pt>
                <c:pt idx="287">
                  <c:v>15697</c:v>
                </c:pt>
                <c:pt idx="288">
                  <c:v>15697</c:v>
                </c:pt>
                <c:pt idx="289">
                  <c:v>15697</c:v>
                </c:pt>
                <c:pt idx="290">
                  <c:v>15697</c:v>
                </c:pt>
                <c:pt idx="291">
                  <c:v>15697</c:v>
                </c:pt>
                <c:pt idx="292">
                  <c:v>15697</c:v>
                </c:pt>
                <c:pt idx="293">
                  <c:v>15697</c:v>
                </c:pt>
                <c:pt idx="294">
                  <c:v>15697</c:v>
                </c:pt>
                <c:pt idx="295">
                  <c:v>15697</c:v>
                </c:pt>
                <c:pt idx="296">
                  <c:v>15697</c:v>
                </c:pt>
                <c:pt idx="297">
                  <c:v>15697</c:v>
                </c:pt>
                <c:pt idx="298">
                  <c:v>15697</c:v>
                </c:pt>
                <c:pt idx="299">
                  <c:v>15697</c:v>
                </c:pt>
                <c:pt idx="300">
                  <c:v>15697</c:v>
                </c:pt>
                <c:pt idx="301">
                  <c:v>15697</c:v>
                </c:pt>
                <c:pt idx="302">
                  <c:v>15698</c:v>
                </c:pt>
                <c:pt idx="303">
                  <c:v>15698</c:v>
                </c:pt>
                <c:pt idx="304">
                  <c:v>15698</c:v>
                </c:pt>
                <c:pt idx="305">
                  <c:v>15698</c:v>
                </c:pt>
                <c:pt idx="306">
                  <c:v>15698</c:v>
                </c:pt>
                <c:pt idx="307">
                  <c:v>15698</c:v>
                </c:pt>
                <c:pt idx="308">
                  <c:v>15698</c:v>
                </c:pt>
                <c:pt idx="309">
                  <c:v>15698</c:v>
                </c:pt>
                <c:pt idx="310">
                  <c:v>15698</c:v>
                </c:pt>
                <c:pt idx="311">
                  <c:v>15698</c:v>
                </c:pt>
                <c:pt idx="312">
                  <c:v>15698</c:v>
                </c:pt>
                <c:pt idx="313">
                  <c:v>15699</c:v>
                </c:pt>
                <c:pt idx="314">
                  <c:v>15699</c:v>
                </c:pt>
                <c:pt idx="315">
                  <c:v>15699</c:v>
                </c:pt>
                <c:pt idx="316">
                  <c:v>15699</c:v>
                </c:pt>
                <c:pt idx="317">
                  <c:v>15699</c:v>
                </c:pt>
                <c:pt idx="318">
                  <c:v>15699</c:v>
                </c:pt>
                <c:pt idx="319">
                  <c:v>15699</c:v>
                </c:pt>
                <c:pt idx="320">
                  <c:v>15699</c:v>
                </c:pt>
                <c:pt idx="321">
                  <c:v>15699</c:v>
                </c:pt>
                <c:pt idx="322">
                  <c:v>15699</c:v>
                </c:pt>
                <c:pt idx="323">
                  <c:v>15700</c:v>
                </c:pt>
                <c:pt idx="324">
                  <c:v>15700</c:v>
                </c:pt>
                <c:pt idx="325">
                  <c:v>15700</c:v>
                </c:pt>
                <c:pt idx="326">
                  <c:v>15700</c:v>
                </c:pt>
                <c:pt idx="327">
                  <c:v>15700</c:v>
                </c:pt>
                <c:pt idx="328">
                  <c:v>15700</c:v>
                </c:pt>
                <c:pt idx="329">
                  <c:v>15700</c:v>
                </c:pt>
                <c:pt idx="330">
                  <c:v>15702</c:v>
                </c:pt>
                <c:pt idx="331">
                  <c:v>15702</c:v>
                </c:pt>
                <c:pt idx="332">
                  <c:v>15702</c:v>
                </c:pt>
                <c:pt idx="333">
                  <c:v>15702</c:v>
                </c:pt>
                <c:pt idx="334">
                  <c:v>15702</c:v>
                </c:pt>
                <c:pt idx="335">
                  <c:v>15702</c:v>
                </c:pt>
                <c:pt idx="336">
                  <c:v>15702</c:v>
                </c:pt>
                <c:pt idx="337">
                  <c:v>15702</c:v>
                </c:pt>
                <c:pt idx="338">
                  <c:v>15702</c:v>
                </c:pt>
                <c:pt idx="339">
                  <c:v>15702</c:v>
                </c:pt>
                <c:pt idx="340">
                  <c:v>15702</c:v>
                </c:pt>
                <c:pt idx="341">
                  <c:v>15703</c:v>
                </c:pt>
                <c:pt idx="342">
                  <c:v>15703</c:v>
                </c:pt>
                <c:pt idx="343">
                  <c:v>15703</c:v>
                </c:pt>
                <c:pt idx="344">
                  <c:v>15704</c:v>
                </c:pt>
                <c:pt idx="345">
                  <c:v>15704</c:v>
                </c:pt>
                <c:pt idx="346">
                  <c:v>15704</c:v>
                </c:pt>
                <c:pt idx="347">
                  <c:v>15704</c:v>
                </c:pt>
                <c:pt idx="348">
                  <c:v>15704</c:v>
                </c:pt>
                <c:pt idx="349">
                  <c:v>15704</c:v>
                </c:pt>
                <c:pt idx="350">
                  <c:v>15704</c:v>
                </c:pt>
                <c:pt idx="351">
                  <c:v>15704</c:v>
                </c:pt>
                <c:pt idx="352">
                  <c:v>15704</c:v>
                </c:pt>
                <c:pt idx="353">
                  <c:v>15704</c:v>
                </c:pt>
                <c:pt idx="354">
                  <c:v>15704</c:v>
                </c:pt>
                <c:pt idx="355">
                  <c:v>15704</c:v>
                </c:pt>
                <c:pt idx="356">
                  <c:v>15705</c:v>
                </c:pt>
                <c:pt idx="357">
                  <c:v>15705</c:v>
                </c:pt>
                <c:pt idx="358">
                  <c:v>15705</c:v>
                </c:pt>
                <c:pt idx="359">
                  <c:v>15706</c:v>
                </c:pt>
                <c:pt idx="360">
                  <c:v>15707</c:v>
                </c:pt>
                <c:pt idx="361">
                  <c:v>15708</c:v>
                </c:pt>
                <c:pt idx="362">
                  <c:v>15708</c:v>
                </c:pt>
                <c:pt idx="363">
                  <c:v>15708</c:v>
                </c:pt>
                <c:pt idx="364">
                  <c:v>15708</c:v>
                </c:pt>
                <c:pt idx="365">
                  <c:v>15710</c:v>
                </c:pt>
                <c:pt idx="366">
                  <c:v>15711</c:v>
                </c:pt>
                <c:pt idx="367">
                  <c:v>15712</c:v>
                </c:pt>
                <c:pt idx="368">
                  <c:v>15712</c:v>
                </c:pt>
                <c:pt idx="369">
                  <c:v>15712</c:v>
                </c:pt>
                <c:pt idx="370">
                  <c:v>15713</c:v>
                </c:pt>
                <c:pt idx="371">
                  <c:v>15715</c:v>
                </c:pt>
                <c:pt idx="372">
                  <c:v>15716</c:v>
                </c:pt>
                <c:pt idx="373">
                  <c:v>15717</c:v>
                </c:pt>
                <c:pt idx="374">
                  <c:v>15717</c:v>
                </c:pt>
                <c:pt idx="375">
                  <c:v>15717</c:v>
                </c:pt>
                <c:pt idx="376">
                  <c:v>15717</c:v>
                </c:pt>
                <c:pt idx="377">
                  <c:v>15717</c:v>
                </c:pt>
                <c:pt idx="378">
                  <c:v>15718</c:v>
                </c:pt>
                <c:pt idx="379">
                  <c:v>15718</c:v>
                </c:pt>
                <c:pt idx="380">
                  <c:v>15718</c:v>
                </c:pt>
                <c:pt idx="381">
                  <c:v>15718</c:v>
                </c:pt>
                <c:pt idx="382">
                  <c:v>15719</c:v>
                </c:pt>
                <c:pt idx="383">
                  <c:v>15719</c:v>
                </c:pt>
                <c:pt idx="384">
                  <c:v>15723</c:v>
                </c:pt>
                <c:pt idx="385">
                  <c:v>15726</c:v>
                </c:pt>
                <c:pt idx="386">
                  <c:v>15728</c:v>
                </c:pt>
                <c:pt idx="387">
                  <c:v>15728</c:v>
                </c:pt>
                <c:pt idx="388">
                  <c:v>15728</c:v>
                </c:pt>
                <c:pt idx="389">
                  <c:v>15729</c:v>
                </c:pt>
                <c:pt idx="390">
                  <c:v>15729</c:v>
                </c:pt>
                <c:pt idx="391">
                  <c:v>15734</c:v>
                </c:pt>
                <c:pt idx="392">
                  <c:v>15736</c:v>
                </c:pt>
                <c:pt idx="393">
                  <c:v>15742</c:v>
                </c:pt>
                <c:pt idx="394">
                  <c:v>15744</c:v>
                </c:pt>
                <c:pt idx="395">
                  <c:v>15746</c:v>
                </c:pt>
                <c:pt idx="396">
                  <c:v>15746</c:v>
                </c:pt>
                <c:pt idx="397">
                  <c:v>15746</c:v>
                </c:pt>
                <c:pt idx="398">
                  <c:v>15748</c:v>
                </c:pt>
                <c:pt idx="399">
                  <c:v>15750</c:v>
                </c:pt>
                <c:pt idx="400">
                  <c:v>15752</c:v>
                </c:pt>
                <c:pt idx="401">
                  <c:v>15753</c:v>
                </c:pt>
                <c:pt idx="402">
                  <c:v>15756</c:v>
                </c:pt>
                <c:pt idx="403">
                  <c:v>15757</c:v>
                </c:pt>
                <c:pt idx="404">
                  <c:v>15757</c:v>
                </c:pt>
                <c:pt idx="405">
                  <c:v>15760</c:v>
                </c:pt>
                <c:pt idx="406">
                  <c:v>15763</c:v>
                </c:pt>
                <c:pt idx="407">
                  <c:v>15764</c:v>
                </c:pt>
                <c:pt idx="408">
                  <c:v>15767</c:v>
                </c:pt>
                <c:pt idx="409">
                  <c:v>15770</c:v>
                </c:pt>
                <c:pt idx="410">
                  <c:v>15773</c:v>
                </c:pt>
                <c:pt idx="411">
                  <c:v>15773</c:v>
                </c:pt>
                <c:pt idx="412">
                  <c:v>15781</c:v>
                </c:pt>
                <c:pt idx="413">
                  <c:v>15786</c:v>
                </c:pt>
                <c:pt idx="414">
                  <c:v>15794</c:v>
                </c:pt>
                <c:pt idx="415">
                  <c:v>15798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3C3-4558-95C0-65D81E5CAFC4}"/>
            </c:ext>
          </c:extLst>
        </c:ser>
        <c:ser>
          <c:idx val="2"/>
          <c:order val="2"/>
          <c:tx>
            <c:strRef>
              <c:f>List1!$D$1</c:f>
              <c:strCache>
                <c:ptCount val="1"/>
                <c:pt idx="0">
                  <c:v>Celkem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List1!$A$2:$A$417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List1!$D$2:$D$417</c:f>
              <c:numCache>
                <c:formatCode>General</c:formatCode>
                <c:ptCount val="416"/>
                <c:pt idx="0">
                  <c:v>7</c:v>
                </c:pt>
                <c:pt idx="1">
                  <c:v>7</c:v>
                </c:pt>
                <c:pt idx="2">
                  <c:v>7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11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20</c:v>
                </c:pt>
                <c:pt idx="12">
                  <c:v>21</c:v>
                </c:pt>
                <c:pt idx="13">
                  <c:v>24</c:v>
                </c:pt>
                <c:pt idx="14">
                  <c:v>25</c:v>
                </c:pt>
                <c:pt idx="15">
                  <c:v>27</c:v>
                </c:pt>
                <c:pt idx="16">
                  <c:v>29</c:v>
                </c:pt>
                <c:pt idx="17">
                  <c:v>33</c:v>
                </c:pt>
                <c:pt idx="18">
                  <c:v>35</c:v>
                </c:pt>
                <c:pt idx="19">
                  <c:v>41</c:v>
                </c:pt>
                <c:pt idx="20">
                  <c:v>47</c:v>
                </c:pt>
                <c:pt idx="21">
                  <c:v>51</c:v>
                </c:pt>
                <c:pt idx="22">
                  <c:v>53</c:v>
                </c:pt>
                <c:pt idx="23">
                  <c:v>60</c:v>
                </c:pt>
                <c:pt idx="24">
                  <c:v>73</c:v>
                </c:pt>
                <c:pt idx="25">
                  <c:v>85</c:v>
                </c:pt>
                <c:pt idx="26">
                  <c:v>92</c:v>
                </c:pt>
                <c:pt idx="27">
                  <c:v>99</c:v>
                </c:pt>
                <c:pt idx="28">
                  <c:v>126</c:v>
                </c:pt>
                <c:pt idx="29">
                  <c:v>164</c:v>
                </c:pt>
                <c:pt idx="30">
                  <c:v>224</c:v>
                </c:pt>
                <c:pt idx="31">
                  <c:v>375</c:v>
                </c:pt>
                <c:pt idx="32">
                  <c:v>442</c:v>
                </c:pt>
                <c:pt idx="33">
                  <c:v>525</c:v>
                </c:pt>
                <c:pt idx="34">
                  <c:v>738</c:v>
                </c:pt>
                <c:pt idx="35">
                  <c:v>866</c:v>
                </c:pt>
                <c:pt idx="36">
                  <c:v>953</c:v>
                </c:pt>
                <c:pt idx="37">
                  <c:v>1115</c:v>
                </c:pt>
                <c:pt idx="38">
                  <c:v>1340</c:v>
                </c:pt>
                <c:pt idx="39">
                  <c:v>1420</c:v>
                </c:pt>
                <c:pt idx="40">
                  <c:v>1456</c:v>
                </c:pt>
                <c:pt idx="41">
                  <c:v>1748</c:v>
                </c:pt>
                <c:pt idx="42">
                  <c:v>2123</c:v>
                </c:pt>
                <c:pt idx="43">
                  <c:v>2494</c:v>
                </c:pt>
                <c:pt idx="44">
                  <c:v>2878</c:v>
                </c:pt>
                <c:pt idx="45">
                  <c:v>3292</c:v>
                </c:pt>
                <c:pt idx="46">
                  <c:v>3550</c:v>
                </c:pt>
                <c:pt idx="47">
                  <c:v>3639</c:v>
                </c:pt>
                <c:pt idx="48">
                  <c:v>4067</c:v>
                </c:pt>
                <c:pt idx="49">
                  <c:v>4455</c:v>
                </c:pt>
                <c:pt idx="50">
                  <c:v>5037</c:v>
                </c:pt>
                <c:pt idx="51">
                  <c:v>5497</c:v>
                </c:pt>
                <c:pt idx="52">
                  <c:v>6245</c:v>
                </c:pt>
                <c:pt idx="53">
                  <c:v>6659</c:v>
                </c:pt>
                <c:pt idx="54">
                  <c:v>6943</c:v>
                </c:pt>
                <c:pt idx="55">
                  <c:v>7700</c:v>
                </c:pt>
                <c:pt idx="56">
                  <c:v>8614</c:v>
                </c:pt>
                <c:pt idx="57">
                  <c:v>9007</c:v>
                </c:pt>
                <c:pt idx="58">
                  <c:v>10010</c:v>
                </c:pt>
                <c:pt idx="59">
                  <c:v>10928</c:v>
                </c:pt>
                <c:pt idx="60">
                  <c:v>11444</c:v>
                </c:pt>
                <c:pt idx="61">
                  <c:v>11771</c:v>
                </c:pt>
                <c:pt idx="62">
                  <c:v>12393</c:v>
                </c:pt>
                <c:pt idx="63">
                  <c:v>12954</c:v>
                </c:pt>
                <c:pt idx="64">
                  <c:v>13703</c:v>
                </c:pt>
                <c:pt idx="65">
                  <c:v>14514</c:v>
                </c:pt>
                <c:pt idx="66">
                  <c:v>15240</c:v>
                </c:pt>
                <c:pt idx="67">
                  <c:v>15570</c:v>
                </c:pt>
                <c:pt idx="68">
                  <c:v>15694</c:v>
                </c:pt>
                <c:pt idx="69">
                  <c:v>16090</c:v>
                </c:pt>
                <c:pt idx="70">
                  <c:v>16676</c:v>
                </c:pt>
                <c:pt idx="71">
                  <c:v>17609</c:v>
                </c:pt>
                <c:pt idx="72">
                  <c:v>18336</c:v>
                </c:pt>
                <c:pt idx="73">
                  <c:v>19019</c:v>
                </c:pt>
                <c:pt idx="74">
                  <c:v>19270</c:v>
                </c:pt>
                <c:pt idx="75">
                  <c:v>19464</c:v>
                </c:pt>
                <c:pt idx="76">
                  <c:v>20020</c:v>
                </c:pt>
                <c:pt idx="77">
                  <c:v>20203</c:v>
                </c:pt>
                <c:pt idx="78">
                  <c:v>20633</c:v>
                </c:pt>
                <c:pt idx="79">
                  <c:v>21027</c:v>
                </c:pt>
                <c:pt idx="80">
                  <c:v>21385</c:v>
                </c:pt>
                <c:pt idx="81">
                  <c:v>21514</c:v>
                </c:pt>
                <c:pt idx="82">
                  <c:v>21622</c:v>
                </c:pt>
                <c:pt idx="83">
                  <c:v>22141</c:v>
                </c:pt>
                <c:pt idx="84">
                  <c:v>22444</c:v>
                </c:pt>
                <c:pt idx="85">
                  <c:v>22659</c:v>
                </c:pt>
                <c:pt idx="86">
                  <c:v>22907</c:v>
                </c:pt>
                <c:pt idx="87">
                  <c:v>23126</c:v>
                </c:pt>
                <c:pt idx="88">
                  <c:v>23227</c:v>
                </c:pt>
                <c:pt idx="89">
                  <c:v>23270</c:v>
                </c:pt>
                <c:pt idx="90">
                  <c:v>23593</c:v>
                </c:pt>
                <c:pt idx="91">
                  <c:v>23801</c:v>
                </c:pt>
                <c:pt idx="92">
                  <c:v>23999</c:v>
                </c:pt>
                <c:pt idx="93">
                  <c:v>24186</c:v>
                </c:pt>
                <c:pt idx="94">
                  <c:v>24415</c:v>
                </c:pt>
                <c:pt idx="95">
                  <c:v>24542</c:v>
                </c:pt>
                <c:pt idx="96">
                  <c:v>24586</c:v>
                </c:pt>
                <c:pt idx="97">
                  <c:v>24849</c:v>
                </c:pt>
                <c:pt idx="98">
                  <c:v>25013</c:v>
                </c:pt>
                <c:pt idx="99">
                  <c:v>25216</c:v>
                </c:pt>
                <c:pt idx="100">
                  <c:v>25359</c:v>
                </c:pt>
                <c:pt idx="101">
                  <c:v>25666</c:v>
                </c:pt>
                <c:pt idx="102">
                  <c:v>25754</c:v>
                </c:pt>
                <c:pt idx="103">
                  <c:v>25819</c:v>
                </c:pt>
                <c:pt idx="104">
                  <c:v>26097</c:v>
                </c:pt>
                <c:pt idx="105">
                  <c:v>26301</c:v>
                </c:pt>
                <c:pt idx="106">
                  <c:v>26495</c:v>
                </c:pt>
                <c:pt idx="107">
                  <c:v>26613</c:v>
                </c:pt>
                <c:pt idx="108">
                  <c:v>26902</c:v>
                </c:pt>
                <c:pt idx="109">
                  <c:v>26988</c:v>
                </c:pt>
                <c:pt idx="110">
                  <c:v>27036</c:v>
                </c:pt>
                <c:pt idx="111">
                  <c:v>27372</c:v>
                </c:pt>
                <c:pt idx="112">
                  <c:v>27655</c:v>
                </c:pt>
                <c:pt idx="113">
                  <c:v>27892</c:v>
                </c:pt>
                <c:pt idx="114">
                  <c:v>27937</c:v>
                </c:pt>
                <c:pt idx="115">
                  <c:v>28052</c:v>
                </c:pt>
                <c:pt idx="116">
                  <c:v>28178</c:v>
                </c:pt>
                <c:pt idx="117">
                  <c:v>28320</c:v>
                </c:pt>
                <c:pt idx="118">
                  <c:v>28674</c:v>
                </c:pt>
                <c:pt idx="119">
                  <c:v>29004</c:v>
                </c:pt>
                <c:pt idx="120">
                  <c:v>29255</c:v>
                </c:pt>
                <c:pt idx="121">
                  <c:v>29472</c:v>
                </c:pt>
                <c:pt idx="122">
                  <c:v>29564</c:v>
                </c:pt>
                <c:pt idx="123">
                  <c:v>29680</c:v>
                </c:pt>
                <c:pt idx="124">
                  <c:v>29755</c:v>
                </c:pt>
                <c:pt idx="125">
                  <c:v>30285</c:v>
                </c:pt>
                <c:pt idx="126">
                  <c:v>30579</c:v>
                </c:pt>
                <c:pt idx="127">
                  <c:v>30854</c:v>
                </c:pt>
                <c:pt idx="128">
                  <c:v>31182</c:v>
                </c:pt>
                <c:pt idx="129">
                  <c:v>31486</c:v>
                </c:pt>
                <c:pt idx="130">
                  <c:v>31594</c:v>
                </c:pt>
                <c:pt idx="131">
                  <c:v>31646</c:v>
                </c:pt>
                <c:pt idx="132">
                  <c:v>32110</c:v>
                </c:pt>
                <c:pt idx="133">
                  <c:v>32330</c:v>
                </c:pt>
                <c:pt idx="134">
                  <c:v>32611</c:v>
                </c:pt>
                <c:pt idx="135">
                  <c:v>32761</c:v>
                </c:pt>
                <c:pt idx="136">
                  <c:v>32909</c:v>
                </c:pt>
                <c:pt idx="137">
                  <c:v>32975</c:v>
                </c:pt>
                <c:pt idx="138">
                  <c:v>33046</c:v>
                </c:pt>
                <c:pt idx="139">
                  <c:v>33328</c:v>
                </c:pt>
                <c:pt idx="140">
                  <c:v>33480</c:v>
                </c:pt>
                <c:pt idx="141">
                  <c:v>33697</c:v>
                </c:pt>
                <c:pt idx="142">
                  <c:v>33861</c:v>
                </c:pt>
                <c:pt idx="143">
                  <c:v>34053</c:v>
                </c:pt>
                <c:pt idx="144">
                  <c:v>34132</c:v>
                </c:pt>
                <c:pt idx="145">
                  <c:v>34167</c:v>
                </c:pt>
                <c:pt idx="146">
                  <c:v>34341</c:v>
                </c:pt>
                <c:pt idx="147">
                  <c:v>34458</c:v>
                </c:pt>
                <c:pt idx="148">
                  <c:v>34608</c:v>
                </c:pt>
                <c:pt idx="149">
                  <c:v>34705</c:v>
                </c:pt>
                <c:pt idx="150">
                  <c:v>34787</c:v>
                </c:pt>
                <c:pt idx="151">
                  <c:v>34865</c:v>
                </c:pt>
                <c:pt idx="152">
                  <c:v>34883</c:v>
                </c:pt>
                <c:pt idx="153">
                  <c:v>35066</c:v>
                </c:pt>
                <c:pt idx="154">
                  <c:v>35227</c:v>
                </c:pt>
                <c:pt idx="155">
                  <c:v>35383</c:v>
                </c:pt>
                <c:pt idx="156">
                  <c:v>35506</c:v>
                </c:pt>
                <c:pt idx="157">
                  <c:v>35636</c:v>
                </c:pt>
                <c:pt idx="158">
                  <c:v>35688</c:v>
                </c:pt>
                <c:pt idx="159">
                  <c:v>35721</c:v>
                </c:pt>
                <c:pt idx="160">
                  <c:v>35852</c:v>
                </c:pt>
                <c:pt idx="161">
                  <c:v>35938</c:v>
                </c:pt>
                <c:pt idx="162">
                  <c:v>36038</c:v>
                </c:pt>
                <c:pt idx="163">
                  <c:v>36141</c:v>
                </c:pt>
                <c:pt idx="164">
                  <c:v>36232</c:v>
                </c:pt>
                <c:pt idx="165">
                  <c:v>36255</c:v>
                </c:pt>
                <c:pt idx="166">
                  <c:v>36276</c:v>
                </c:pt>
                <c:pt idx="167">
                  <c:v>36375</c:v>
                </c:pt>
                <c:pt idx="168">
                  <c:v>36425</c:v>
                </c:pt>
                <c:pt idx="169">
                  <c:v>36491</c:v>
                </c:pt>
                <c:pt idx="170">
                  <c:v>36546</c:v>
                </c:pt>
                <c:pt idx="171">
                  <c:v>36605</c:v>
                </c:pt>
                <c:pt idx="172">
                  <c:v>36629</c:v>
                </c:pt>
                <c:pt idx="173">
                  <c:v>36652</c:v>
                </c:pt>
                <c:pt idx="174">
                  <c:v>36812</c:v>
                </c:pt>
                <c:pt idx="175">
                  <c:v>36891</c:v>
                </c:pt>
                <c:pt idx="176">
                  <c:v>36960</c:v>
                </c:pt>
                <c:pt idx="177">
                  <c:v>37037</c:v>
                </c:pt>
                <c:pt idx="178">
                  <c:v>37121</c:v>
                </c:pt>
                <c:pt idx="179">
                  <c:v>37139</c:v>
                </c:pt>
                <c:pt idx="180">
                  <c:v>37151</c:v>
                </c:pt>
                <c:pt idx="181">
                  <c:v>37284</c:v>
                </c:pt>
                <c:pt idx="182">
                  <c:v>37350</c:v>
                </c:pt>
                <c:pt idx="183">
                  <c:v>37451</c:v>
                </c:pt>
                <c:pt idx="184">
                  <c:v>37493</c:v>
                </c:pt>
                <c:pt idx="185">
                  <c:v>37543</c:v>
                </c:pt>
                <c:pt idx="186">
                  <c:v>37560</c:v>
                </c:pt>
                <c:pt idx="187">
                  <c:v>37574</c:v>
                </c:pt>
                <c:pt idx="188">
                  <c:v>37660</c:v>
                </c:pt>
                <c:pt idx="189">
                  <c:v>37767</c:v>
                </c:pt>
                <c:pt idx="190">
                  <c:v>37851</c:v>
                </c:pt>
                <c:pt idx="191">
                  <c:v>37888</c:v>
                </c:pt>
                <c:pt idx="192">
                  <c:v>37931</c:v>
                </c:pt>
                <c:pt idx="193">
                  <c:v>37951</c:v>
                </c:pt>
                <c:pt idx="194">
                  <c:v>37964</c:v>
                </c:pt>
                <c:pt idx="195">
                  <c:v>38025</c:v>
                </c:pt>
                <c:pt idx="196">
                  <c:v>38068</c:v>
                </c:pt>
                <c:pt idx="197">
                  <c:v>38098</c:v>
                </c:pt>
                <c:pt idx="198">
                  <c:v>38150</c:v>
                </c:pt>
                <c:pt idx="199">
                  <c:v>38188</c:v>
                </c:pt>
                <c:pt idx="200">
                  <c:v>38197</c:v>
                </c:pt>
                <c:pt idx="201">
                  <c:v>38205</c:v>
                </c:pt>
                <c:pt idx="202">
                  <c:v>38245</c:v>
                </c:pt>
                <c:pt idx="203">
                  <c:v>38290</c:v>
                </c:pt>
                <c:pt idx="204">
                  <c:v>38319</c:v>
                </c:pt>
                <c:pt idx="205">
                  <c:v>38358</c:v>
                </c:pt>
                <c:pt idx="206">
                  <c:v>38380</c:v>
                </c:pt>
                <c:pt idx="207">
                  <c:v>38386</c:v>
                </c:pt>
                <c:pt idx="208">
                  <c:v>38391</c:v>
                </c:pt>
                <c:pt idx="209">
                  <c:v>38430</c:v>
                </c:pt>
                <c:pt idx="210">
                  <c:v>38452</c:v>
                </c:pt>
                <c:pt idx="211">
                  <c:v>38473</c:v>
                </c:pt>
                <c:pt idx="212">
                  <c:v>38493</c:v>
                </c:pt>
                <c:pt idx="213">
                  <c:v>38499</c:v>
                </c:pt>
                <c:pt idx="214">
                  <c:v>38505</c:v>
                </c:pt>
                <c:pt idx="215">
                  <c:v>38509</c:v>
                </c:pt>
                <c:pt idx="216">
                  <c:v>38514</c:v>
                </c:pt>
                <c:pt idx="217">
                  <c:v>38539</c:v>
                </c:pt>
                <c:pt idx="218">
                  <c:v>38570</c:v>
                </c:pt>
                <c:pt idx="219">
                  <c:v>38587</c:v>
                </c:pt>
                <c:pt idx="220">
                  <c:v>38598</c:v>
                </c:pt>
                <c:pt idx="221">
                  <c:v>38603</c:v>
                </c:pt>
                <c:pt idx="222">
                  <c:v>38604</c:v>
                </c:pt>
                <c:pt idx="223">
                  <c:v>38613</c:v>
                </c:pt>
                <c:pt idx="224">
                  <c:v>38621</c:v>
                </c:pt>
                <c:pt idx="225">
                  <c:v>38626</c:v>
                </c:pt>
                <c:pt idx="226">
                  <c:v>38634</c:v>
                </c:pt>
                <c:pt idx="227">
                  <c:v>38641</c:v>
                </c:pt>
                <c:pt idx="228">
                  <c:v>38643</c:v>
                </c:pt>
                <c:pt idx="229">
                  <c:v>38645</c:v>
                </c:pt>
                <c:pt idx="230">
                  <c:v>38660</c:v>
                </c:pt>
                <c:pt idx="231">
                  <c:v>38667</c:v>
                </c:pt>
                <c:pt idx="232">
                  <c:v>38673</c:v>
                </c:pt>
                <c:pt idx="233">
                  <c:v>38686</c:v>
                </c:pt>
                <c:pt idx="234">
                  <c:v>38692</c:v>
                </c:pt>
                <c:pt idx="235">
                  <c:v>38694</c:v>
                </c:pt>
                <c:pt idx="236">
                  <c:v>38694</c:v>
                </c:pt>
                <c:pt idx="237">
                  <c:v>38700</c:v>
                </c:pt>
                <c:pt idx="238">
                  <c:v>38708</c:v>
                </c:pt>
                <c:pt idx="239">
                  <c:v>38709</c:v>
                </c:pt>
                <c:pt idx="240">
                  <c:v>38713</c:v>
                </c:pt>
                <c:pt idx="241">
                  <c:v>38718</c:v>
                </c:pt>
                <c:pt idx="242">
                  <c:v>38718</c:v>
                </c:pt>
                <c:pt idx="243">
                  <c:v>38719</c:v>
                </c:pt>
                <c:pt idx="244">
                  <c:v>38721</c:v>
                </c:pt>
                <c:pt idx="245">
                  <c:v>38723</c:v>
                </c:pt>
                <c:pt idx="246">
                  <c:v>38726</c:v>
                </c:pt>
                <c:pt idx="247">
                  <c:v>38730</c:v>
                </c:pt>
                <c:pt idx="248">
                  <c:v>38733</c:v>
                </c:pt>
                <c:pt idx="249">
                  <c:v>38734</c:v>
                </c:pt>
                <c:pt idx="250">
                  <c:v>38737</c:v>
                </c:pt>
                <c:pt idx="251">
                  <c:v>38743</c:v>
                </c:pt>
                <c:pt idx="252">
                  <c:v>38749</c:v>
                </c:pt>
                <c:pt idx="253">
                  <c:v>38749</c:v>
                </c:pt>
                <c:pt idx="254">
                  <c:v>38752</c:v>
                </c:pt>
                <c:pt idx="255">
                  <c:v>38756</c:v>
                </c:pt>
                <c:pt idx="256">
                  <c:v>38757</c:v>
                </c:pt>
                <c:pt idx="257">
                  <c:v>38757</c:v>
                </c:pt>
                <c:pt idx="258">
                  <c:v>38764</c:v>
                </c:pt>
                <c:pt idx="259">
                  <c:v>38768</c:v>
                </c:pt>
                <c:pt idx="260">
                  <c:v>38771</c:v>
                </c:pt>
                <c:pt idx="261">
                  <c:v>38774</c:v>
                </c:pt>
                <c:pt idx="262">
                  <c:v>38774</c:v>
                </c:pt>
                <c:pt idx="263">
                  <c:v>38774</c:v>
                </c:pt>
                <c:pt idx="264">
                  <c:v>38774</c:v>
                </c:pt>
                <c:pt idx="265">
                  <c:v>38777</c:v>
                </c:pt>
                <c:pt idx="266">
                  <c:v>38778</c:v>
                </c:pt>
                <c:pt idx="267">
                  <c:v>38779</c:v>
                </c:pt>
                <c:pt idx="268">
                  <c:v>38779</c:v>
                </c:pt>
                <c:pt idx="269">
                  <c:v>38779</c:v>
                </c:pt>
                <c:pt idx="270">
                  <c:v>38779</c:v>
                </c:pt>
                <c:pt idx="271">
                  <c:v>38779</c:v>
                </c:pt>
                <c:pt idx="272">
                  <c:v>38779</c:v>
                </c:pt>
                <c:pt idx="273">
                  <c:v>38779</c:v>
                </c:pt>
                <c:pt idx="274">
                  <c:v>38782</c:v>
                </c:pt>
                <c:pt idx="275">
                  <c:v>38784</c:v>
                </c:pt>
                <c:pt idx="276">
                  <c:v>38784</c:v>
                </c:pt>
                <c:pt idx="277">
                  <c:v>38784</c:v>
                </c:pt>
                <c:pt idx="278">
                  <c:v>38784</c:v>
                </c:pt>
                <c:pt idx="279">
                  <c:v>38784</c:v>
                </c:pt>
                <c:pt idx="280">
                  <c:v>38784</c:v>
                </c:pt>
                <c:pt idx="281">
                  <c:v>38784</c:v>
                </c:pt>
                <c:pt idx="282">
                  <c:v>38784</c:v>
                </c:pt>
                <c:pt idx="283">
                  <c:v>38785</c:v>
                </c:pt>
                <c:pt idx="284">
                  <c:v>38785</c:v>
                </c:pt>
                <c:pt idx="285">
                  <c:v>38785</c:v>
                </c:pt>
                <c:pt idx="286">
                  <c:v>38785</c:v>
                </c:pt>
                <c:pt idx="287">
                  <c:v>38785</c:v>
                </c:pt>
                <c:pt idx="288">
                  <c:v>38785</c:v>
                </c:pt>
                <c:pt idx="289">
                  <c:v>38786</c:v>
                </c:pt>
                <c:pt idx="290">
                  <c:v>38786</c:v>
                </c:pt>
                <c:pt idx="291">
                  <c:v>38786</c:v>
                </c:pt>
                <c:pt idx="292">
                  <c:v>38786</c:v>
                </c:pt>
                <c:pt idx="293">
                  <c:v>38786</c:v>
                </c:pt>
                <c:pt idx="294">
                  <c:v>38786</c:v>
                </c:pt>
                <c:pt idx="295">
                  <c:v>38787</c:v>
                </c:pt>
                <c:pt idx="296">
                  <c:v>38788</c:v>
                </c:pt>
                <c:pt idx="297">
                  <c:v>38788</c:v>
                </c:pt>
                <c:pt idx="298">
                  <c:v>38788</c:v>
                </c:pt>
                <c:pt idx="299">
                  <c:v>38788</c:v>
                </c:pt>
                <c:pt idx="300">
                  <c:v>38788</c:v>
                </c:pt>
                <c:pt idx="301">
                  <c:v>38788</c:v>
                </c:pt>
                <c:pt idx="302">
                  <c:v>38789</c:v>
                </c:pt>
                <c:pt idx="303">
                  <c:v>38790</c:v>
                </c:pt>
                <c:pt idx="304">
                  <c:v>38790</c:v>
                </c:pt>
                <c:pt idx="305">
                  <c:v>38790</c:v>
                </c:pt>
                <c:pt idx="306">
                  <c:v>38791</c:v>
                </c:pt>
                <c:pt idx="307">
                  <c:v>38791</c:v>
                </c:pt>
                <c:pt idx="308">
                  <c:v>38791</c:v>
                </c:pt>
                <c:pt idx="309">
                  <c:v>38791</c:v>
                </c:pt>
                <c:pt idx="310">
                  <c:v>38792</c:v>
                </c:pt>
                <c:pt idx="311">
                  <c:v>38792</c:v>
                </c:pt>
                <c:pt idx="312">
                  <c:v>38792</c:v>
                </c:pt>
                <c:pt idx="313">
                  <c:v>38793</c:v>
                </c:pt>
                <c:pt idx="314">
                  <c:v>38793</c:v>
                </c:pt>
                <c:pt idx="315">
                  <c:v>38793</c:v>
                </c:pt>
                <c:pt idx="316">
                  <c:v>38793</c:v>
                </c:pt>
                <c:pt idx="317">
                  <c:v>38793</c:v>
                </c:pt>
                <c:pt idx="318">
                  <c:v>38793</c:v>
                </c:pt>
                <c:pt idx="319">
                  <c:v>38793</c:v>
                </c:pt>
                <c:pt idx="320">
                  <c:v>38793</c:v>
                </c:pt>
                <c:pt idx="321">
                  <c:v>38793</c:v>
                </c:pt>
                <c:pt idx="322">
                  <c:v>38793</c:v>
                </c:pt>
                <c:pt idx="323">
                  <c:v>38794</c:v>
                </c:pt>
                <c:pt idx="324">
                  <c:v>38794</c:v>
                </c:pt>
                <c:pt idx="325">
                  <c:v>38794</c:v>
                </c:pt>
                <c:pt idx="326">
                  <c:v>38794</c:v>
                </c:pt>
                <c:pt idx="327">
                  <c:v>38794</c:v>
                </c:pt>
                <c:pt idx="328">
                  <c:v>38794</c:v>
                </c:pt>
                <c:pt idx="329">
                  <c:v>38794</c:v>
                </c:pt>
                <c:pt idx="330">
                  <c:v>38796</c:v>
                </c:pt>
                <c:pt idx="331">
                  <c:v>38796</c:v>
                </c:pt>
                <c:pt idx="332">
                  <c:v>38796</c:v>
                </c:pt>
                <c:pt idx="333">
                  <c:v>38796</c:v>
                </c:pt>
                <c:pt idx="334">
                  <c:v>38796</c:v>
                </c:pt>
                <c:pt idx="335">
                  <c:v>38796</c:v>
                </c:pt>
                <c:pt idx="336">
                  <c:v>38796</c:v>
                </c:pt>
                <c:pt idx="337">
                  <c:v>38796</c:v>
                </c:pt>
                <c:pt idx="338">
                  <c:v>38796</c:v>
                </c:pt>
                <c:pt idx="339">
                  <c:v>38796</c:v>
                </c:pt>
                <c:pt idx="340">
                  <c:v>38796</c:v>
                </c:pt>
                <c:pt idx="341">
                  <c:v>38797</c:v>
                </c:pt>
                <c:pt idx="342">
                  <c:v>38797</c:v>
                </c:pt>
                <c:pt idx="343">
                  <c:v>38797</c:v>
                </c:pt>
                <c:pt idx="344">
                  <c:v>38798</c:v>
                </c:pt>
                <c:pt idx="345">
                  <c:v>38798</c:v>
                </c:pt>
                <c:pt idx="346">
                  <c:v>38798</c:v>
                </c:pt>
                <c:pt idx="347">
                  <c:v>38798</c:v>
                </c:pt>
                <c:pt idx="348">
                  <c:v>38798</c:v>
                </c:pt>
                <c:pt idx="349">
                  <c:v>38799</c:v>
                </c:pt>
                <c:pt idx="350">
                  <c:v>38800</c:v>
                </c:pt>
                <c:pt idx="351">
                  <c:v>38800</c:v>
                </c:pt>
                <c:pt idx="352">
                  <c:v>38801</c:v>
                </c:pt>
                <c:pt idx="353">
                  <c:v>38801</c:v>
                </c:pt>
                <c:pt idx="354">
                  <c:v>38801</c:v>
                </c:pt>
                <c:pt idx="355">
                  <c:v>38801</c:v>
                </c:pt>
                <c:pt idx="356">
                  <c:v>38804</c:v>
                </c:pt>
                <c:pt idx="357">
                  <c:v>38804</c:v>
                </c:pt>
                <c:pt idx="358">
                  <c:v>38804</c:v>
                </c:pt>
                <c:pt idx="359">
                  <c:v>38805</c:v>
                </c:pt>
                <c:pt idx="360">
                  <c:v>38806</c:v>
                </c:pt>
                <c:pt idx="361">
                  <c:v>38807</c:v>
                </c:pt>
                <c:pt idx="362">
                  <c:v>38807</c:v>
                </c:pt>
                <c:pt idx="363">
                  <c:v>38807</c:v>
                </c:pt>
                <c:pt idx="364">
                  <c:v>38807</c:v>
                </c:pt>
                <c:pt idx="365">
                  <c:v>38810</c:v>
                </c:pt>
                <c:pt idx="366">
                  <c:v>38815</c:v>
                </c:pt>
                <c:pt idx="367">
                  <c:v>38818</c:v>
                </c:pt>
                <c:pt idx="368">
                  <c:v>38819</c:v>
                </c:pt>
                <c:pt idx="369">
                  <c:v>38819</c:v>
                </c:pt>
                <c:pt idx="370">
                  <c:v>38824</c:v>
                </c:pt>
                <c:pt idx="371">
                  <c:v>38826</c:v>
                </c:pt>
                <c:pt idx="372">
                  <c:v>38827</c:v>
                </c:pt>
                <c:pt idx="373">
                  <c:v>38829</c:v>
                </c:pt>
                <c:pt idx="374">
                  <c:v>38829</c:v>
                </c:pt>
                <c:pt idx="375">
                  <c:v>38829</c:v>
                </c:pt>
                <c:pt idx="376">
                  <c:v>38829</c:v>
                </c:pt>
                <c:pt idx="377">
                  <c:v>38830</c:v>
                </c:pt>
                <c:pt idx="378">
                  <c:v>38831</c:v>
                </c:pt>
                <c:pt idx="379">
                  <c:v>38831</c:v>
                </c:pt>
                <c:pt idx="380">
                  <c:v>38831</c:v>
                </c:pt>
                <c:pt idx="381">
                  <c:v>38831</c:v>
                </c:pt>
                <c:pt idx="382">
                  <c:v>38832</c:v>
                </c:pt>
                <c:pt idx="383">
                  <c:v>38832</c:v>
                </c:pt>
                <c:pt idx="384">
                  <c:v>38837</c:v>
                </c:pt>
                <c:pt idx="385">
                  <c:v>38843</c:v>
                </c:pt>
                <c:pt idx="386">
                  <c:v>38846</c:v>
                </c:pt>
                <c:pt idx="387">
                  <c:v>38846</c:v>
                </c:pt>
                <c:pt idx="388">
                  <c:v>38846</c:v>
                </c:pt>
                <c:pt idx="389">
                  <c:v>38847</c:v>
                </c:pt>
                <c:pt idx="390">
                  <c:v>38847</c:v>
                </c:pt>
                <c:pt idx="391">
                  <c:v>38852</c:v>
                </c:pt>
                <c:pt idx="392">
                  <c:v>38854</c:v>
                </c:pt>
                <c:pt idx="393">
                  <c:v>38860</c:v>
                </c:pt>
                <c:pt idx="394">
                  <c:v>38862</c:v>
                </c:pt>
                <c:pt idx="395">
                  <c:v>38865</c:v>
                </c:pt>
                <c:pt idx="396">
                  <c:v>38866</c:v>
                </c:pt>
                <c:pt idx="397">
                  <c:v>38867</c:v>
                </c:pt>
                <c:pt idx="398">
                  <c:v>38869</c:v>
                </c:pt>
                <c:pt idx="399">
                  <c:v>38872</c:v>
                </c:pt>
                <c:pt idx="400">
                  <c:v>38881</c:v>
                </c:pt>
                <c:pt idx="401">
                  <c:v>38883</c:v>
                </c:pt>
                <c:pt idx="402">
                  <c:v>38889</c:v>
                </c:pt>
                <c:pt idx="403">
                  <c:v>38890</c:v>
                </c:pt>
                <c:pt idx="404">
                  <c:v>38890</c:v>
                </c:pt>
                <c:pt idx="405">
                  <c:v>38894</c:v>
                </c:pt>
                <c:pt idx="406">
                  <c:v>38897</c:v>
                </c:pt>
                <c:pt idx="407">
                  <c:v>38917</c:v>
                </c:pt>
                <c:pt idx="408">
                  <c:v>38920</c:v>
                </c:pt>
                <c:pt idx="409">
                  <c:v>38924</c:v>
                </c:pt>
                <c:pt idx="410">
                  <c:v>38927</c:v>
                </c:pt>
                <c:pt idx="411">
                  <c:v>38928</c:v>
                </c:pt>
                <c:pt idx="412">
                  <c:v>38938</c:v>
                </c:pt>
                <c:pt idx="413">
                  <c:v>38949</c:v>
                </c:pt>
                <c:pt idx="414">
                  <c:v>38958</c:v>
                </c:pt>
                <c:pt idx="415">
                  <c:v>38963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3C3-4558-95C0-65D81E5CAF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64139039"/>
        <c:axId val="595872255"/>
      </c:lineChart>
      <c:dateAx>
        <c:axId val="76413903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95872255"/>
        <c:crosses val="autoZero"/>
        <c:auto val="1"/>
        <c:lblOffset val="100"/>
        <c:baseTimeUnit val="days"/>
      </c:dateAx>
      <c:valAx>
        <c:axId val="595872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solidFill>
            <a:schemeClr val="bg1"/>
          </a:solidFill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6413903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Prevalence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Klienti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List1!$A$2:$A$417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List1!$B$2:$B$417</c:f>
              <c:numCache>
                <c:formatCode>General</c:formatCode>
                <c:ptCount val="416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  <c:pt idx="4">
                  <c:v>6</c:v>
                </c:pt>
                <c:pt idx="5">
                  <c:v>6</c:v>
                </c:pt>
                <c:pt idx="6">
                  <c:v>6</c:v>
                </c:pt>
                <c:pt idx="7">
                  <c:v>7</c:v>
                </c:pt>
                <c:pt idx="8">
                  <c:v>7</c:v>
                </c:pt>
                <c:pt idx="9">
                  <c:v>6</c:v>
                </c:pt>
                <c:pt idx="10">
                  <c:v>6</c:v>
                </c:pt>
                <c:pt idx="11">
                  <c:v>9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2</c:v>
                </c:pt>
                <c:pt idx="18">
                  <c:v>1</c:v>
                </c:pt>
                <c:pt idx="19">
                  <c:v>3</c:v>
                </c:pt>
                <c:pt idx="20">
                  <c:v>1</c:v>
                </c:pt>
                <c:pt idx="21">
                  <c:v>0</c:v>
                </c:pt>
                <c:pt idx="22">
                  <c:v>1</c:v>
                </c:pt>
                <c:pt idx="23">
                  <c:v>4</c:v>
                </c:pt>
                <c:pt idx="24">
                  <c:v>2</c:v>
                </c:pt>
                <c:pt idx="25">
                  <c:v>7</c:v>
                </c:pt>
                <c:pt idx="26">
                  <c:v>7</c:v>
                </c:pt>
                <c:pt idx="27">
                  <c:v>7</c:v>
                </c:pt>
                <c:pt idx="28">
                  <c:v>11</c:v>
                </c:pt>
                <c:pt idx="29">
                  <c:v>38</c:v>
                </c:pt>
                <c:pt idx="30">
                  <c:v>66</c:v>
                </c:pt>
                <c:pt idx="31">
                  <c:v>119</c:v>
                </c:pt>
                <c:pt idx="32">
                  <c:v>154</c:v>
                </c:pt>
                <c:pt idx="33">
                  <c:v>206</c:v>
                </c:pt>
                <c:pt idx="34">
                  <c:v>333</c:v>
                </c:pt>
                <c:pt idx="35">
                  <c:v>405</c:v>
                </c:pt>
                <c:pt idx="36">
                  <c:v>443</c:v>
                </c:pt>
                <c:pt idx="37">
                  <c:v>511</c:v>
                </c:pt>
                <c:pt idx="38">
                  <c:v>643</c:v>
                </c:pt>
                <c:pt idx="39">
                  <c:v>663</c:v>
                </c:pt>
                <c:pt idx="40">
                  <c:v>630</c:v>
                </c:pt>
                <c:pt idx="41">
                  <c:v>743</c:v>
                </c:pt>
                <c:pt idx="42">
                  <c:v>913</c:v>
                </c:pt>
                <c:pt idx="43">
                  <c:v>1043</c:v>
                </c:pt>
                <c:pt idx="44">
                  <c:v>1208</c:v>
                </c:pt>
                <c:pt idx="45">
                  <c:v>1335</c:v>
                </c:pt>
                <c:pt idx="46">
                  <c:v>1413</c:v>
                </c:pt>
                <c:pt idx="47">
                  <c:v>1367</c:v>
                </c:pt>
                <c:pt idx="48">
                  <c:v>1537</c:v>
                </c:pt>
                <c:pt idx="49">
                  <c:v>1646</c:v>
                </c:pt>
                <c:pt idx="50">
                  <c:v>1924</c:v>
                </c:pt>
                <c:pt idx="51">
                  <c:v>2079</c:v>
                </c:pt>
                <c:pt idx="52">
                  <c:v>2365</c:v>
                </c:pt>
                <c:pt idx="53">
                  <c:v>2447</c:v>
                </c:pt>
                <c:pt idx="54">
                  <c:v>2489</c:v>
                </c:pt>
                <c:pt idx="55">
                  <c:v>2669</c:v>
                </c:pt>
                <c:pt idx="56">
                  <c:v>2998</c:v>
                </c:pt>
                <c:pt idx="57">
                  <c:v>3023</c:v>
                </c:pt>
                <c:pt idx="58">
                  <c:v>3459</c:v>
                </c:pt>
                <c:pt idx="59">
                  <c:v>3755</c:v>
                </c:pt>
                <c:pt idx="60">
                  <c:v>3842</c:v>
                </c:pt>
                <c:pt idx="61">
                  <c:v>3737</c:v>
                </c:pt>
                <c:pt idx="62">
                  <c:v>3798</c:v>
                </c:pt>
                <c:pt idx="63">
                  <c:v>3728</c:v>
                </c:pt>
                <c:pt idx="64">
                  <c:v>3939</c:v>
                </c:pt>
                <c:pt idx="65">
                  <c:v>4268</c:v>
                </c:pt>
                <c:pt idx="66">
                  <c:v>4126</c:v>
                </c:pt>
                <c:pt idx="67">
                  <c:v>3777</c:v>
                </c:pt>
                <c:pt idx="68">
                  <c:v>3696</c:v>
                </c:pt>
                <c:pt idx="69">
                  <c:v>3450</c:v>
                </c:pt>
                <c:pt idx="70">
                  <c:v>3331</c:v>
                </c:pt>
                <c:pt idx="71">
                  <c:v>3747</c:v>
                </c:pt>
                <c:pt idx="72">
                  <c:v>4129</c:v>
                </c:pt>
                <c:pt idx="73">
                  <c:v>4176</c:v>
                </c:pt>
                <c:pt idx="74">
                  <c:v>3833</c:v>
                </c:pt>
                <c:pt idx="75">
                  <c:v>3720</c:v>
                </c:pt>
                <c:pt idx="76">
                  <c:v>3732</c:v>
                </c:pt>
                <c:pt idx="77">
                  <c:v>3519</c:v>
                </c:pt>
                <c:pt idx="78">
                  <c:v>3710</c:v>
                </c:pt>
                <c:pt idx="79">
                  <c:v>3860</c:v>
                </c:pt>
                <c:pt idx="80">
                  <c:v>3916</c:v>
                </c:pt>
                <c:pt idx="81">
                  <c:v>3536</c:v>
                </c:pt>
                <c:pt idx="82">
                  <c:v>3260</c:v>
                </c:pt>
                <c:pt idx="83">
                  <c:v>3385</c:v>
                </c:pt>
                <c:pt idx="84">
                  <c:v>3100</c:v>
                </c:pt>
                <c:pt idx="85">
                  <c:v>3092</c:v>
                </c:pt>
                <c:pt idx="86">
                  <c:v>3187</c:v>
                </c:pt>
                <c:pt idx="87">
                  <c:v>2951</c:v>
                </c:pt>
                <c:pt idx="88">
                  <c:v>2919</c:v>
                </c:pt>
                <c:pt idx="89">
                  <c:v>2659</c:v>
                </c:pt>
                <c:pt idx="90">
                  <c:v>2563</c:v>
                </c:pt>
                <c:pt idx="91">
                  <c:v>2377</c:v>
                </c:pt>
                <c:pt idx="92">
                  <c:v>2409</c:v>
                </c:pt>
                <c:pt idx="93">
                  <c:v>2469</c:v>
                </c:pt>
                <c:pt idx="94">
                  <c:v>2354</c:v>
                </c:pt>
                <c:pt idx="95">
                  <c:v>2187</c:v>
                </c:pt>
                <c:pt idx="96">
                  <c:v>2034</c:v>
                </c:pt>
                <c:pt idx="97">
                  <c:v>1986</c:v>
                </c:pt>
                <c:pt idx="98">
                  <c:v>1840</c:v>
                </c:pt>
                <c:pt idx="99">
                  <c:v>1895</c:v>
                </c:pt>
                <c:pt idx="100">
                  <c:v>1946</c:v>
                </c:pt>
                <c:pt idx="101">
                  <c:v>1933</c:v>
                </c:pt>
                <c:pt idx="102">
                  <c:v>1842</c:v>
                </c:pt>
                <c:pt idx="103">
                  <c:v>1796</c:v>
                </c:pt>
                <c:pt idx="104">
                  <c:v>1800</c:v>
                </c:pt>
                <c:pt idx="105">
                  <c:v>1782</c:v>
                </c:pt>
                <c:pt idx="106">
                  <c:v>1783</c:v>
                </c:pt>
                <c:pt idx="107">
                  <c:v>1787</c:v>
                </c:pt>
                <c:pt idx="108">
                  <c:v>1828</c:v>
                </c:pt>
                <c:pt idx="109">
                  <c:v>1696</c:v>
                </c:pt>
                <c:pt idx="110">
                  <c:v>1631</c:v>
                </c:pt>
                <c:pt idx="111">
                  <c:v>1679</c:v>
                </c:pt>
                <c:pt idx="112">
                  <c:v>1690</c:v>
                </c:pt>
                <c:pt idx="113">
                  <c:v>1714</c:v>
                </c:pt>
                <c:pt idx="114">
                  <c:v>1680</c:v>
                </c:pt>
                <c:pt idx="115">
                  <c:v>1577</c:v>
                </c:pt>
                <c:pt idx="116">
                  <c:v>1551</c:v>
                </c:pt>
                <c:pt idx="117">
                  <c:v>1551</c:v>
                </c:pt>
                <c:pt idx="118">
                  <c:v>1595</c:v>
                </c:pt>
                <c:pt idx="119">
                  <c:v>1643</c:v>
                </c:pt>
                <c:pt idx="120">
                  <c:v>1740</c:v>
                </c:pt>
                <c:pt idx="121">
                  <c:v>1822</c:v>
                </c:pt>
                <c:pt idx="122">
                  <c:v>1687</c:v>
                </c:pt>
                <c:pt idx="123">
                  <c:v>1654</c:v>
                </c:pt>
                <c:pt idx="124">
                  <c:v>1487</c:v>
                </c:pt>
                <c:pt idx="125">
                  <c:v>1716</c:v>
                </c:pt>
                <c:pt idx="126">
                  <c:v>1804</c:v>
                </c:pt>
                <c:pt idx="127">
                  <c:v>1894</c:v>
                </c:pt>
                <c:pt idx="128">
                  <c:v>2035</c:v>
                </c:pt>
                <c:pt idx="129">
                  <c:v>2037</c:v>
                </c:pt>
                <c:pt idx="130">
                  <c:v>1902</c:v>
                </c:pt>
                <c:pt idx="131">
                  <c:v>1753</c:v>
                </c:pt>
                <c:pt idx="132">
                  <c:v>1895</c:v>
                </c:pt>
                <c:pt idx="133">
                  <c:v>1960</c:v>
                </c:pt>
                <c:pt idx="134">
                  <c:v>2064</c:v>
                </c:pt>
                <c:pt idx="135">
                  <c:v>2109</c:v>
                </c:pt>
                <c:pt idx="136">
                  <c:v>2024</c:v>
                </c:pt>
                <c:pt idx="137">
                  <c:v>1829</c:v>
                </c:pt>
                <c:pt idx="138">
                  <c:v>1673</c:v>
                </c:pt>
                <c:pt idx="139">
                  <c:v>1612</c:v>
                </c:pt>
                <c:pt idx="140">
                  <c:v>1498</c:v>
                </c:pt>
                <c:pt idx="141">
                  <c:v>1583</c:v>
                </c:pt>
                <c:pt idx="142">
                  <c:v>1653</c:v>
                </c:pt>
                <c:pt idx="143">
                  <c:v>1523</c:v>
                </c:pt>
                <c:pt idx="144">
                  <c:v>1458</c:v>
                </c:pt>
                <c:pt idx="145">
                  <c:v>1357</c:v>
                </c:pt>
                <c:pt idx="146">
                  <c:v>1319</c:v>
                </c:pt>
                <c:pt idx="147">
                  <c:v>1265</c:v>
                </c:pt>
                <c:pt idx="148">
                  <c:v>1314</c:v>
                </c:pt>
                <c:pt idx="149">
                  <c:v>1348</c:v>
                </c:pt>
                <c:pt idx="150">
                  <c:v>1206</c:v>
                </c:pt>
                <c:pt idx="151">
                  <c:v>1164</c:v>
                </c:pt>
                <c:pt idx="152">
                  <c:v>1028</c:v>
                </c:pt>
                <c:pt idx="153">
                  <c:v>1055</c:v>
                </c:pt>
                <c:pt idx="154">
                  <c:v>1078</c:v>
                </c:pt>
                <c:pt idx="155">
                  <c:v>1133</c:v>
                </c:pt>
                <c:pt idx="156">
                  <c:v>1161</c:v>
                </c:pt>
                <c:pt idx="157">
                  <c:v>1133</c:v>
                </c:pt>
                <c:pt idx="158">
                  <c:v>1071</c:v>
                </c:pt>
                <c:pt idx="159">
                  <c:v>1018</c:v>
                </c:pt>
                <c:pt idx="160">
                  <c:v>1031</c:v>
                </c:pt>
                <c:pt idx="161">
                  <c:v>1025</c:v>
                </c:pt>
                <c:pt idx="162">
                  <c:v>1067</c:v>
                </c:pt>
                <c:pt idx="163">
                  <c:v>1113</c:v>
                </c:pt>
                <c:pt idx="164">
                  <c:v>1077</c:v>
                </c:pt>
                <c:pt idx="165">
                  <c:v>956</c:v>
                </c:pt>
                <c:pt idx="166">
                  <c:v>863</c:v>
                </c:pt>
                <c:pt idx="167">
                  <c:v>843</c:v>
                </c:pt>
                <c:pt idx="168">
                  <c:v>759</c:v>
                </c:pt>
                <c:pt idx="169">
                  <c:v>738</c:v>
                </c:pt>
                <c:pt idx="170">
                  <c:v>752</c:v>
                </c:pt>
                <c:pt idx="171">
                  <c:v>693</c:v>
                </c:pt>
                <c:pt idx="172">
                  <c:v>632</c:v>
                </c:pt>
                <c:pt idx="173">
                  <c:v>560</c:v>
                </c:pt>
                <c:pt idx="174">
                  <c:v>605</c:v>
                </c:pt>
                <c:pt idx="175">
                  <c:v>579</c:v>
                </c:pt>
                <c:pt idx="176">
                  <c:v>591</c:v>
                </c:pt>
                <c:pt idx="177">
                  <c:v>621</c:v>
                </c:pt>
                <c:pt idx="178">
                  <c:v>609</c:v>
                </c:pt>
                <c:pt idx="179">
                  <c:v>576</c:v>
                </c:pt>
                <c:pt idx="180">
                  <c:v>557</c:v>
                </c:pt>
                <c:pt idx="181">
                  <c:v>604</c:v>
                </c:pt>
                <c:pt idx="182">
                  <c:v>570</c:v>
                </c:pt>
                <c:pt idx="183">
                  <c:v>577</c:v>
                </c:pt>
                <c:pt idx="184">
                  <c:v>569</c:v>
                </c:pt>
                <c:pt idx="185">
                  <c:v>501</c:v>
                </c:pt>
                <c:pt idx="186">
                  <c:v>471</c:v>
                </c:pt>
                <c:pt idx="187">
                  <c:v>428</c:v>
                </c:pt>
                <c:pt idx="188">
                  <c:v>423</c:v>
                </c:pt>
                <c:pt idx="189">
                  <c:v>437</c:v>
                </c:pt>
                <c:pt idx="190">
                  <c:v>478</c:v>
                </c:pt>
                <c:pt idx="191">
                  <c:v>477</c:v>
                </c:pt>
                <c:pt idx="192">
                  <c:v>498</c:v>
                </c:pt>
                <c:pt idx="193">
                  <c:v>495</c:v>
                </c:pt>
                <c:pt idx="194">
                  <c:v>495</c:v>
                </c:pt>
                <c:pt idx="195">
                  <c:v>516</c:v>
                </c:pt>
                <c:pt idx="196">
                  <c:v>453</c:v>
                </c:pt>
                <c:pt idx="197">
                  <c:v>431</c:v>
                </c:pt>
                <c:pt idx="198">
                  <c:v>417</c:v>
                </c:pt>
                <c:pt idx="199">
                  <c:v>418</c:v>
                </c:pt>
                <c:pt idx="200">
                  <c:v>397</c:v>
                </c:pt>
                <c:pt idx="201">
                  <c:v>395</c:v>
                </c:pt>
                <c:pt idx="202">
                  <c:v>400</c:v>
                </c:pt>
                <c:pt idx="203">
                  <c:v>400</c:v>
                </c:pt>
                <c:pt idx="204">
                  <c:v>367</c:v>
                </c:pt>
                <c:pt idx="205">
                  <c:v>364</c:v>
                </c:pt>
                <c:pt idx="206">
                  <c:v>346</c:v>
                </c:pt>
                <c:pt idx="207">
                  <c:v>312</c:v>
                </c:pt>
                <c:pt idx="208">
                  <c:v>311</c:v>
                </c:pt>
                <c:pt idx="209">
                  <c:v>323</c:v>
                </c:pt>
                <c:pt idx="210">
                  <c:v>290</c:v>
                </c:pt>
                <c:pt idx="211">
                  <c:v>281</c:v>
                </c:pt>
                <c:pt idx="212">
                  <c:v>267</c:v>
                </c:pt>
                <c:pt idx="213">
                  <c:v>238</c:v>
                </c:pt>
                <c:pt idx="214">
                  <c:v>228</c:v>
                </c:pt>
                <c:pt idx="215">
                  <c:v>227</c:v>
                </c:pt>
                <c:pt idx="216">
                  <c:v>225</c:v>
                </c:pt>
                <c:pt idx="217">
                  <c:v>195</c:v>
                </c:pt>
                <c:pt idx="218">
                  <c:v>190</c:v>
                </c:pt>
                <c:pt idx="219">
                  <c:v>177</c:v>
                </c:pt>
                <c:pt idx="220">
                  <c:v>148</c:v>
                </c:pt>
                <c:pt idx="221">
                  <c:v>143</c:v>
                </c:pt>
                <c:pt idx="222">
                  <c:v>142</c:v>
                </c:pt>
                <c:pt idx="223">
                  <c:v>142</c:v>
                </c:pt>
                <c:pt idx="224">
                  <c:v>131</c:v>
                </c:pt>
                <c:pt idx="225">
                  <c:v>109</c:v>
                </c:pt>
                <c:pt idx="226">
                  <c:v>99</c:v>
                </c:pt>
                <c:pt idx="227">
                  <c:v>85</c:v>
                </c:pt>
                <c:pt idx="228">
                  <c:v>83</c:v>
                </c:pt>
                <c:pt idx="229">
                  <c:v>84</c:v>
                </c:pt>
                <c:pt idx="230">
                  <c:v>88</c:v>
                </c:pt>
                <c:pt idx="231">
                  <c:v>82</c:v>
                </c:pt>
                <c:pt idx="232">
                  <c:v>75</c:v>
                </c:pt>
                <c:pt idx="233">
                  <c:v>74</c:v>
                </c:pt>
                <c:pt idx="234">
                  <c:v>75</c:v>
                </c:pt>
                <c:pt idx="235">
                  <c:v>70</c:v>
                </c:pt>
                <c:pt idx="236">
                  <c:v>69</c:v>
                </c:pt>
                <c:pt idx="237">
                  <c:v>69</c:v>
                </c:pt>
                <c:pt idx="238">
                  <c:v>67</c:v>
                </c:pt>
                <c:pt idx="239">
                  <c:v>65</c:v>
                </c:pt>
                <c:pt idx="240">
                  <c:v>64</c:v>
                </c:pt>
                <c:pt idx="241">
                  <c:v>64</c:v>
                </c:pt>
                <c:pt idx="242">
                  <c:v>58</c:v>
                </c:pt>
                <c:pt idx="243">
                  <c:v>58</c:v>
                </c:pt>
                <c:pt idx="244">
                  <c:v>58</c:v>
                </c:pt>
                <c:pt idx="245">
                  <c:v>55</c:v>
                </c:pt>
                <c:pt idx="246">
                  <c:v>51</c:v>
                </c:pt>
                <c:pt idx="247">
                  <c:v>45</c:v>
                </c:pt>
                <c:pt idx="248">
                  <c:v>44</c:v>
                </c:pt>
                <c:pt idx="249">
                  <c:v>38</c:v>
                </c:pt>
                <c:pt idx="250">
                  <c:v>41</c:v>
                </c:pt>
                <c:pt idx="251">
                  <c:v>45</c:v>
                </c:pt>
                <c:pt idx="252">
                  <c:v>45</c:v>
                </c:pt>
                <c:pt idx="253">
                  <c:v>42</c:v>
                </c:pt>
                <c:pt idx="254">
                  <c:v>40</c:v>
                </c:pt>
                <c:pt idx="255">
                  <c:v>40</c:v>
                </c:pt>
                <c:pt idx="256">
                  <c:v>38</c:v>
                </c:pt>
                <c:pt idx="257">
                  <c:v>37</c:v>
                </c:pt>
                <c:pt idx="258">
                  <c:v>39</c:v>
                </c:pt>
                <c:pt idx="259">
                  <c:v>35</c:v>
                </c:pt>
                <c:pt idx="260">
                  <c:v>37</c:v>
                </c:pt>
                <c:pt idx="261">
                  <c:v>34</c:v>
                </c:pt>
                <c:pt idx="262">
                  <c:v>34</c:v>
                </c:pt>
                <c:pt idx="263">
                  <c:v>33</c:v>
                </c:pt>
                <c:pt idx="264">
                  <c:v>32</c:v>
                </c:pt>
                <c:pt idx="265">
                  <c:v>33</c:v>
                </c:pt>
                <c:pt idx="266">
                  <c:v>32</c:v>
                </c:pt>
                <c:pt idx="267">
                  <c:v>31</c:v>
                </c:pt>
                <c:pt idx="268">
                  <c:v>29</c:v>
                </c:pt>
                <c:pt idx="269">
                  <c:v>28</c:v>
                </c:pt>
                <c:pt idx="270">
                  <c:v>28</c:v>
                </c:pt>
                <c:pt idx="271">
                  <c:v>25</c:v>
                </c:pt>
                <c:pt idx="272">
                  <c:v>24</c:v>
                </c:pt>
                <c:pt idx="273">
                  <c:v>23</c:v>
                </c:pt>
                <c:pt idx="274">
                  <c:v>26</c:v>
                </c:pt>
                <c:pt idx="275">
                  <c:v>22</c:v>
                </c:pt>
                <c:pt idx="276">
                  <c:v>18</c:v>
                </c:pt>
                <c:pt idx="277">
                  <c:v>17</c:v>
                </c:pt>
                <c:pt idx="278">
                  <c:v>17</c:v>
                </c:pt>
                <c:pt idx="279">
                  <c:v>17</c:v>
                </c:pt>
                <c:pt idx="280">
                  <c:v>17</c:v>
                </c:pt>
                <c:pt idx="281">
                  <c:v>16</c:v>
                </c:pt>
                <c:pt idx="282">
                  <c:v>15</c:v>
                </c:pt>
                <c:pt idx="283">
                  <c:v>16</c:v>
                </c:pt>
                <c:pt idx="284">
                  <c:v>13</c:v>
                </c:pt>
                <c:pt idx="285">
                  <c:v>13</c:v>
                </c:pt>
                <c:pt idx="286">
                  <c:v>13</c:v>
                </c:pt>
                <c:pt idx="287">
                  <c:v>13</c:v>
                </c:pt>
                <c:pt idx="288">
                  <c:v>13</c:v>
                </c:pt>
                <c:pt idx="289">
                  <c:v>13</c:v>
                </c:pt>
                <c:pt idx="290">
                  <c:v>13</c:v>
                </c:pt>
                <c:pt idx="291">
                  <c:v>13</c:v>
                </c:pt>
                <c:pt idx="292">
                  <c:v>13</c:v>
                </c:pt>
                <c:pt idx="293">
                  <c:v>13</c:v>
                </c:pt>
                <c:pt idx="294">
                  <c:v>13</c:v>
                </c:pt>
                <c:pt idx="295">
                  <c:v>14</c:v>
                </c:pt>
                <c:pt idx="296">
                  <c:v>14</c:v>
                </c:pt>
                <c:pt idx="297">
                  <c:v>13</c:v>
                </c:pt>
                <c:pt idx="298">
                  <c:v>13</c:v>
                </c:pt>
                <c:pt idx="299">
                  <c:v>13</c:v>
                </c:pt>
                <c:pt idx="300">
                  <c:v>13</c:v>
                </c:pt>
                <c:pt idx="301">
                  <c:v>13</c:v>
                </c:pt>
                <c:pt idx="302">
                  <c:v>12</c:v>
                </c:pt>
                <c:pt idx="303">
                  <c:v>13</c:v>
                </c:pt>
                <c:pt idx="304">
                  <c:v>11</c:v>
                </c:pt>
                <c:pt idx="305">
                  <c:v>11</c:v>
                </c:pt>
                <c:pt idx="306">
                  <c:v>12</c:v>
                </c:pt>
                <c:pt idx="307">
                  <c:v>12</c:v>
                </c:pt>
                <c:pt idx="308">
                  <c:v>12</c:v>
                </c:pt>
                <c:pt idx="309">
                  <c:v>12</c:v>
                </c:pt>
                <c:pt idx="310">
                  <c:v>11</c:v>
                </c:pt>
                <c:pt idx="311">
                  <c:v>11</c:v>
                </c:pt>
                <c:pt idx="312">
                  <c:v>11</c:v>
                </c:pt>
                <c:pt idx="313">
                  <c:v>11</c:v>
                </c:pt>
                <c:pt idx="314">
                  <c:v>11</c:v>
                </c:pt>
                <c:pt idx="315">
                  <c:v>11</c:v>
                </c:pt>
                <c:pt idx="316">
                  <c:v>11</c:v>
                </c:pt>
                <c:pt idx="317">
                  <c:v>11</c:v>
                </c:pt>
                <c:pt idx="318">
                  <c:v>11</c:v>
                </c:pt>
                <c:pt idx="319">
                  <c:v>11</c:v>
                </c:pt>
                <c:pt idx="320">
                  <c:v>11</c:v>
                </c:pt>
                <c:pt idx="321">
                  <c:v>11</c:v>
                </c:pt>
                <c:pt idx="322">
                  <c:v>10</c:v>
                </c:pt>
                <c:pt idx="323">
                  <c:v>10</c:v>
                </c:pt>
                <c:pt idx="324">
                  <c:v>10</c:v>
                </c:pt>
                <c:pt idx="325">
                  <c:v>10</c:v>
                </c:pt>
                <c:pt idx="326">
                  <c:v>10</c:v>
                </c:pt>
                <c:pt idx="327">
                  <c:v>10</c:v>
                </c:pt>
                <c:pt idx="328">
                  <c:v>10</c:v>
                </c:pt>
                <c:pt idx="329">
                  <c:v>10</c:v>
                </c:pt>
                <c:pt idx="330">
                  <c:v>10</c:v>
                </c:pt>
                <c:pt idx="331">
                  <c:v>10</c:v>
                </c:pt>
                <c:pt idx="332">
                  <c:v>9</c:v>
                </c:pt>
                <c:pt idx="333">
                  <c:v>9</c:v>
                </c:pt>
                <c:pt idx="334">
                  <c:v>9</c:v>
                </c:pt>
                <c:pt idx="335">
                  <c:v>9</c:v>
                </c:pt>
                <c:pt idx="336">
                  <c:v>8</c:v>
                </c:pt>
                <c:pt idx="337">
                  <c:v>8</c:v>
                </c:pt>
                <c:pt idx="338">
                  <c:v>8</c:v>
                </c:pt>
                <c:pt idx="339">
                  <c:v>8</c:v>
                </c:pt>
                <c:pt idx="340">
                  <c:v>8</c:v>
                </c:pt>
                <c:pt idx="341">
                  <c:v>8</c:v>
                </c:pt>
                <c:pt idx="342">
                  <c:v>8</c:v>
                </c:pt>
                <c:pt idx="343">
                  <c:v>8</c:v>
                </c:pt>
                <c:pt idx="344">
                  <c:v>8</c:v>
                </c:pt>
                <c:pt idx="345">
                  <c:v>8</c:v>
                </c:pt>
                <c:pt idx="346">
                  <c:v>8</c:v>
                </c:pt>
                <c:pt idx="347">
                  <c:v>8</c:v>
                </c:pt>
                <c:pt idx="348">
                  <c:v>8</c:v>
                </c:pt>
                <c:pt idx="349">
                  <c:v>9</c:v>
                </c:pt>
                <c:pt idx="350">
                  <c:v>10</c:v>
                </c:pt>
                <c:pt idx="351">
                  <c:v>10</c:v>
                </c:pt>
                <c:pt idx="352">
                  <c:v>11</c:v>
                </c:pt>
                <c:pt idx="353">
                  <c:v>10</c:v>
                </c:pt>
                <c:pt idx="354">
                  <c:v>10</c:v>
                </c:pt>
                <c:pt idx="355">
                  <c:v>10</c:v>
                </c:pt>
                <c:pt idx="356">
                  <c:v>12</c:v>
                </c:pt>
                <c:pt idx="357">
                  <c:v>12</c:v>
                </c:pt>
                <c:pt idx="358">
                  <c:v>12</c:v>
                </c:pt>
                <c:pt idx="359">
                  <c:v>12</c:v>
                </c:pt>
                <c:pt idx="360">
                  <c:v>12</c:v>
                </c:pt>
                <c:pt idx="361">
                  <c:v>11</c:v>
                </c:pt>
                <c:pt idx="362">
                  <c:v>11</c:v>
                </c:pt>
                <c:pt idx="363">
                  <c:v>11</c:v>
                </c:pt>
                <c:pt idx="364">
                  <c:v>11</c:v>
                </c:pt>
                <c:pt idx="365">
                  <c:v>12</c:v>
                </c:pt>
                <c:pt idx="366">
                  <c:v>16</c:v>
                </c:pt>
                <c:pt idx="367">
                  <c:v>18</c:v>
                </c:pt>
                <c:pt idx="368">
                  <c:v>19</c:v>
                </c:pt>
                <c:pt idx="369">
                  <c:v>18</c:v>
                </c:pt>
                <c:pt idx="370">
                  <c:v>22</c:v>
                </c:pt>
                <c:pt idx="371">
                  <c:v>19</c:v>
                </c:pt>
                <c:pt idx="372">
                  <c:v>19</c:v>
                </c:pt>
                <c:pt idx="373">
                  <c:v>19</c:v>
                </c:pt>
                <c:pt idx="374">
                  <c:v>19</c:v>
                </c:pt>
                <c:pt idx="375">
                  <c:v>19</c:v>
                </c:pt>
                <c:pt idx="376">
                  <c:v>19</c:v>
                </c:pt>
                <c:pt idx="377">
                  <c:v>20</c:v>
                </c:pt>
                <c:pt idx="378">
                  <c:v>20</c:v>
                </c:pt>
                <c:pt idx="379">
                  <c:v>20</c:v>
                </c:pt>
                <c:pt idx="380">
                  <c:v>19</c:v>
                </c:pt>
                <c:pt idx="381">
                  <c:v>17</c:v>
                </c:pt>
                <c:pt idx="382">
                  <c:v>17</c:v>
                </c:pt>
                <c:pt idx="383">
                  <c:v>17</c:v>
                </c:pt>
                <c:pt idx="384">
                  <c:v>18</c:v>
                </c:pt>
                <c:pt idx="385">
                  <c:v>14</c:v>
                </c:pt>
                <c:pt idx="386">
                  <c:v>15</c:v>
                </c:pt>
                <c:pt idx="387">
                  <c:v>13</c:v>
                </c:pt>
                <c:pt idx="388">
                  <c:v>13</c:v>
                </c:pt>
                <c:pt idx="389">
                  <c:v>13</c:v>
                </c:pt>
                <c:pt idx="390">
                  <c:v>13</c:v>
                </c:pt>
                <c:pt idx="391">
                  <c:v>13</c:v>
                </c:pt>
                <c:pt idx="392">
                  <c:v>11</c:v>
                </c:pt>
                <c:pt idx="393">
                  <c:v>11</c:v>
                </c:pt>
                <c:pt idx="394">
                  <c:v>11</c:v>
                </c:pt>
                <c:pt idx="395">
                  <c:v>12</c:v>
                </c:pt>
                <c:pt idx="396">
                  <c:v>13</c:v>
                </c:pt>
                <c:pt idx="397">
                  <c:v>14</c:v>
                </c:pt>
                <c:pt idx="398">
                  <c:v>14</c:v>
                </c:pt>
                <c:pt idx="399">
                  <c:v>15</c:v>
                </c:pt>
                <c:pt idx="400">
                  <c:v>18</c:v>
                </c:pt>
                <c:pt idx="401">
                  <c:v>16</c:v>
                </c:pt>
                <c:pt idx="402">
                  <c:v>19</c:v>
                </c:pt>
                <c:pt idx="403">
                  <c:v>19</c:v>
                </c:pt>
                <c:pt idx="404">
                  <c:v>19</c:v>
                </c:pt>
                <c:pt idx="405">
                  <c:v>20</c:v>
                </c:pt>
                <c:pt idx="406">
                  <c:v>20</c:v>
                </c:pt>
                <c:pt idx="407">
                  <c:v>39</c:v>
                </c:pt>
                <c:pt idx="408">
                  <c:v>39</c:v>
                </c:pt>
                <c:pt idx="409">
                  <c:v>39</c:v>
                </c:pt>
                <c:pt idx="410">
                  <c:v>38</c:v>
                </c:pt>
                <c:pt idx="411">
                  <c:v>38</c:v>
                </c:pt>
                <c:pt idx="412">
                  <c:v>39</c:v>
                </c:pt>
                <c:pt idx="413">
                  <c:v>45</c:v>
                </c:pt>
                <c:pt idx="414">
                  <c:v>43</c:v>
                </c:pt>
                <c:pt idx="415">
                  <c:v>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DC7-418F-9894-CC9725FB542B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Personál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List1!$A$2:$A$417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List1!$C$2:$C$417</c:f>
              <c:numCache>
                <c:formatCode>General</c:formatCode>
                <c:ptCount val="416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3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2</c:v>
                </c:pt>
                <c:pt idx="13">
                  <c:v>5</c:v>
                </c:pt>
                <c:pt idx="14">
                  <c:v>5</c:v>
                </c:pt>
                <c:pt idx="15">
                  <c:v>7</c:v>
                </c:pt>
                <c:pt idx="16">
                  <c:v>8</c:v>
                </c:pt>
                <c:pt idx="17">
                  <c:v>8</c:v>
                </c:pt>
                <c:pt idx="18">
                  <c:v>8</c:v>
                </c:pt>
                <c:pt idx="19">
                  <c:v>10</c:v>
                </c:pt>
                <c:pt idx="20">
                  <c:v>12</c:v>
                </c:pt>
                <c:pt idx="21">
                  <c:v>13</c:v>
                </c:pt>
                <c:pt idx="22">
                  <c:v>13</c:v>
                </c:pt>
                <c:pt idx="23">
                  <c:v>17</c:v>
                </c:pt>
                <c:pt idx="24">
                  <c:v>28</c:v>
                </c:pt>
                <c:pt idx="25">
                  <c:v>32</c:v>
                </c:pt>
                <c:pt idx="26">
                  <c:v>33</c:v>
                </c:pt>
                <c:pt idx="27">
                  <c:v>36</c:v>
                </c:pt>
                <c:pt idx="28">
                  <c:v>54</c:v>
                </c:pt>
                <c:pt idx="29">
                  <c:v>60</c:v>
                </c:pt>
                <c:pt idx="30">
                  <c:v>88</c:v>
                </c:pt>
                <c:pt idx="31">
                  <c:v>173</c:v>
                </c:pt>
                <c:pt idx="32">
                  <c:v>199</c:v>
                </c:pt>
                <c:pt idx="33">
                  <c:v>212</c:v>
                </c:pt>
                <c:pt idx="34">
                  <c:v>282</c:v>
                </c:pt>
                <c:pt idx="35">
                  <c:v>318</c:v>
                </c:pt>
                <c:pt idx="36">
                  <c:v>345</c:v>
                </c:pt>
                <c:pt idx="37">
                  <c:v>425</c:v>
                </c:pt>
                <c:pt idx="38">
                  <c:v>505</c:v>
                </c:pt>
                <c:pt idx="39">
                  <c:v>542</c:v>
                </c:pt>
                <c:pt idx="40">
                  <c:v>557</c:v>
                </c:pt>
                <c:pt idx="41">
                  <c:v>677</c:v>
                </c:pt>
                <c:pt idx="42">
                  <c:v>796</c:v>
                </c:pt>
                <c:pt idx="43">
                  <c:v>960</c:v>
                </c:pt>
                <c:pt idx="44">
                  <c:v>1123</c:v>
                </c:pt>
                <c:pt idx="45">
                  <c:v>1288</c:v>
                </c:pt>
                <c:pt idx="46">
                  <c:v>1354</c:v>
                </c:pt>
                <c:pt idx="47">
                  <c:v>1349</c:v>
                </c:pt>
                <c:pt idx="48">
                  <c:v>1481</c:v>
                </c:pt>
                <c:pt idx="49">
                  <c:v>1620</c:v>
                </c:pt>
                <c:pt idx="50">
                  <c:v>1835</c:v>
                </c:pt>
                <c:pt idx="51">
                  <c:v>1992</c:v>
                </c:pt>
                <c:pt idx="52">
                  <c:v>2249</c:v>
                </c:pt>
                <c:pt idx="53">
                  <c:v>2322</c:v>
                </c:pt>
                <c:pt idx="54">
                  <c:v>2287</c:v>
                </c:pt>
                <c:pt idx="55">
                  <c:v>2441</c:v>
                </c:pt>
                <c:pt idx="56">
                  <c:v>2607</c:v>
                </c:pt>
                <c:pt idx="57">
                  <c:v>2621</c:v>
                </c:pt>
                <c:pt idx="58">
                  <c:v>3013</c:v>
                </c:pt>
                <c:pt idx="59">
                  <c:v>3145</c:v>
                </c:pt>
                <c:pt idx="60">
                  <c:v>3056</c:v>
                </c:pt>
                <c:pt idx="61">
                  <c:v>2896</c:v>
                </c:pt>
                <c:pt idx="62">
                  <c:v>2906</c:v>
                </c:pt>
                <c:pt idx="63">
                  <c:v>2832</c:v>
                </c:pt>
                <c:pt idx="64">
                  <c:v>3014</c:v>
                </c:pt>
                <c:pt idx="65">
                  <c:v>3185</c:v>
                </c:pt>
                <c:pt idx="66">
                  <c:v>3003</c:v>
                </c:pt>
                <c:pt idx="67">
                  <c:v>2753</c:v>
                </c:pt>
                <c:pt idx="68">
                  <c:v>2651</c:v>
                </c:pt>
                <c:pt idx="69">
                  <c:v>2497</c:v>
                </c:pt>
                <c:pt idx="70">
                  <c:v>2352</c:v>
                </c:pt>
                <c:pt idx="71">
                  <c:v>2467</c:v>
                </c:pt>
                <c:pt idx="72">
                  <c:v>2588</c:v>
                </c:pt>
                <c:pt idx="73">
                  <c:v>2489</c:v>
                </c:pt>
                <c:pt idx="74">
                  <c:v>2288</c:v>
                </c:pt>
                <c:pt idx="75">
                  <c:v>2046</c:v>
                </c:pt>
                <c:pt idx="76">
                  <c:v>1997</c:v>
                </c:pt>
                <c:pt idx="77">
                  <c:v>1839</c:v>
                </c:pt>
                <c:pt idx="78">
                  <c:v>1938</c:v>
                </c:pt>
                <c:pt idx="79">
                  <c:v>2007</c:v>
                </c:pt>
                <c:pt idx="80">
                  <c:v>1952</c:v>
                </c:pt>
                <c:pt idx="81">
                  <c:v>1697</c:v>
                </c:pt>
                <c:pt idx="82">
                  <c:v>1513</c:v>
                </c:pt>
                <c:pt idx="83">
                  <c:v>1491</c:v>
                </c:pt>
                <c:pt idx="84">
                  <c:v>1428</c:v>
                </c:pt>
                <c:pt idx="85">
                  <c:v>1450</c:v>
                </c:pt>
                <c:pt idx="86">
                  <c:v>1470</c:v>
                </c:pt>
                <c:pt idx="87">
                  <c:v>1426</c:v>
                </c:pt>
                <c:pt idx="88">
                  <c:v>1387</c:v>
                </c:pt>
                <c:pt idx="89">
                  <c:v>1240</c:v>
                </c:pt>
                <c:pt idx="90">
                  <c:v>1217</c:v>
                </c:pt>
                <c:pt idx="91">
                  <c:v>1210</c:v>
                </c:pt>
                <c:pt idx="92">
                  <c:v>1256</c:v>
                </c:pt>
                <c:pt idx="93">
                  <c:v>1291</c:v>
                </c:pt>
                <c:pt idx="94">
                  <c:v>1222</c:v>
                </c:pt>
                <c:pt idx="95">
                  <c:v>1160</c:v>
                </c:pt>
                <c:pt idx="96">
                  <c:v>1086</c:v>
                </c:pt>
                <c:pt idx="97">
                  <c:v>1146</c:v>
                </c:pt>
                <c:pt idx="98">
                  <c:v>1132</c:v>
                </c:pt>
                <c:pt idx="99">
                  <c:v>1169</c:v>
                </c:pt>
                <c:pt idx="100">
                  <c:v>1216</c:v>
                </c:pt>
                <c:pt idx="101">
                  <c:v>1194</c:v>
                </c:pt>
                <c:pt idx="102">
                  <c:v>1123</c:v>
                </c:pt>
                <c:pt idx="103">
                  <c:v>1080</c:v>
                </c:pt>
                <c:pt idx="104">
                  <c:v>1117</c:v>
                </c:pt>
                <c:pt idx="105">
                  <c:v>1120</c:v>
                </c:pt>
                <c:pt idx="106">
                  <c:v>1187</c:v>
                </c:pt>
                <c:pt idx="107">
                  <c:v>1219</c:v>
                </c:pt>
                <c:pt idx="108">
                  <c:v>1156</c:v>
                </c:pt>
                <c:pt idx="109">
                  <c:v>1100</c:v>
                </c:pt>
                <c:pt idx="110">
                  <c:v>1050</c:v>
                </c:pt>
                <c:pt idx="111">
                  <c:v>1147</c:v>
                </c:pt>
                <c:pt idx="112">
                  <c:v>1190</c:v>
                </c:pt>
                <c:pt idx="113">
                  <c:v>1276</c:v>
                </c:pt>
                <c:pt idx="114">
                  <c:v>1290</c:v>
                </c:pt>
                <c:pt idx="115">
                  <c:v>1234</c:v>
                </c:pt>
                <c:pt idx="116">
                  <c:v>1190</c:v>
                </c:pt>
                <c:pt idx="117">
                  <c:v>1157</c:v>
                </c:pt>
                <c:pt idx="118">
                  <c:v>1267</c:v>
                </c:pt>
                <c:pt idx="119">
                  <c:v>1353</c:v>
                </c:pt>
                <c:pt idx="120">
                  <c:v>1425</c:v>
                </c:pt>
                <c:pt idx="121">
                  <c:v>1490</c:v>
                </c:pt>
                <c:pt idx="122">
                  <c:v>1394</c:v>
                </c:pt>
                <c:pt idx="123">
                  <c:v>1320</c:v>
                </c:pt>
                <c:pt idx="124">
                  <c:v>1252</c:v>
                </c:pt>
                <c:pt idx="125">
                  <c:v>1499</c:v>
                </c:pt>
                <c:pt idx="126">
                  <c:v>1619</c:v>
                </c:pt>
                <c:pt idx="127">
                  <c:v>1691</c:v>
                </c:pt>
                <c:pt idx="128">
                  <c:v>1749</c:v>
                </c:pt>
                <c:pt idx="129">
                  <c:v>1648</c:v>
                </c:pt>
                <c:pt idx="130">
                  <c:v>1533</c:v>
                </c:pt>
                <c:pt idx="131">
                  <c:v>1414</c:v>
                </c:pt>
                <c:pt idx="132">
                  <c:v>1556</c:v>
                </c:pt>
                <c:pt idx="133">
                  <c:v>1639</c:v>
                </c:pt>
                <c:pt idx="134">
                  <c:v>1708</c:v>
                </c:pt>
                <c:pt idx="135">
                  <c:v>1709</c:v>
                </c:pt>
                <c:pt idx="136">
                  <c:v>1565</c:v>
                </c:pt>
                <c:pt idx="137">
                  <c:v>1422</c:v>
                </c:pt>
                <c:pt idx="138">
                  <c:v>1314</c:v>
                </c:pt>
                <c:pt idx="139">
                  <c:v>1309</c:v>
                </c:pt>
                <c:pt idx="140">
                  <c:v>1259</c:v>
                </c:pt>
                <c:pt idx="141">
                  <c:v>1291</c:v>
                </c:pt>
                <c:pt idx="142">
                  <c:v>1317</c:v>
                </c:pt>
                <c:pt idx="143">
                  <c:v>1222</c:v>
                </c:pt>
                <c:pt idx="144">
                  <c:v>1146</c:v>
                </c:pt>
                <c:pt idx="145">
                  <c:v>1036</c:v>
                </c:pt>
                <c:pt idx="146">
                  <c:v>1049</c:v>
                </c:pt>
                <c:pt idx="147">
                  <c:v>1053</c:v>
                </c:pt>
                <c:pt idx="148">
                  <c:v>1078</c:v>
                </c:pt>
                <c:pt idx="149">
                  <c:v>1090</c:v>
                </c:pt>
                <c:pt idx="150">
                  <c:v>1005</c:v>
                </c:pt>
                <c:pt idx="151">
                  <c:v>939</c:v>
                </c:pt>
                <c:pt idx="152">
                  <c:v>861</c:v>
                </c:pt>
                <c:pt idx="153">
                  <c:v>880</c:v>
                </c:pt>
                <c:pt idx="154">
                  <c:v>869</c:v>
                </c:pt>
                <c:pt idx="155">
                  <c:v>903</c:v>
                </c:pt>
                <c:pt idx="156">
                  <c:v>923</c:v>
                </c:pt>
                <c:pt idx="157">
                  <c:v>868</c:v>
                </c:pt>
                <c:pt idx="158">
                  <c:v>798</c:v>
                </c:pt>
                <c:pt idx="159">
                  <c:v>756</c:v>
                </c:pt>
                <c:pt idx="160">
                  <c:v>777</c:v>
                </c:pt>
                <c:pt idx="161">
                  <c:v>745</c:v>
                </c:pt>
                <c:pt idx="162">
                  <c:v>762</c:v>
                </c:pt>
                <c:pt idx="163">
                  <c:v>787</c:v>
                </c:pt>
                <c:pt idx="164">
                  <c:v>749</c:v>
                </c:pt>
                <c:pt idx="165">
                  <c:v>690</c:v>
                </c:pt>
                <c:pt idx="166">
                  <c:v>638</c:v>
                </c:pt>
                <c:pt idx="167">
                  <c:v>655</c:v>
                </c:pt>
                <c:pt idx="168">
                  <c:v>645</c:v>
                </c:pt>
                <c:pt idx="169">
                  <c:v>665</c:v>
                </c:pt>
                <c:pt idx="170">
                  <c:v>679</c:v>
                </c:pt>
                <c:pt idx="171">
                  <c:v>649</c:v>
                </c:pt>
                <c:pt idx="172">
                  <c:v>610</c:v>
                </c:pt>
                <c:pt idx="173">
                  <c:v>583</c:v>
                </c:pt>
                <c:pt idx="174">
                  <c:v>611</c:v>
                </c:pt>
                <c:pt idx="175">
                  <c:v>623</c:v>
                </c:pt>
                <c:pt idx="176">
                  <c:v>639</c:v>
                </c:pt>
                <c:pt idx="177">
                  <c:v>663</c:v>
                </c:pt>
                <c:pt idx="178">
                  <c:v>641</c:v>
                </c:pt>
                <c:pt idx="179">
                  <c:v>592</c:v>
                </c:pt>
                <c:pt idx="180">
                  <c:v>557</c:v>
                </c:pt>
                <c:pt idx="181">
                  <c:v>579</c:v>
                </c:pt>
                <c:pt idx="182">
                  <c:v>573</c:v>
                </c:pt>
                <c:pt idx="183">
                  <c:v>613</c:v>
                </c:pt>
                <c:pt idx="184">
                  <c:v>634</c:v>
                </c:pt>
                <c:pt idx="185">
                  <c:v>584</c:v>
                </c:pt>
                <c:pt idx="186">
                  <c:v>532</c:v>
                </c:pt>
                <c:pt idx="187">
                  <c:v>500</c:v>
                </c:pt>
                <c:pt idx="188">
                  <c:v>517</c:v>
                </c:pt>
                <c:pt idx="189">
                  <c:v>503</c:v>
                </c:pt>
                <c:pt idx="190">
                  <c:v>523</c:v>
                </c:pt>
                <c:pt idx="191">
                  <c:v>537</c:v>
                </c:pt>
                <c:pt idx="192">
                  <c:v>553</c:v>
                </c:pt>
                <c:pt idx="193">
                  <c:v>563</c:v>
                </c:pt>
                <c:pt idx="194">
                  <c:v>569</c:v>
                </c:pt>
                <c:pt idx="195">
                  <c:v>604</c:v>
                </c:pt>
                <c:pt idx="196">
                  <c:v>566</c:v>
                </c:pt>
                <c:pt idx="197">
                  <c:v>542</c:v>
                </c:pt>
                <c:pt idx="198">
                  <c:v>504</c:v>
                </c:pt>
                <c:pt idx="199">
                  <c:v>483</c:v>
                </c:pt>
                <c:pt idx="200">
                  <c:v>450</c:v>
                </c:pt>
                <c:pt idx="201">
                  <c:v>445</c:v>
                </c:pt>
                <c:pt idx="202">
                  <c:v>465</c:v>
                </c:pt>
                <c:pt idx="203">
                  <c:v>420</c:v>
                </c:pt>
                <c:pt idx="204">
                  <c:v>395</c:v>
                </c:pt>
                <c:pt idx="205">
                  <c:v>367</c:v>
                </c:pt>
                <c:pt idx="206">
                  <c:v>355</c:v>
                </c:pt>
                <c:pt idx="207">
                  <c:v>332</c:v>
                </c:pt>
                <c:pt idx="208">
                  <c:v>324</c:v>
                </c:pt>
                <c:pt idx="209">
                  <c:v>330</c:v>
                </c:pt>
                <c:pt idx="210">
                  <c:v>315</c:v>
                </c:pt>
                <c:pt idx="211">
                  <c:v>288</c:v>
                </c:pt>
                <c:pt idx="212">
                  <c:v>278</c:v>
                </c:pt>
                <c:pt idx="213">
                  <c:v>253</c:v>
                </c:pt>
                <c:pt idx="214">
                  <c:v>237</c:v>
                </c:pt>
                <c:pt idx="215">
                  <c:v>236</c:v>
                </c:pt>
                <c:pt idx="216">
                  <c:v>238</c:v>
                </c:pt>
                <c:pt idx="217">
                  <c:v>223</c:v>
                </c:pt>
                <c:pt idx="218">
                  <c:v>215</c:v>
                </c:pt>
                <c:pt idx="219">
                  <c:v>213</c:v>
                </c:pt>
                <c:pt idx="220">
                  <c:v>206</c:v>
                </c:pt>
                <c:pt idx="221">
                  <c:v>191</c:v>
                </c:pt>
                <c:pt idx="222">
                  <c:v>187</c:v>
                </c:pt>
                <c:pt idx="223">
                  <c:v>192</c:v>
                </c:pt>
                <c:pt idx="224">
                  <c:v>168</c:v>
                </c:pt>
                <c:pt idx="225">
                  <c:v>161</c:v>
                </c:pt>
                <c:pt idx="226">
                  <c:v>154</c:v>
                </c:pt>
                <c:pt idx="227">
                  <c:v>151</c:v>
                </c:pt>
                <c:pt idx="228">
                  <c:v>150</c:v>
                </c:pt>
                <c:pt idx="229">
                  <c:v>147</c:v>
                </c:pt>
                <c:pt idx="230">
                  <c:v>155</c:v>
                </c:pt>
                <c:pt idx="231">
                  <c:v>149</c:v>
                </c:pt>
                <c:pt idx="232">
                  <c:v>125</c:v>
                </c:pt>
                <c:pt idx="233">
                  <c:v>107</c:v>
                </c:pt>
                <c:pt idx="234">
                  <c:v>99</c:v>
                </c:pt>
                <c:pt idx="235">
                  <c:v>92</c:v>
                </c:pt>
                <c:pt idx="236">
                  <c:v>90</c:v>
                </c:pt>
                <c:pt idx="237">
                  <c:v>92</c:v>
                </c:pt>
                <c:pt idx="238">
                  <c:v>87</c:v>
                </c:pt>
                <c:pt idx="239">
                  <c:v>82</c:v>
                </c:pt>
                <c:pt idx="240">
                  <c:v>78</c:v>
                </c:pt>
                <c:pt idx="241">
                  <c:v>74</c:v>
                </c:pt>
                <c:pt idx="242">
                  <c:v>71</c:v>
                </c:pt>
                <c:pt idx="243">
                  <c:v>70</c:v>
                </c:pt>
                <c:pt idx="244">
                  <c:v>72</c:v>
                </c:pt>
                <c:pt idx="245">
                  <c:v>61</c:v>
                </c:pt>
                <c:pt idx="246">
                  <c:v>57</c:v>
                </c:pt>
                <c:pt idx="247">
                  <c:v>57</c:v>
                </c:pt>
                <c:pt idx="248">
                  <c:v>55</c:v>
                </c:pt>
                <c:pt idx="249">
                  <c:v>50</c:v>
                </c:pt>
                <c:pt idx="250">
                  <c:v>48</c:v>
                </c:pt>
                <c:pt idx="251">
                  <c:v>49</c:v>
                </c:pt>
                <c:pt idx="252">
                  <c:v>45</c:v>
                </c:pt>
                <c:pt idx="253">
                  <c:v>41</c:v>
                </c:pt>
                <c:pt idx="254">
                  <c:v>41</c:v>
                </c:pt>
                <c:pt idx="255">
                  <c:v>41</c:v>
                </c:pt>
                <c:pt idx="256">
                  <c:v>38</c:v>
                </c:pt>
                <c:pt idx="257">
                  <c:v>38</c:v>
                </c:pt>
                <c:pt idx="258">
                  <c:v>39</c:v>
                </c:pt>
                <c:pt idx="259">
                  <c:v>40</c:v>
                </c:pt>
                <c:pt idx="260">
                  <c:v>36</c:v>
                </c:pt>
                <c:pt idx="261">
                  <c:v>37</c:v>
                </c:pt>
                <c:pt idx="262">
                  <c:v>36</c:v>
                </c:pt>
                <c:pt idx="263">
                  <c:v>33</c:v>
                </c:pt>
                <c:pt idx="264">
                  <c:v>33</c:v>
                </c:pt>
                <c:pt idx="265">
                  <c:v>34</c:v>
                </c:pt>
                <c:pt idx="266">
                  <c:v>32</c:v>
                </c:pt>
                <c:pt idx="267">
                  <c:v>29</c:v>
                </c:pt>
                <c:pt idx="268">
                  <c:v>27</c:v>
                </c:pt>
                <c:pt idx="269">
                  <c:v>25</c:v>
                </c:pt>
                <c:pt idx="270">
                  <c:v>23</c:v>
                </c:pt>
                <c:pt idx="271">
                  <c:v>23</c:v>
                </c:pt>
                <c:pt idx="272">
                  <c:v>22</c:v>
                </c:pt>
                <c:pt idx="273">
                  <c:v>19</c:v>
                </c:pt>
                <c:pt idx="274">
                  <c:v>16</c:v>
                </c:pt>
                <c:pt idx="275">
                  <c:v>15</c:v>
                </c:pt>
                <c:pt idx="276">
                  <c:v>14</c:v>
                </c:pt>
                <c:pt idx="277">
                  <c:v>14</c:v>
                </c:pt>
                <c:pt idx="278">
                  <c:v>14</c:v>
                </c:pt>
                <c:pt idx="279">
                  <c:v>13</c:v>
                </c:pt>
                <c:pt idx="280">
                  <c:v>11</c:v>
                </c:pt>
                <c:pt idx="281">
                  <c:v>9</c:v>
                </c:pt>
                <c:pt idx="282">
                  <c:v>9</c:v>
                </c:pt>
                <c:pt idx="283">
                  <c:v>9</c:v>
                </c:pt>
                <c:pt idx="284">
                  <c:v>9</c:v>
                </c:pt>
                <c:pt idx="285">
                  <c:v>9</c:v>
                </c:pt>
                <c:pt idx="286">
                  <c:v>9</c:v>
                </c:pt>
                <c:pt idx="287">
                  <c:v>9</c:v>
                </c:pt>
                <c:pt idx="288">
                  <c:v>9</c:v>
                </c:pt>
                <c:pt idx="289">
                  <c:v>8</c:v>
                </c:pt>
                <c:pt idx="290">
                  <c:v>8</c:v>
                </c:pt>
                <c:pt idx="291">
                  <c:v>8</c:v>
                </c:pt>
                <c:pt idx="292">
                  <c:v>8</c:v>
                </c:pt>
                <c:pt idx="293">
                  <c:v>8</c:v>
                </c:pt>
                <c:pt idx="294">
                  <c:v>8</c:v>
                </c:pt>
                <c:pt idx="295">
                  <c:v>8</c:v>
                </c:pt>
                <c:pt idx="296">
                  <c:v>8</c:v>
                </c:pt>
                <c:pt idx="297">
                  <c:v>7</c:v>
                </c:pt>
                <c:pt idx="298">
                  <c:v>7</c:v>
                </c:pt>
                <c:pt idx="299">
                  <c:v>7</c:v>
                </c:pt>
                <c:pt idx="300">
                  <c:v>7</c:v>
                </c:pt>
                <c:pt idx="301">
                  <c:v>7</c:v>
                </c:pt>
                <c:pt idx="302">
                  <c:v>8</c:v>
                </c:pt>
                <c:pt idx="303">
                  <c:v>8</c:v>
                </c:pt>
                <c:pt idx="304">
                  <c:v>8</c:v>
                </c:pt>
                <c:pt idx="305">
                  <c:v>8</c:v>
                </c:pt>
                <c:pt idx="306">
                  <c:v>8</c:v>
                </c:pt>
                <c:pt idx="307">
                  <c:v>8</c:v>
                </c:pt>
                <c:pt idx="308">
                  <c:v>8</c:v>
                </c:pt>
                <c:pt idx="309">
                  <c:v>8</c:v>
                </c:pt>
                <c:pt idx="310">
                  <c:v>8</c:v>
                </c:pt>
                <c:pt idx="311">
                  <c:v>8</c:v>
                </c:pt>
                <c:pt idx="312">
                  <c:v>8</c:v>
                </c:pt>
                <c:pt idx="313">
                  <c:v>9</c:v>
                </c:pt>
                <c:pt idx="314">
                  <c:v>9</c:v>
                </c:pt>
                <c:pt idx="315">
                  <c:v>9</c:v>
                </c:pt>
                <c:pt idx="316">
                  <c:v>9</c:v>
                </c:pt>
                <c:pt idx="317">
                  <c:v>9</c:v>
                </c:pt>
                <c:pt idx="318">
                  <c:v>8</c:v>
                </c:pt>
                <c:pt idx="319">
                  <c:v>8</c:v>
                </c:pt>
                <c:pt idx="320">
                  <c:v>8</c:v>
                </c:pt>
                <c:pt idx="321">
                  <c:v>8</c:v>
                </c:pt>
                <c:pt idx="322">
                  <c:v>8</c:v>
                </c:pt>
                <c:pt idx="323">
                  <c:v>9</c:v>
                </c:pt>
                <c:pt idx="324">
                  <c:v>8</c:v>
                </c:pt>
                <c:pt idx="325">
                  <c:v>8</c:v>
                </c:pt>
                <c:pt idx="326">
                  <c:v>7</c:v>
                </c:pt>
                <c:pt idx="327">
                  <c:v>7</c:v>
                </c:pt>
                <c:pt idx="328">
                  <c:v>6</c:v>
                </c:pt>
                <c:pt idx="329">
                  <c:v>6</c:v>
                </c:pt>
                <c:pt idx="330">
                  <c:v>8</c:v>
                </c:pt>
                <c:pt idx="331">
                  <c:v>8</c:v>
                </c:pt>
                <c:pt idx="332">
                  <c:v>8</c:v>
                </c:pt>
                <c:pt idx="333">
                  <c:v>8</c:v>
                </c:pt>
                <c:pt idx="334">
                  <c:v>8</c:v>
                </c:pt>
                <c:pt idx="335">
                  <c:v>8</c:v>
                </c:pt>
                <c:pt idx="336">
                  <c:v>8</c:v>
                </c:pt>
                <c:pt idx="337">
                  <c:v>8</c:v>
                </c:pt>
                <c:pt idx="338">
                  <c:v>7</c:v>
                </c:pt>
                <c:pt idx="339">
                  <c:v>7</c:v>
                </c:pt>
                <c:pt idx="340">
                  <c:v>7</c:v>
                </c:pt>
                <c:pt idx="341">
                  <c:v>8</c:v>
                </c:pt>
                <c:pt idx="342">
                  <c:v>8</c:v>
                </c:pt>
                <c:pt idx="343">
                  <c:v>7</c:v>
                </c:pt>
                <c:pt idx="344">
                  <c:v>7</c:v>
                </c:pt>
                <c:pt idx="345">
                  <c:v>7</c:v>
                </c:pt>
                <c:pt idx="346">
                  <c:v>7</c:v>
                </c:pt>
                <c:pt idx="347">
                  <c:v>7</c:v>
                </c:pt>
                <c:pt idx="348">
                  <c:v>7</c:v>
                </c:pt>
                <c:pt idx="349">
                  <c:v>7</c:v>
                </c:pt>
                <c:pt idx="350">
                  <c:v>6</c:v>
                </c:pt>
                <c:pt idx="351">
                  <c:v>6</c:v>
                </c:pt>
                <c:pt idx="352">
                  <c:v>6</c:v>
                </c:pt>
                <c:pt idx="353">
                  <c:v>6</c:v>
                </c:pt>
                <c:pt idx="354">
                  <c:v>6</c:v>
                </c:pt>
                <c:pt idx="355">
                  <c:v>6</c:v>
                </c:pt>
                <c:pt idx="356">
                  <c:v>7</c:v>
                </c:pt>
                <c:pt idx="357">
                  <c:v>7</c:v>
                </c:pt>
                <c:pt idx="358">
                  <c:v>7</c:v>
                </c:pt>
                <c:pt idx="359">
                  <c:v>7</c:v>
                </c:pt>
                <c:pt idx="360">
                  <c:v>8</c:v>
                </c:pt>
                <c:pt idx="361">
                  <c:v>8</c:v>
                </c:pt>
                <c:pt idx="362">
                  <c:v>8</c:v>
                </c:pt>
                <c:pt idx="363">
                  <c:v>8</c:v>
                </c:pt>
                <c:pt idx="364">
                  <c:v>8</c:v>
                </c:pt>
                <c:pt idx="365">
                  <c:v>10</c:v>
                </c:pt>
                <c:pt idx="366">
                  <c:v>11</c:v>
                </c:pt>
                <c:pt idx="367">
                  <c:v>12</c:v>
                </c:pt>
                <c:pt idx="368">
                  <c:v>12</c:v>
                </c:pt>
                <c:pt idx="369">
                  <c:v>12</c:v>
                </c:pt>
                <c:pt idx="370">
                  <c:v>13</c:v>
                </c:pt>
                <c:pt idx="371">
                  <c:v>14</c:v>
                </c:pt>
                <c:pt idx="372">
                  <c:v>15</c:v>
                </c:pt>
                <c:pt idx="373">
                  <c:v>16</c:v>
                </c:pt>
                <c:pt idx="374">
                  <c:v>16</c:v>
                </c:pt>
                <c:pt idx="375">
                  <c:v>15</c:v>
                </c:pt>
                <c:pt idx="376">
                  <c:v>13</c:v>
                </c:pt>
                <c:pt idx="377">
                  <c:v>13</c:v>
                </c:pt>
                <c:pt idx="378">
                  <c:v>14</c:v>
                </c:pt>
                <c:pt idx="379">
                  <c:v>13</c:v>
                </c:pt>
                <c:pt idx="380">
                  <c:v>13</c:v>
                </c:pt>
                <c:pt idx="381">
                  <c:v>12</c:v>
                </c:pt>
                <c:pt idx="382">
                  <c:v>10</c:v>
                </c:pt>
                <c:pt idx="383">
                  <c:v>10</c:v>
                </c:pt>
                <c:pt idx="384">
                  <c:v>14</c:v>
                </c:pt>
                <c:pt idx="385">
                  <c:v>16</c:v>
                </c:pt>
                <c:pt idx="386">
                  <c:v>16</c:v>
                </c:pt>
                <c:pt idx="387">
                  <c:v>16</c:v>
                </c:pt>
                <c:pt idx="388">
                  <c:v>16</c:v>
                </c:pt>
                <c:pt idx="389">
                  <c:v>17</c:v>
                </c:pt>
                <c:pt idx="390">
                  <c:v>17</c:v>
                </c:pt>
                <c:pt idx="391">
                  <c:v>22</c:v>
                </c:pt>
                <c:pt idx="392">
                  <c:v>24</c:v>
                </c:pt>
                <c:pt idx="393">
                  <c:v>28</c:v>
                </c:pt>
                <c:pt idx="394">
                  <c:v>28</c:v>
                </c:pt>
                <c:pt idx="395">
                  <c:v>29</c:v>
                </c:pt>
                <c:pt idx="396">
                  <c:v>28</c:v>
                </c:pt>
                <c:pt idx="397">
                  <c:v>27</c:v>
                </c:pt>
                <c:pt idx="398">
                  <c:v>28</c:v>
                </c:pt>
                <c:pt idx="399">
                  <c:v>27</c:v>
                </c:pt>
                <c:pt idx="400">
                  <c:v>27</c:v>
                </c:pt>
                <c:pt idx="401">
                  <c:v>28</c:v>
                </c:pt>
                <c:pt idx="402">
                  <c:v>30</c:v>
                </c:pt>
                <c:pt idx="403">
                  <c:v>31</c:v>
                </c:pt>
                <c:pt idx="404">
                  <c:v>29</c:v>
                </c:pt>
                <c:pt idx="405">
                  <c:v>32</c:v>
                </c:pt>
                <c:pt idx="406">
                  <c:v>28</c:v>
                </c:pt>
                <c:pt idx="407">
                  <c:v>28</c:v>
                </c:pt>
                <c:pt idx="408">
                  <c:v>24</c:v>
                </c:pt>
                <c:pt idx="409">
                  <c:v>26</c:v>
                </c:pt>
                <c:pt idx="410">
                  <c:v>27</c:v>
                </c:pt>
                <c:pt idx="411">
                  <c:v>27</c:v>
                </c:pt>
                <c:pt idx="412">
                  <c:v>34</c:v>
                </c:pt>
                <c:pt idx="413">
                  <c:v>38</c:v>
                </c:pt>
                <c:pt idx="414">
                  <c:v>45</c:v>
                </c:pt>
                <c:pt idx="415">
                  <c:v>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DC7-418F-9894-CC9725FB542B}"/>
            </c:ext>
          </c:extLst>
        </c:ser>
        <c:ser>
          <c:idx val="2"/>
          <c:order val="2"/>
          <c:tx>
            <c:strRef>
              <c:f>List1!$D$1</c:f>
              <c:strCache>
                <c:ptCount val="1"/>
                <c:pt idx="0">
                  <c:v>Celkem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List1!$A$2:$A$417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List1!$D$2:$D$417</c:f>
              <c:numCache>
                <c:formatCode>General</c:formatCode>
                <c:ptCount val="416"/>
                <c:pt idx="0">
                  <c:v>7</c:v>
                </c:pt>
                <c:pt idx="1">
                  <c:v>6</c:v>
                </c:pt>
                <c:pt idx="2">
                  <c:v>6</c:v>
                </c:pt>
                <c:pt idx="3">
                  <c:v>9</c:v>
                </c:pt>
                <c:pt idx="4">
                  <c:v>7</c:v>
                </c:pt>
                <c:pt idx="5">
                  <c:v>7</c:v>
                </c:pt>
                <c:pt idx="6">
                  <c:v>7</c:v>
                </c:pt>
                <c:pt idx="7">
                  <c:v>8</c:v>
                </c:pt>
                <c:pt idx="8">
                  <c:v>10</c:v>
                </c:pt>
                <c:pt idx="9">
                  <c:v>9</c:v>
                </c:pt>
                <c:pt idx="10">
                  <c:v>9</c:v>
                </c:pt>
                <c:pt idx="11">
                  <c:v>12</c:v>
                </c:pt>
                <c:pt idx="12">
                  <c:v>3</c:v>
                </c:pt>
                <c:pt idx="13">
                  <c:v>5</c:v>
                </c:pt>
                <c:pt idx="14">
                  <c:v>5</c:v>
                </c:pt>
                <c:pt idx="15">
                  <c:v>7</c:v>
                </c:pt>
                <c:pt idx="16">
                  <c:v>8</c:v>
                </c:pt>
                <c:pt idx="17">
                  <c:v>10</c:v>
                </c:pt>
                <c:pt idx="18">
                  <c:v>9</c:v>
                </c:pt>
                <c:pt idx="19">
                  <c:v>13</c:v>
                </c:pt>
                <c:pt idx="20">
                  <c:v>13</c:v>
                </c:pt>
                <c:pt idx="21">
                  <c:v>13</c:v>
                </c:pt>
                <c:pt idx="22">
                  <c:v>14</c:v>
                </c:pt>
                <c:pt idx="23">
                  <c:v>21</c:v>
                </c:pt>
                <c:pt idx="24">
                  <c:v>30</c:v>
                </c:pt>
                <c:pt idx="25">
                  <c:v>39</c:v>
                </c:pt>
                <c:pt idx="26">
                  <c:v>40</c:v>
                </c:pt>
                <c:pt idx="27">
                  <c:v>43</c:v>
                </c:pt>
                <c:pt idx="28">
                  <c:v>65</c:v>
                </c:pt>
                <c:pt idx="29">
                  <c:v>98</c:v>
                </c:pt>
                <c:pt idx="30">
                  <c:v>154</c:v>
                </c:pt>
                <c:pt idx="31">
                  <c:v>292</c:v>
                </c:pt>
                <c:pt idx="32">
                  <c:v>353</c:v>
                </c:pt>
                <c:pt idx="33">
                  <c:v>418</c:v>
                </c:pt>
                <c:pt idx="34">
                  <c:v>615</c:v>
                </c:pt>
                <c:pt idx="35">
                  <c:v>723</c:v>
                </c:pt>
                <c:pt idx="36">
                  <c:v>788</c:v>
                </c:pt>
                <c:pt idx="37">
                  <c:v>936</c:v>
                </c:pt>
                <c:pt idx="38">
                  <c:v>1148</c:v>
                </c:pt>
                <c:pt idx="39">
                  <c:v>1205</c:v>
                </c:pt>
                <c:pt idx="40">
                  <c:v>1187</c:v>
                </c:pt>
                <c:pt idx="41">
                  <c:v>1420</c:v>
                </c:pt>
                <c:pt idx="42">
                  <c:v>1709</c:v>
                </c:pt>
                <c:pt idx="43">
                  <c:v>2003</c:v>
                </c:pt>
                <c:pt idx="44">
                  <c:v>2331</c:v>
                </c:pt>
                <c:pt idx="45">
                  <c:v>2623</c:v>
                </c:pt>
                <c:pt idx="46">
                  <c:v>2767</c:v>
                </c:pt>
                <c:pt idx="47">
                  <c:v>2716</c:v>
                </c:pt>
                <c:pt idx="48">
                  <c:v>3018</c:v>
                </c:pt>
                <c:pt idx="49">
                  <c:v>3266</c:v>
                </c:pt>
                <c:pt idx="50">
                  <c:v>3759</c:v>
                </c:pt>
                <c:pt idx="51">
                  <c:v>4071</c:v>
                </c:pt>
                <c:pt idx="52">
                  <c:v>4614</c:v>
                </c:pt>
                <c:pt idx="53">
                  <c:v>4769</c:v>
                </c:pt>
                <c:pt idx="54">
                  <c:v>4776</c:v>
                </c:pt>
                <c:pt idx="55">
                  <c:v>5110</c:v>
                </c:pt>
                <c:pt idx="56">
                  <c:v>5605</c:v>
                </c:pt>
                <c:pt idx="57">
                  <c:v>5644</c:v>
                </c:pt>
                <c:pt idx="58">
                  <c:v>6472</c:v>
                </c:pt>
                <c:pt idx="59">
                  <c:v>6900</c:v>
                </c:pt>
                <c:pt idx="60">
                  <c:v>6898</c:v>
                </c:pt>
                <c:pt idx="61">
                  <c:v>6633</c:v>
                </c:pt>
                <c:pt idx="62">
                  <c:v>6704</c:v>
                </c:pt>
                <c:pt idx="63">
                  <c:v>6560</c:v>
                </c:pt>
                <c:pt idx="64">
                  <c:v>6953</c:v>
                </c:pt>
                <c:pt idx="65">
                  <c:v>7453</c:v>
                </c:pt>
                <c:pt idx="66">
                  <c:v>7129</c:v>
                </c:pt>
                <c:pt idx="67">
                  <c:v>6530</c:v>
                </c:pt>
                <c:pt idx="68">
                  <c:v>6347</c:v>
                </c:pt>
                <c:pt idx="69">
                  <c:v>5947</c:v>
                </c:pt>
                <c:pt idx="70">
                  <c:v>5683</c:v>
                </c:pt>
                <c:pt idx="71">
                  <c:v>6214</c:v>
                </c:pt>
                <c:pt idx="72">
                  <c:v>6717</c:v>
                </c:pt>
                <c:pt idx="73">
                  <c:v>6665</c:v>
                </c:pt>
                <c:pt idx="74">
                  <c:v>6121</c:v>
                </c:pt>
                <c:pt idx="75">
                  <c:v>5766</c:v>
                </c:pt>
                <c:pt idx="76">
                  <c:v>5729</c:v>
                </c:pt>
                <c:pt idx="77">
                  <c:v>5358</c:v>
                </c:pt>
                <c:pt idx="78">
                  <c:v>5648</c:v>
                </c:pt>
                <c:pt idx="79">
                  <c:v>5867</c:v>
                </c:pt>
                <c:pt idx="80">
                  <c:v>5868</c:v>
                </c:pt>
                <c:pt idx="81">
                  <c:v>5233</c:v>
                </c:pt>
                <c:pt idx="82">
                  <c:v>4773</c:v>
                </c:pt>
                <c:pt idx="83">
                  <c:v>4876</c:v>
                </c:pt>
                <c:pt idx="84">
                  <c:v>4528</c:v>
                </c:pt>
                <c:pt idx="85">
                  <c:v>4542</c:v>
                </c:pt>
                <c:pt idx="86">
                  <c:v>4657</c:v>
                </c:pt>
                <c:pt idx="87">
                  <c:v>4377</c:v>
                </c:pt>
                <c:pt idx="88">
                  <c:v>4306</c:v>
                </c:pt>
                <c:pt idx="89">
                  <c:v>3899</c:v>
                </c:pt>
                <c:pt idx="90">
                  <c:v>3780</c:v>
                </c:pt>
                <c:pt idx="91">
                  <c:v>3587</c:v>
                </c:pt>
                <c:pt idx="92">
                  <c:v>3665</c:v>
                </c:pt>
                <c:pt idx="93">
                  <c:v>3760</c:v>
                </c:pt>
                <c:pt idx="94">
                  <c:v>3576</c:v>
                </c:pt>
                <c:pt idx="95">
                  <c:v>3347</c:v>
                </c:pt>
                <c:pt idx="96">
                  <c:v>3120</c:v>
                </c:pt>
                <c:pt idx="97">
                  <c:v>3132</c:v>
                </c:pt>
                <c:pt idx="98">
                  <c:v>2972</c:v>
                </c:pt>
                <c:pt idx="99">
                  <c:v>3064</c:v>
                </c:pt>
                <c:pt idx="100">
                  <c:v>3162</c:v>
                </c:pt>
                <c:pt idx="101">
                  <c:v>3127</c:v>
                </c:pt>
                <c:pt idx="102">
                  <c:v>2965</c:v>
                </c:pt>
                <c:pt idx="103">
                  <c:v>2876</c:v>
                </c:pt>
                <c:pt idx="104">
                  <c:v>2917</c:v>
                </c:pt>
                <c:pt idx="105">
                  <c:v>2902</c:v>
                </c:pt>
                <c:pt idx="106">
                  <c:v>2970</c:v>
                </c:pt>
                <c:pt idx="107">
                  <c:v>3006</c:v>
                </c:pt>
                <c:pt idx="108">
                  <c:v>2984</c:v>
                </c:pt>
                <c:pt idx="109">
                  <c:v>2796</c:v>
                </c:pt>
                <c:pt idx="110">
                  <c:v>2681</c:v>
                </c:pt>
                <c:pt idx="111">
                  <c:v>2826</c:v>
                </c:pt>
                <c:pt idx="112">
                  <c:v>2880</c:v>
                </c:pt>
                <c:pt idx="113">
                  <c:v>2990</c:v>
                </c:pt>
                <c:pt idx="114">
                  <c:v>2970</c:v>
                </c:pt>
                <c:pt idx="115">
                  <c:v>2811</c:v>
                </c:pt>
                <c:pt idx="116">
                  <c:v>2741</c:v>
                </c:pt>
                <c:pt idx="117">
                  <c:v>2708</c:v>
                </c:pt>
                <c:pt idx="118">
                  <c:v>2862</c:v>
                </c:pt>
                <c:pt idx="119">
                  <c:v>2996</c:v>
                </c:pt>
                <c:pt idx="120">
                  <c:v>3165</c:v>
                </c:pt>
                <c:pt idx="121">
                  <c:v>3312</c:v>
                </c:pt>
                <c:pt idx="122">
                  <c:v>3081</c:v>
                </c:pt>
                <c:pt idx="123">
                  <c:v>2974</c:v>
                </c:pt>
                <c:pt idx="124">
                  <c:v>2739</c:v>
                </c:pt>
                <c:pt idx="125">
                  <c:v>3215</c:v>
                </c:pt>
                <c:pt idx="126">
                  <c:v>3423</c:v>
                </c:pt>
                <c:pt idx="127">
                  <c:v>3585</c:v>
                </c:pt>
                <c:pt idx="128">
                  <c:v>3784</c:v>
                </c:pt>
                <c:pt idx="129">
                  <c:v>3685</c:v>
                </c:pt>
                <c:pt idx="130">
                  <c:v>3435</c:v>
                </c:pt>
                <c:pt idx="131">
                  <c:v>3167</c:v>
                </c:pt>
                <c:pt idx="132">
                  <c:v>3451</c:v>
                </c:pt>
                <c:pt idx="133">
                  <c:v>3599</c:v>
                </c:pt>
                <c:pt idx="134">
                  <c:v>3772</c:v>
                </c:pt>
                <c:pt idx="135">
                  <c:v>3818</c:v>
                </c:pt>
                <c:pt idx="136">
                  <c:v>3589</c:v>
                </c:pt>
                <c:pt idx="137">
                  <c:v>3251</c:v>
                </c:pt>
                <c:pt idx="138">
                  <c:v>2987</c:v>
                </c:pt>
                <c:pt idx="139">
                  <c:v>2921</c:v>
                </c:pt>
                <c:pt idx="140">
                  <c:v>2757</c:v>
                </c:pt>
                <c:pt idx="141">
                  <c:v>2874</c:v>
                </c:pt>
                <c:pt idx="142">
                  <c:v>2970</c:v>
                </c:pt>
                <c:pt idx="143">
                  <c:v>2745</c:v>
                </c:pt>
                <c:pt idx="144">
                  <c:v>2604</c:v>
                </c:pt>
                <c:pt idx="145">
                  <c:v>2393</c:v>
                </c:pt>
                <c:pt idx="146">
                  <c:v>2368</c:v>
                </c:pt>
                <c:pt idx="147">
                  <c:v>2318</c:v>
                </c:pt>
                <c:pt idx="148">
                  <c:v>2392</c:v>
                </c:pt>
                <c:pt idx="149">
                  <c:v>2438</c:v>
                </c:pt>
                <c:pt idx="150">
                  <c:v>2211</c:v>
                </c:pt>
                <c:pt idx="151">
                  <c:v>2103</c:v>
                </c:pt>
                <c:pt idx="152">
                  <c:v>1889</c:v>
                </c:pt>
                <c:pt idx="153">
                  <c:v>1935</c:v>
                </c:pt>
                <c:pt idx="154">
                  <c:v>1947</c:v>
                </c:pt>
                <c:pt idx="155">
                  <c:v>2036</c:v>
                </c:pt>
                <c:pt idx="156">
                  <c:v>2084</c:v>
                </c:pt>
                <c:pt idx="157">
                  <c:v>2001</c:v>
                </c:pt>
                <c:pt idx="158">
                  <c:v>1869</c:v>
                </c:pt>
                <c:pt idx="159">
                  <c:v>1774</c:v>
                </c:pt>
                <c:pt idx="160">
                  <c:v>1808</c:v>
                </c:pt>
                <c:pt idx="161">
                  <c:v>1770</c:v>
                </c:pt>
                <c:pt idx="162">
                  <c:v>1829</c:v>
                </c:pt>
                <c:pt idx="163">
                  <c:v>1900</c:v>
                </c:pt>
                <c:pt idx="164">
                  <c:v>1826</c:v>
                </c:pt>
                <c:pt idx="165">
                  <c:v>1646</c:v>
                </c:pt>
                <c:pt idx="166">
                  <c:v>1501</c:v>
                </c:pt>
                <c:pt idx="167">
                  <c:v>1498</c:v>
                </c:pt>
                <c:pt idx="168">
                  <c:v>1404</c:v>
                </c:pt>
                <c:pt idx="169">
                  <c:v>1403</c:v>
                </c:pt>
                <c:pt idx="170">
                  <c:v>1431</c:v>
                </c:pt>
                <c:pt idx="171">
                  <c:v>1342</c:v>
                </c:pt>
                <c:pt idx="172">
                  <c:v>1242</c:v>
                </c:pt>
                <c:pt idx="173">
                  <c:v>1143</c:v>
                </c:pt>
                <c:pt idx="174">
                  <c:v>1216</c:v>
                </c:pt>
                <c:pt idx="175">
                  <c:v>1202</c:v>
                </c:pt>
                <c:pt idx="176">
                  <c:v>1230</c:v>
                </c:pt>
                <c:pt idx="177">
                  <c:v>1284</c:v>
                </c:pt>
                <c:pt idx="178">
                  <c:v>1250</c:v>
                </c:pt>
                <c:pt idx="179">
                  <c:v>1168</c:v>
                </c:pt>
                <c:pt idx="180">
                  <c:v>1114</c:v>
                </c:pt>
                <c:pt idx="181">
                  <c:v>1183</c:v>
                </c:pt>
                <c:pt idx="182">
                  <c:v>1143</c:v>
                </c:pt>
                <c:pt idx="183">
                  <c:v>1190</c:v>
                </c:pt>
                <c:pt idx="184">
                  <c:v>1203</c:v>
                </c:pt>
                <c:pt idx="185">
                  <c:v>1085</c:v>
                </c:pt>
                <c:pt idx="186">
                  <c:v>1003</c:v>
                </c:pt>
                <c:pt idx="187">
                  <c:v>928</c:v>
                </c:pt>
                <c:pt idx="188">
                  <c:v>940</c:v>
                </c:pt>
                <c:pt idx="189">
                  <c:v>940</c:v>
                </c:pt>
                <c:pt idx="190">
                  <c:v>1001</c:v>
                </c:pt>
                <c:pt idx="191">
                  <c:v>1014</c:v>
                </c:pt>
                <c:pt idx="192">
                  <c:v>1051</c:v>
                </c:pt>
                <c:pt idx="193">
                  <c:v>1058</c:v>
                </c:pt>
                <c:pt idx="194">
                  <c:v>1064</c:v>
                </c:pt>
                <c:pt idx="195">
                  <c:v>1120</c:v>
                </c:pt>
                <c:pt idx="196">
                  <c:v>1019</c:v>
                </c:pt>
                <c:pt idx="197">
                  <c:v>973</c:v>
                </c:pt>
                <c:pt idx="198">
                  <c:v>921</c:v>
                </c:pt>
                <c:pt idx="199">
                  <c:v>901</c:v>
                </c:pt>
                <c:pt idx="200">
                  <c:v>847</c:v>
                </c:pt>
                <c:pt idx="201">
                  <c:v>840</c:v>
                </c:pt>
                <c:pt idx="202">
                  <c:v>865</c:v>
                </c:pt>
                <c:pt idx="203">
                  <c:v>820</c:v>
                </c:pt>
                <c:pt idx="204">
                  <c:v>762</c:v>
                </c:pt>
                <c:pt idx="205">
                  <c:v>731</c:v>
                </c:pt>
                <c:pt idx="206">
                  <c:v>701</c:v>
                </c:pt>
                <c:pt idx="207">
                  <c:v>644</c:v>
                </c:pt>
                <c:pt idx="208">
                  <c:v>635</c:v>
                </c:pt>
                <c:pt idx="209">
                  <c:v>653</c:v>
                </c:pt>
                <c:pt idx="210">
                  <c:v>605</c:v>
                </c:pt>
                <c:pt idx="211">
                  <c:v>569</c:v>
                </c:pt>
                <c:pt idx="212">
                  <c:v>545</c:v>
                </c:pt>
                <c:pt idx="213">
                  <c:v>491</c:v>
                </c:pt>
                <c:pt idx="214">
                  <c:v>465</c:v>
                </c:pt>
                <c:pt idx="215">
                  <c:v>463</c:v>
                </c:pt>
                <c:pt idx="216">
                  <c:v>463</c:v>
                </c:pt>
                <c:pt idx="217">
                  <c:v>418</c:v>
                </c:pt>
                <c:pt idx="218">
                  <c:v>405</c:v>
                </c:pt>
                <c:pt idx="219">
                  <c:v>390</c:v>
                </c:pt>
                <c:pt idx="220">
                  <c:v>354</c:v>
                </c:pt>
                <c:pt idx="221">
                  <c:v>334</c:v>
                </c:pt>
                <c:pt idx="222">
                  <c:v>329</c:v>
                </c:pt>
                <c:pt idx="223">
                  <c:v>334</c:v>
                </c:pt>
                <c:pt idx="224">
                  <c:v>299</c:v>
                </c:pt>
                <c:pt idx="225">
                  <c:v>270</c:v>
                </c:pt>
                <c:pt idx="226">
                  <c:v>253</c:v>
                </c:pt>
                <c:pt idx="227">
                  <c:v>236</c:v>
                </c:pt>
                <c:pt idx="228">
                  <c:v>233</c:v>
                </c:pt>
                <c:pt idx="229">
                  <c:v>231</c:v>
                </c:pt>
                <c:pt idx="230">
                  <c:v>243</c:v>
                </c:pt>
                <c:pt idx="231">
                  <c:v>231</c:v>
                </c:pt>
                <c:pt idx="232">
                  <c:v>200</c:v>
                </c:pt>
                <c:pt idx="233">
                  <c:v>181</c:v>
                </c:pt>
                <c:pt idx="234">
                  <c:v>174</c:v>
                </c:pt>
                <c:pt idx="235">
                  <c:v>162</c:v>
                </c:pt>
                <c:pt idx="236">
                  <c:v>159</c:v>
                </c:pt>
                <c:pt idx="237">
                  <c:v>161</c:v>
                </c:pt>
                <c:pt idx="238">
                  <c:v>154</c:v>
                </c:pt>
                <c:pt idx="239">
                  <c:v>147</c:v>
                </c:pt>
                <c:pt idx="240">
                  <c:v>142</c:v>
                </c:pt>
                <c:pt idx="241">
                  <c:v>138</c:v>
                </c:pt>
                <c:pt idx="242">
                  <c:v>129</c:v>
                </c:pt>
                <c:pt idx="243">
                  <c:v>128</c:v>
                </c:pt>
                <c:pt idx="244">
                  <c:v>130</c:v>
                </c:pt>
                <c:pt idx="245">
                  <c:v>116</c:v>
                </c:pt>
                <c:pt idx="246">
                  <c:v>108</c:v>
                </c:pt>
                <c:pt idx="247">
                  <c:v>102</c:v>
                </c:pt>
                <c:pt idx="248">
                  <c:v>99</c:v>
                </c:pt>
                <c:pt idx="249">
                  <c:v>88</c:v>
                </c:pt>
                <c:pt idx="250">
                  <c:v>89</c:v>
                </c:pt>
                <c:pt idx="251">
                  <c:v>94</c:v>
                </c:pt>
                <c:pt idx="252">
                  <c:v>90</c:v>
                </c:pt>
                <c:pt idx="253">
                  <c:v>83</c:v>
                </c:pt>
                <c:pt idx="254">
                  <c:v>81</c:v>
                </c:pt>
                <c:pt idx="255">
                  <c:v>81</c:v>
                </c:pt>
                <c:pt idx="256">
                  <c:v>76</c:v>
                </c:pt>
                <c:pt idx="257">
                  <c:v>75</c:v>
                </c:pt>
                <c:pt idx="258">
                  <c:v>78</c:v>
                </c:pt>
                <c:pt idx="259">
                  <c:v>75</c:v>
                </c:pt>
                <c:pt idx="260">
                  <c:v>73</c:v>
                </c:pt>
                <c:pt idx="261">
                  <c:v>71</c:v>
                </c:pt>
                <c:pt idx="262">
                  <c:v>70</c:v>
                </c:pt>
                <c:pt idx="263">
                  <c:v>66</c:v>
                </c:pt>
                <c:pt idx="264">
                  <c:v>65</c:v>
                </c:pt>
                <c:pt idx="265">
                  <c:v>67</c:v>
                </c:pt>
                <c:pt idx="266">
                  <c:v>64</c:v>
                </c:pt>
                <c:pt idx="267">
                  <c:v>60</c:v>
                </c:pt>
                <c:pt idx="268">
                  <c:v>56</c:v>
                </c:pt>
                <c:pt idx="269">
                  <c:v>53</c:v>
                </c:pt>
                <c:pt idx="270">
                  <c:v>51</c:v>
                </c:pt>
                <c:pt idx="271">
                  <c:v>48</c:v>
                </c:pt>
                <c:pt idx="272">
                  <c:v>46</c:v>
                </c:pt>
                <c:pt idx="273">
                  <c:v>42</c:v>
                </c:pt>
                <c:pt idx="274">
                  <c:v>42</c:v>
                </c:pt>
                <c:pt idx="275">
                  <c:v>37</c:v>
                </c:pt>
                <c:pt idx="276">
                  <c:v>32</c:v>
                </c:pt>
                <c:pt idx="277">
                  <c:v>31</c:v>
                </c:pt>
                <c:pt idx="278">
                  <c:v>31</c:v>
                </c:pt>
                <c:pt idx="279">
                  <c:v>30</c:v>
                </c:pt>
                <c:pt idx="280">
                  <c:v>28</c:v>
                </c:pt>
                <c:pt idx="281">
                  <c:v>25</c:v>
                </c:pt>
                <c:pt idx="282">
                  <c:v>24</c:v>
                </c:pt>
                <c:pt idx="283">
                  <c:v>25</c:v>
                </c:pt>
                <c:pt idx="284">
                  <c:v>22</c:v>
                </c:pt>
                <c:pt idx="285">
                  <c:v>22</c:v>
                </c:pt>
                <c:pt idx="286">
                  <c:v>22</c:v>
                </c:pt>
                <c:pt idx="287">
                  <c:v>22</c:v>
                </c:pt>
                <c:pt idx="288">
                  <c:v>22</c:v>
                </c:pt>
                <c:pt idx="289">
                  <c:v>21</c:v>
                </c:pt>
                <c:pt idx="290">
                  <c:v>21</c:v>
                </c:pt>
                <c:pt idx="291">
                  <c:v>21</c:v>
                </c:pt>
                <c:pt idx="292">
                  <c:v>21</c:v>
                </c:pt>
                <c:pt idx="293">
                  <c:v>21</c:v>
                </c:pt>
                <c:pt idx="294">
                  <c:v>21</c:v>
                </c:pt>
                <c:pt idx="295">
                  <c:v>22</c:v>
                </c:pt>
                <c:pt idx="296">
                  <c:v>22</c:v>
                </c:pt>
                <c:pt idx="297">
                  <c:v>20</c:v>
                </c:pt>
                <c:pt idx="298">
                  <c:v>20</c:v>
                </c:pt>
                <c:pt idx="299">
                  <c:v>20</c:v>
                </c:pt>
                <c:pt idx="300">
                  <c:v>20</c:v>
                </c:pt>
                <c:pt idx="301">
                  <c:v>20</c:v>
                </c:pt>
                <c:pt idx="302">
                  <c:v>20</c:v>
                </c:pt>
                <c:pt idx="303">
                  <c:v>21</c:v>
                </c:pt>
                <c:pt idx="304">
                  <c:v>19</c:v>
                </c:pt>
                <c:pt idx="305">
                  <c:v>19</c:v>
                </c:pt>
                <c:pt idx="306">
                  <c:v>20</c:v>
                </c:pt>
                <c:pt idx="307">
                  <c:v>20</c:v>
                </c:pt>
                <c:pt idx="308">
                  <c:v>20</c:v>
                </c:pt>
                <c:pt idx="309">
                  <c:v>20</c:v>
                </c:pt>
                <c:pt idx="310">
                  <c:v>19</c:v>
                </c:pt>
                <c:pt idx="311">
                  <c:v>19</c:v>
                </c:pt>
                <c:pt idx="312">
                  <c:v>19</c:v>
                </c:pt>
                <c:pt idx="313">
                  <c:v>20</c:v>
                </c:pt>
                <c:pt idx="314">
                  <c:v>20</c:v>
                </c:pt>
                <c:pt idx="315">
                  <c:v>20</c:v>
                </c:pt>
                <c:pt idx="316">
                  <c:v>20</c:v>
                </c:pt>
                <c:pt idx="317">
                  <c:v>20</c:v>
                </c:pt>
                <c:pt idx="318">
                  <c:v>19</c:v>
                </c:pt>
                <c:pt idx="319">
                  <c:v>19</c:v>
                </c:pt>
                <c:pt idx="320">
                  <c:v>19</c:v>
                </c:pt>
                <c:pt idx="321">
                  <c:v>19</c:v>
                </c:pt>
                <c:pt idx="322">
                  <c:v>18</c:v>
                </c:pt>
                <c:pt idx="323">
                  <c:v>19</c:v>
                </c:pt>
                <c:pt idx="324">
                  <c:v>18</c:v>
                </c:pt>
                <c:pt idx="325">
                  <c:v>18</c:v>
                </c:pt>
                <c:pt idx="326">
                  <c:v>17</c:v>
                </c:pt>
                <c:pt idx="327">
                  <c:v>17</c:v>
                </c:pt>
                <c:pt idx="328">
                  <c:v>16</c:v>
                </c:pt>
                <c:pt idx="329">
                  <c:v>16</c:v>
                </c:pt>
                <c:pt idx="330">
                  <c:v>18</c:v>
                </c:pt>
                <c:pt idx="331">
                  <c:v>18</c:v>
                </c:pt>
                <c:pt idx="332">
                  <c:v>17</c:v>
                </c:pt>
                <c:pt idx="333">
                  <c:v>17</c:v>
                </c:pt>
                <c:pt idx="334">
                  <c:v>17</c:v>
                </c:pt>
                <c:pt idx="335">
                  <c:v>17</c:v>
                </c:pt>
                <c:pt idx="336">
                  <c:v>16</c:v>
                </c:pt>
                <c:pt idx="337">
                  <c:v>16</c:v>
                </c:pt>
                <c:pt idx="338">
                  <c:v>15</c:v>
                </c:pt>
                <c:pt idx="339">
                  <c:v>15</c:v>
                </c:pt>
                <c:pt idx="340">
                  <c:v>15</c:v>
                </c:pt>
                <c:pt idx="341">
                  <c:v>16</c:v>
                </c:pt>
                <c:pt idx="342">
                  <c:v>16</c:v>
                </c:pt>
                <c:pt idx="343">
                  <c:v>15</c:v>
                </c:pt>
                <c:pt idx="344">
                  <c:v>15</c:v>
                </c:pt>
                <c:pt idx="345">
                  <c:v>15</c:v>
                </c:pt>
                <c:pt idx="346">
                  <c:v>15</c:v>
                </c:pt>
                <c:pt idx="347">
                  <c:v>15</c:v>
                </c:pt>
                <c:pt idx="348">
                  <c:v>15</c:v>
                </c:pt>
                <c:pt idx="349">
                  <c:v>16</c:v>
                </c:pt>
                <c:pt idx="350">
                  <c:v>16</c:v>
                </c:pt>
                <c:pt idx="351">
                  <c:v>16</c:v>
                </c:pt>
                <c:pt idx="352">
                  <c:v>17</c:v>
                </c:pt>
                <c:pt idx="353">
                  <c:v>16</c:v>
                </c:pt>
                <c:pt idx="354">
                  <c:v>16</c:v>
                </c:pt>
                <c:pt idx="355">
                  <c:v>16</c:v>
                </c:pt>
                <c:pt idx="356">
                  <c:v>19</c:v>
                </c:pt>
                <c:pt idx="357">
                  <c:v>19</c:v>
                </c:pt>
                <c:pt idx="358">
                  <c:v>19</c:v>
                </c:pt>
                <c:pt idx="359">
                  <c:v>19</c:v>
                </c:pt>
                <c:pt idx="360">
                  <c:v>20</c:v>
                </c:pt>
                <c:pt idx="361">
                  <c:v>19</c:v>
                </c:pt>
                <c:pt idx="362">
                  <c:v>19</c:v>
                </c:pt>
                <c:pt idx="363">
                  <c:v>19</c:v>
                </c:pt>
                <c:pt idx="364">
                  <c:v>19</c:v>
                </c:pt>
                <c:pt idx="365">
                  <c:v>22</c:v>
                </c:pt>
                <c:pt idx="366">
                  <c:v>27</c:v>
                </c:pt>
                <c:pt idx="367">
                  <c:v>30</c:v>
                </c:pt>
                <c:pt idx="368">
                  <c:v>31</c:v>
                </c:pt>
                <c:pt idx="369">
                  <c:v>30</c:v>
                </c:pt>
                <c:pt idx="370">
                  <c:v>35</c:v>
                </c:pt>
                <c:pt idx="371">
                  <c:v>33</c:v>
                </c:pt>
                <c:pt idx="372">
                  <c:v>34</c:v>
                </c:pt>
                <c:pt idx="373">
                  <c:v>35</c:v>
                </c:pt>
                <c:pt idx="374">
                  <c:v>35</c:v>
                </c:pt>
                <c:pt idx="375">
                  <c:v>34</c:v>
                </c:pt>
                <c:pt idx="376">
                  <c:v>32</c:v>
                </c:pt>
                <c:pt idx="377">
                  <c:v>33</c:v>
                </c:pt>
                <c:pt idx="378">
                  <c:v>34</c:v>
                </c:pt>
                <c:pt idx="379">
                  <c:v>33</c:v>
                </c:pt>
                <c:pt idx="380">
                  <c:v>32</c:v>
                </c:pt>
                <c:pt idx="381">
                  <c:v>29</c:v>
                </c:pt>
                <c:pt idx="382">
                  <c:v>27</c:v>
                </c:pt>
                <c:pt idx="383">
                  <c:v>27</c:v>
                </c:pt>
                <c:pt idx="384">
                  <c:v>32</c:v>
                </c:pt>
                <c:pt idx="385">
                  <c:v>30</c:v>
                </c:pt>
                <c:pt idx="386">
                  <c:v>31</c:v>
                </c:pt>
                <c:pt idx="387">
                  <c:v>29</c:v>
                </c:pt>
                <c:pt idx="388">
                  <c:v>29</c:v>
                </c:pt>
                <c:pt idx="389">
                  <c:v>30</c:v>
                </c:pt>
                <c:pt idx="390">
                  <c:v>30</c:v>
                </c:pt>
                <c:pt idx="391">
                  <c:v>35</c:v>
                </c:pt>
                <c:pt idx="392">
                  <c:v>35</c:v>
                </c:pt>
                <c:pt idx="393">
                  <c:v>39</c:v>
                </c:pt>
                <c:pt idx="394">
                  <c:v>39</c:v>
                </c:pt>
                <c:pt idx="395">
                  <c:v>41</c:v>
                </c:pt>
                <c:pt idx="396">
                  <c:v>41</c:v>
                </c:pt>
                <c:pt idx="397">
                  <c:v>41</c:v>
                </c:pt>
                <c:pt idx="398">
                  <c:v>42</c:v>
                </c:pt>
                <c:pt idx="399">
                  <c:v>42</c:v>
                </c:pt>
                <c:pt idx="400">
                  <c:v>45</c:v>
                </c:pt>
                <c:pt idx="401">
                  <c:v>44</c:v>
                </c:pt>
                <c:pt idx="402">
                  <c:v>49</c:v>
                </c:pt>
                <c:pt idx="403">
                  <c:v>50</c:v>
                </c:pt>
                <c:pt idx="404">
                  <c:v>48</c:v>
                </c:pt>
                <c:pt idx="405">
                  <c:v>52</c:v>
                </c:pt>
                <c:pt idx="406">
                  <c:v>48</c:v>
                </c:pt>
                <c:pt idx="407">
                  <c:v>67</c:v>
                </c:pt>
                <c:pt idx="408">
                  <c:v>63</c:v>
                </c:pt>
                <c:pt idx="409">
                  <c:v>65</c:v>
                </c:pt>
                <c:pt idx="410">
                  <c:v>65</c:v>
                </c:pt>
                <c:pt idx="411">
                  <c:v>65</c:v>
                </c:pt>
                <c:pt idx="412">
                  <c:v>73</c:v>
                </c:pt>
                <c:pt idx="413">
                  <c:v>83</c:v>
                </c:pt>
                <c:pt idx="414">
                  <c:v>88</c:v>
                </c:pt>
                <c:pt idx="415">
                  <c:v>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DC7-418F-9894-CC9725FB54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64139039"/>
        <c:axId val="595872255"/>
      </c:lineChart>
      <c:dateAx>
        <c:axId val="76413903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95872255"/>
        <c:crosses val="autoZero"/>
        <c:auto val="1"/>
        <c:lblOffset val="100"/>
        <c:baseTimeUnit val="days"/>
      </c:dateAx>
      <c:valAx>
        <c:axId val="595872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6413903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>
                <a:solidFill>
                  <a:schemeClr val="tx1"/>
                </a:solidFill>
              </a:rPr>
              <a:t>Úmrtí klientů podle</a:t>
            </a:r>
            <a:r>
              <a:rPr lang="cs-CZ" baseline="0" dirty="0">
                <a:solidFill>
                  <a:schemeClr val="tx1"/>
                </a:solidFill>
              </a:rPr>
              <a:t> věku</a:t>
            </a:r>
            <a:endParaRPr lang="cs-CZ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Počet klientů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List1!$A$2:$A$101</c:f>
              <c:numCache>
                <c:formatCode>General</c:formatCode>
                <c:ptCount val="100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  <c:pt idx="18">
                  <c:v>24</c:v>
                </c:pt>
                <c:pt idx="19">
                  <c:v>25</c:v>
                </c:pt>
                <c:pt idx="20">
                  <c:v>26</c:v>
                </c:pt>
                <c:pt idx="21">
                  <c:v>27</c:v>
                </c:pt>
                <c:pt idx="22">
                  <c:v>28</c:v>
                </c:pt>
                <c:pt idx="23">
                  <c:v>29</c:v>
                </c:pt>
                <c:pt idx="24">
                  <c:v>30</c:v>
                </c:pt>
                <c:pt idx="25">
                  <c:v>31</c:v>
                </c:pt>
                <c:pt idx="26">
                  <c:v>32</c:v>
                </c:pt>
                <c:pt idx="27">
                  <c:v>33</c:v>
                </c:pt>
                <c:pt idx="28">
                  <c:v>34</c:v>
                </c:pt>
                <c:pt idx="29">
                  <c:v>35</c:v>
                </c:pt>
                <c:pt idx="30">
                  <c:v>36</c:v>
                </c:pt>
                <c:pt idx="31">
                  <c:v>37</c:v>
                </c:pt>
                <c:pt idx="32">
                  <c:v>38</c:v>
                </c:pt>
                <c:pt idx="33">
                  <c:v>39</c:v>
                </c:pt>
                <c:pt idx="34">
                  <c:v>40</c:v>
                </c:pt>
                <c:pt idx="35">
                  <c:v>41</c:v>
                </c:pt>
                <c:pt idx="36">
                  <c:v>42</c:v>
                </c:pt>
                <c:pt idx="37">
                  <c:v>43</c:v>
                </c:pt>
                <c:pt idx="38">
                  <c:v>44</c:v>
                </c:pt>
                <c:pt idx="39">
                  <c:v>45</c:v>
                </c:pt>
                <c:pt idx="40">
                  <c:v>46</c:v>
                </c:pt>
                <c:pt idx="41">
                  <c:v>47</c:v>
                </c:pt>
                <c:pt idx="42">
                  <c:v>48</c:v>
                </c:pt>
                <c:pt idx="43">
                  <c:v>49</c:v>
                </c:pt>
                <c:pt idx="44">
                  <c:v>50</c:v>
                </c:pt>
                <c:pt idx="45">
                  <c:v>51</c:v>
                </c:pt>
                <c:pt idx="46">
                  <c:v>52</c:v>
                </c:pt>
                <c:pt idx="47">
                  <c:v>53</c:v>
                </c:pt>
                <c:pt idx="48">
                  <c:v>54</c:v>
                </c:pt>
                <c:pt idx="49">
                  <c:v>55</c:v>
                </c:pt>
                <c:pt idx="50">
                  <c:v>56</c:v>
                </c:pt>
                <c:pt idx="51">
                  <c:v>57</c:v>
                </c:pt>
                <c:pt idx="52">
                  <c:v>58</c:v>
                </c:pt>
                <c:pt idx="53">
                  <c:v>59</c:v>
                </c:pt>
                <c:pt idx="54">
                  <c:v>60</c:v>
                </c:pt>
                <c:pt idx="55">
                  <c:v>61</c:v>
                </c:pt>
                <c:pt idx="56">
                  <c:v>62</c:v>
                </c:pt>
                <c:pt idx="57">
                  <c:v>63</c:v>
                </c:pt>
                <c:pt idx="58">
                  <c:v>64</c:v>
                </c:pt>
                <c:pt idx="59">
                  <c:v>65</c:v>
                </c:pt>
                <c:pt idx="60">
                  <c:v>66</c:v>
                </c:pt>
                <c:pt idx="61">
                  <c:v>67</c:v>
                </c:pt>
                <c:pt idx="62">
                  <c:v>68</c:v>
                </c:pt>
                <c:pt idx="63">
                  <c:v>69</c:v>
                </c:pt>
                <c:pt idx="64">
                  <c:v>70</c:v>
                </c:pt>
                <c:pt idx="65">
                  <c:v>71</c:v>
                </c:pt>
                <c:pt idx="66">
                  <c:v>72</c:v>
                </c:pt>
                <c:pt idx="67">
                  <c:v>73</c:v>
                </c:pt>
                <c:pt idx="68">
                  <c:v>74</c:v>
                </c:pt>
                <c:pt idx="69">
                  <c:v>75</c:v>
                </c:pt>
                <c:pt idx="70">
                  <c:v>76</c:v>
                </c:pt>
                <c:pt idx="71">
                  <c:v>77</c:v>
                </c:pt>
                <c:pt idx="72">
                  <c:v>78</c:v>
                </c:pt>
                <c:pt idx="73">
                  <c:v>79</c:v>
                </c:pt>
                <c:pt idx="74">
                  <c:v>80</c:v>
                </c:pt>
                <c:pt idx="75">
                  <c:v>81</c:v>
                </c:pt>
                <c:pt idx="76">
                  <c:v>82</c:v>
                </c:pt>
                <c:pt idx="77">
                  <c:v>83</c:v>
                </c:pt>
                <c:pt idx="78">
                  <c:v>84</c:v>
                </c:pt>
                <c:pt idx="79">
                  <c:v>85</c:v>
                </c:pt>
                <c:pt idx="80">
                  <c:v>86</c:v>
                </c:pt>
                <c:pt idx="81">
                  <c:v>87</c:v>
                </c:pt>
                <c:pt idx="82">
                  <c:v>88</c:v>
                </c:pt>
                <c:pt idx="83">
                  <c:v>89</c:v>
                </c:pt>
                <c:pt idx="84">
                  <c:v>90</c:v>
                </c:pt>
                <c:pt idx="85">
                  <c:v>91</c:v>
                </c:pt>
                <c:pt idx="86">
                  <c:v>92</c:v>
                </c:pt>
                <c:pt idx="87">
                  <c:v>93</c:v>
                </c:pt>
                <c:pt idx="88">
                  <c:v>94</c:v>
                </c:pt>
                <c:pt idx="89">
                  <c:v>95</c:v>
                </c:pt>
                <c:pt idx="90">
                  <c:v>96</c:v>
                </c:pt>
                <c:pt idx="91">
                  <c:v>97</c:v>
                </c:pt>
                <c:pt idx="92">
                  <c:v>98</c:v>
                </c:pt>
                <c:pt idx="93">
                  <c:v>99</c:v>
                </c:pt>
                <c:pt idx="94">
                  <c:v>100</c:v>
                </c:pt>
                <c:pt idx="95">
                  <c:v>101</c:v>
                </c:pt>
                <c:pt idx="96">
                  <c:v>102</c:v>
                </c:pt>
                <c:pt idx="97">
                  <c:v>103</c:v>
                </c:pt>
                <c:pt idx="98">
                  <c:v>104</c:v>
                </c:pt>
                <c:pt idx="99">
                  <c:v>107</c:v>
                </c:pt>
              </c:numCache>
            </c:numRef>
          </c:cat>
          <c:val>
            <c:numRef>
              <c:f>List1!$B$2:$B$101</c:f>
              <c:numCache>
                <c:formatCode>General</c:formatCode>
                <c:ptCount val="1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1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1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3</c:v>
                </c:pt>
                <c:pt idx="30">
                  <c:v>1</c:v>
                </c:pt>
                <c:pt idx="31">
                  <c:v>1</c:v>
                </c:pt>
                <c:pt idx="32">
                  <c:v>0</c:v>
                </c:pt>
                <c:pt idx="33">
                  <c:v>1</c:v>
                </c:pt>
                <c:pt idx="34">
                  <c:v>0</c:v>
                </c:pt>
                <c:pt idx="35">
                  <c:v>3</c:v>
                </c:pt>
                <c:pt idx="36">
                  <c:v>1</c:v>
                </c:pt>
                <c:pt idx="37">
                  <c:v>2</c:v>
                </c:pt>
                <c:pt idx="38">
                  <c:v>0</c:v>
                </c:pt>
                <c:pt idx="39">
                  <c:v>2</c:v>
                </c:pt>
                <c:pt idx="40">
                  <c:v>2</c:v>
                </c:pt>
                <c:pt idx="41">
                  <c:v>0</c:v>
                </c:pt>
                <c:pt idx="42">
                  <c:v>1</c:v>
                </c:pt>
                <c:pt idx="43">
                  <c:v>2</c:v>
                </c:pt>
                <c:pt idx="44">
                  <c:v>5</c:v>
                </c:pt>
                <c:pt idx="45">
                  <c:v>3</c:v>
                </c:pt>
                <c:pt idx="46">
                  <c:v>3</c:v>
                </c:pt>
                <c:pt idx="47">
                  <c:v>3</c:v>
                </c:pt>
                <c:pt idx="48">
                  <c:v>5</c:v>
                </c:pt>
                <c:pt idx="49">
                  <c:v>2</c:v>
                </c:pt>
                <c:pt idx="50">
                  <c:v>2</c:v>
                </c:pt>
                <c:pt idx="51">
                  <c:v>6</c:v>
                </c:pt>
                <c:pt idx="52">
                  <c:v>3</c:v>
                </c:pt>
                <c:pt idx="53">
                  <c:v>10</c:v>
                </c:pt>
                <c:pt idx="54">
                  <c:v>10</c:v>
                </c:pt>
                <c:pt idx="55">
                  <c:v>16</c:v>
                </c:pt>
                <c:pt idx="56">
                  <c:v>8</c:v>
                </c:pt>
                <c:pt idx="57">
                  <c:v>16</c:v>
                </c:pt>
                <c:pt idx="58">
                  <c:v>19</c:v>
                </c:pt>
                <c:pt idx="59">
                  <c:v>20</c:v>
                </c:pt>
                <c:pt idx="60">
                  <c:v>20</c:v>
                </c:pt>
                <c:pt idx="61">
                  <c:v>30</c:v>
                </c:pt>
                <c:pt idx="62">
                  <c:v>29</c:v>
                </c:pt>
                <c:pt idx="63">
                  <c:v>38</c:v>
                </c:pt>
                <c:pt idx="64">
                  <c:v>45</c:v>
                </c:pt>
                <c:pt idx="65">
                  <c:v>33</c:v>
                </c:pt>
                <c:pt idx="66">
                  <c:v>48</c:v>
                </c:pt>
                <c:pt idx="67">
                  <c:v>60</c:v>
                </c:pt>
                <c:pt idx="68">
                  <c:v>71</c:v>
                </c:pt>
                <c:pt idx="69">
                  <c:v>59</c:v>
                </c:pt>
                <c:pt idx="70">
                  <c:v>77</c:v>
                </c:pt>
                <c:pt idx="71">
                  <c:v>76</c:v>
                </c:pt>
                <c:pt idx="72">
                  <c:v>97</c:v>
                </c:pt>
                <c:pt idx="73">
                  <c:v>106</c:v>
                </c:pt>
                <c:pt idx="74">
                  <c:v>105</c:v>
                </c:pt>
                <c:pt idx="75">
                  <c:v>119</c:v>
                </c:pt>
                <c:pt idx="76">
                  <c:v>99</c:v>
                </c:pt>
                <c:pt idx="77">
                  <c:v>123</c:v>
                </c:pt>
                <c:pt idx="78">
                  <c:v>132</c:v>
                </c:pt>
                <c:pt idx="79">
                  <c:v>143</c:v>
                </c:pt>
                <c:pt idx="80">
                  <c:v>171</c:v>
                </c:pt>
                <c:pt idx="81">
                  <c:v>151</c:v>
                </c:pt>
                <c:pt idx="82">
                  <c:v>193</c:v>
                </c:pt>
                <c:pt idx="83">
                  <c:v>187</c:v>
                </c:pt>
                <c:pt idx="84">
                  <c:v>170</c:v>
                </c:pt>
                <c:pt idx="85">
                  <c:v>173</c:v>
                </c:pt>
                <c:pt idx="86">
                  <c:v>147</c:v>
                </c:pt>
                <c:pt idx="87">
                  <c:v>99</c:v>
                </c:pt>
                <c:pt idx="88">
                  <c:v>88</c:v>
                </c:pt>
                <c:pt idx="89">
                  <c:v>59</c:v>
                </c:pt>
                <c:pt idx="90">
                  <c:v>57</c:v>
                </c:pt>
                <c:pt idx="91">
                  <c:v>49</c:v>
                </c:pt>
                <c:pt idx="92">
                  <c:v>29</c:v>
                </c:pt>
                <c:pt idx="93">
                  <c:v>21</c:v>
                </c:pt>
                <c:pt idx="94">
                  <c:v>8</c:v>
                </c:pt>
                <c:pt idx="95">
                  <c:v>4</c:v>
                </c:pt>
                <c:pt idx="96">
                  <c:v>0</c:v>
                </c:pt>
                <c:pt idx="97">
                  <c:v>0</c:v>
                </c:pt>
                <c:pt idx="98">
                  <c:v>1</c:v>
                </c:pt>
                <c:pt idx="9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AA-4DA2-A610-EEBC9E60CB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818323535"/>
        <c:axId val="437097648"/>
      </c:barChart>
      <c:catAx>
        <c:axId val="8183235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dirty="0">
                    <a:solidFill>
                      <a:schemeClr val="tx1"/>
                    </a:solidFill>
                  </a:rPr>
                  <a:t>Věk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37097648"/>
        <c:crosses val="autoZero"/>
        <c:auto val="1"/>
        <c:lblAlgn val="ctr"/>
        <c:lblOffset val="100"/>
        <c:noMultiLvlLbl val="0"/>
      </c:catAx>
      <c:valAx>
        <c:axId val="437097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dirty="0">
                    <a:solidFill>
                      <a:schemeClr val="tx1"/>
                    </a:solidFill>
                  </a:rPr>
                  <a:t>Počet klientů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8183235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>
                <a:solidFill>
                  <a:schemeClr val="tx1"/>
                </a:solidFill>
              </a:rPr>
              <a:t>Pozitivní klienti podle věku</a:t>
            </a:r>
            <a:endParaRPr lang="en-US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Sloupec2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List1!$A$2:$A$101</c:f>
              <c:numCache>
                <c:formatCode>General</c:formatCode>
                <c:ptCount val="100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  <c:pt idx="18">
                  <c:v>24</c:v>
                </c:pt>
                <c:pt idx="19">
                  <c:v>25</c:v>
                </c:pt>
                <c:pt idx="20">
                  <c:v>26</c:v>
                </c:pt>
                <c:pt idx="21">
                  <c:v>27</c:v>
                </c:pt>
                <c:pt idx="22">
                  <c:v>28</c:v>
                </c:pt>
                <c:pt idx="23">
                  <c:v>29</c:v>
                </c:pt>
                <c:pt idx="24">
                  <c:v>30</c:v>
                </c:pt>
                <c:pt idx="25">
                  <c:v>31</c:v>
                </c:pt>
                <c:pt idx="26">
                  <c:v>32</c:v>
                </c:pt>
                <c:pt idx="27">
                  <c:v>33</c:v>
                </c:pt>
                <c:pt idx="28">
                  <c:v>34</c:v>
                </c:pt>
                <c:pt idx="29">
                  <c:v>35</c:v>
                </c:pt>
                <c:pt idx="30">
                  <c:v>36</c:v>
                </c:pt>
                <c:pt idx="31">
                  <c:v>37</c:v>
                </c:pt>
                <c:pt idx="32">
                  <c:v>38</c:v>
                </c:pt>
                <c:pt idx="33">
                  <c:v>39</c:v>
                </c:pt>
                <c:pt idx="34">
                  <c:v>40</c:v>
                </c:pt>
                <c:pt idx="35">
                  <c:v>41</c:v>
                </c:pt>
                <c:pt idx="36">
                  <c:v>42</c:v>
                </c:pt>
                <c:pt idx="37">
                  <c:v>43</c:v>
                </c:pt>
                <c:pt idx="38">
                  <c:v>44</c:v>
                </c:pt>
                <c:pt idx="39">
                  <c:v>45</c:v>
                </c:pt>
                <c:pt idx="40">
                  <c:v>46</c:v>
                </c:pt>
                <c:pt idx="41">
                  <c:v>47</c:v>
                </c:pt>
                <c:pt idx="42">
                  <c:v>48</c:v>
                </c:pt>
                <c:pt idx="43">
                  <c:v>49</c:v>
                </c:pt>
                <c:pt idx="44">
                  <c:v>50</c:v>
                </c:pt>
                <c:pt idx="45">
                  <c:v>51</c:v>
                </c:pt>
                <c:pt idx="46">
                  <c:v>52</c:v>
                </c:pt>
                <c:pt idx="47">
                  <c:v>53</c:v>
                </c:pt>
                <c:pt idx="48">
                  <c:v>54</c:v>
                </c:pt>
                <c:pt idx="49">
                  <c:v>55</c:v>
                </c:pt>
                <c:pt idx="50">
                  <c:v>56</c:v>
                </c:pt>
                <c:pt idx="51">
                  <c:v>57</c:v>
                </c:pt>
                <c:pt idx="52">
                  <c:v>58</c:v>
                </c:pt>
                <c:pt idx="53">
                  <c:v>59</c:v>
                </c:pt>
                <c:pt idx="54">
                  <c:v>60</c:v>
                </c:pt>
                <c:pt idx="55">
                  <c:v>61</c:v>
                </c:pt>
                <c:pt idx="56">
                  <c:v>62</c:v>
                </c:pt>
                <c:pt idx="57">
                  <c:v>63</c:v>
                </c:pt>
                <c:pt idx="58">
                  <c:v>64</c:v>
                </c:pt>
                <c:pt idx="59">
                  <c:v>65</c:v>
                </c:pt>
                <c:pt idx="60">
                  <c:v>66</c:v>
                </c:pt>
                <c:pt idx="61">
                  <c:v>67</c:v>
                </c:pt>
                <c:pt idx="62">
                  <c:v>68</c:v>
                </c:pt>
                <c:pt idx="63">
                  <c:v>69</c:v>
                </c:pt>
                <c:pt idx="64">
                  <c:v>70</c:v>
                </c:pt>
                <c:pt idx="65">
                  <c:v>71</c:v>
                </c:pt>
                <c:pt idx="66">
                  <c:v>72</c:v>
                </c:pt>
                <c:pt idx="67">
                  <c:v>73</c:v>
                </c:pt>
                <c:pt idx="68">
                  <c:v>74</c:v>
                </c:pt>
                <c:pt idx="69">
                  <c:v>75</c:v>
                </c:pt>
                <c:pt idx="70">
                  <c:v>76</c:v>
                </c:pt>
                <c:pt idx="71">
                  <c:v>77</c:v>
                </c:pt>
                <c:pt idx="72">
                  <c:v>78</c:v>
                </c:pt>
                <c:pt idx="73">
                  <c:v>79</c:v>
                </c:pt>
                <c:pt idx="74">
                  <c:v>80</c:v>
                </c:pt>
                <c:pt idx="75">
                  <c:v>81</c:v>
                </c:pt>
                <c:pt idx="76">
                  <c:v>82</c:v>
                </c:pt>
                <c:pt idx="77">
                  <c:v>83</c:v>
                </c:pt>
                <c:pt idx="78">
                  <c:v>84</c:v>
                </c:pt>
                <c:pt idx="79">
                  <c:v>85</c:v>
                </c:pt>
                <c:pt idx="80">
                  <c:v>86</c:v>
                </c:pt>
                <c:pt idx="81">
                  <c:v>87</c:v>
                </c:pt>
                <c:pt idx="82">
                  <c:v>88</c:v>
                </c:pt>
                <c:pt idx="83">
                  <c:v>89</c:v>
                </c:pt>
                <c:pt idx="84">
                  <c:v>90</c:v>
                </c:pt>
                <c:pt idx="85">
                  <c:v>91</c:v>
                </c:pt>
                <c:pt idx="86">
                  <c:v>92</c:v>
                </c:pt>
                <c:pt idx="87">
                  <c:v>93</c:v>
                </c:pt>
                <c:pt idx="88">
                  <c:v>94</c:v>
                </c:pt>
                <c:pt idx="89">
                  <c:v>95</c:v>
                </c:pt>
                <c:pt idx="90">
                  <c:v>96</c:v>
                </c:pt>
                <c:pt idx="91">
                  <c:v>97</c:v>
                </c:pt>
                <c:pt idx="92">
                  <c:v>98</c:v>
                </c:pt>
                <c:pt idx="93">
                  <c:v>99</c:v>
                </c:pt>
                <c:pt idx="94">
                  <c:v>100</c:v>
                </c:pt>
                <c:pt idx="95">
                  <c:v>101</c:v>
                </c:pt>
                <c:pt idx="96">
                  <c:v>102</c:v>
                </c:pt>
                <c:pt idx="97">
                  <c:v>103</c:v>
                </c:pt>
                <c:pt idx="98">
                  <c:v>104</c:v>
                </c:pt>
                <c:pt idx="99">
                  <c:v>107</c:v>
                </c:pt>
              </c:numCache>
            </c:numRef>
          </c:cat>
          <c:val>
            <c:numRef>
              <c:f>List1!$B$2:$B$101</c:f>
              <c:numCache>
                <c:formatCode>General</c:formatCode>
                <c:ptCount val="100"/>
                <c:pt idx="0">
                  <c:v>2</c:v>
                </c:pt>
                <c:pt idx="1">
                  <c:v>3</c:v>
                </c:pt>
                <c:pt idx="2">
                  <c:v>3</c:v>
                </c:pt>
                <c:pt idx="3">
                  <c:v>6</c:v>
                </c:pt>
                <c:pt idx="4">
                  <c:v>2</c:v>
                </c:pt>
                <c:pt idx="5">
                  <c:v>13</c:v>
                </c:pt>
                <c:pt idx="6">
                  <c:v>10</c:v>
                </c:pt>
                <c:pt idx="7">
                  <c:v>16</c:v>
                </c:pt>
                <c:pt idx="8">
                  <c:v>16</c:v>
                </c:pt>
                <c:pt idx="9">
                  <c:v>8</c:v>
                </c:pt>
                <c:pt idx="10">
                  <c:v>26</c:v>
                </c:pt>
                <c:pt idx="11">
                  <c:v>12</c:v>
                </c:pt>
                <c:pt idx="12">
                  <c:v>18</c:v>
                </c:pt>
                <c:pt idx="13">
                  <c:v>22</c:v>
                </c:pt>
                <c:pt idx="14">
                  <c:v>32</c:v>
                </c:pt>
                <c:pt idx="15">
                  <c:v>24</c:v>
                </c:pt>
                <c:pt idx="16">
                  <c:v>23</c:v>
                </c:pt>
                <c:pt idx="17">
                  <c:v>33</c:v>
                </c:pt>
                <c:pt idx="18">
                  <c:v>41</c:v>
                </c:pt>
                <c:pt idx="19">
                  <c:v>48</c:v>
                </c:pt>
                <c:pt idx="20">
                  <c:v>57</c:v>
                </c:pt>
                <c:pt idx="21">
                  <c:v>51</c:v>
                </c:pt>
                <c:pt idx="22">
                  <c:v>64</c:v>
                </c:pt>
                <c:pt idx="23">
                  <c:v>56</c:v>
                </c:pt>
                <c:pt idx="24">
                  <c:v>66</c:v>
                </c:pt>
                <c:pt idx="25">
                  <c:v>77</c:v>
                </c:pt>
                <c:pt idx="26">
                  <c:v>74</c:v>
                </c:pt>
                <c:pt idx="27">
                  <c:v>78</c:v>
                </c:pt>
                <c:pt idx="28">
                  <c:v>89</c:v>
                </c:pt>
                <c:pt idx="29">
                  <c:v>83</c:v>
                </c:pt>
                <c:pt idx="30">
                  <c:v>75</c:v>
                </c:pt>
                <c:pt idx="31">
                  <c:v>89</c:v>
                </c:pt>
                <c:pt idx="32">
                  <c:v>119</c:v>
                </c:pt>
                <c:pt idx="33">
                  <c:v>93</c:v>
                </c:pt>
                <c:pt idx="34">
                  <c:v>119</c:v>
                </c:pt>
                <c:pt idx="35">
                  <c:v>139</c:v>
                </c:pt>
                <c:pt idx="36">
                  <c:v>115</c:v>
                </c:pt>
                <c:pt idx="37">
                  <c:v>122</c:v>
                </c:pt>
                <c:pt idx="38">
                  <c:v>143</c:v>
                </c:pt>
                <c:pt idx="39">
                  <c:v>140</c:v>
                </c:pt>
                <c:pt idx="40">
                  <c:v>142</c:v>
                </c:pt>
                <c:pt idx="41">
                  <c:v>147</c:v>
                </c:pt>
                <c:pt idx="42">
                  <c:v>120</c:v>
                </c:pt>
                <c:pt idx="43">
                  <c:v>123</c:v>
                </c:pt>
                <c:pt idx="44">
                  <c:v>125</c:v>
                </c:pt>
                <c:pt idx="45">
                  <c:v>156</c:v>
                </c:pt>
                <c:pt idx="46">
                  <c:v>117</c:v>
                </c:pt>
                <c:pt idx="47">
                  <c:v>131</c:v>
                </c:pt>
                <c:pt idx="48">
                  <c:v>156</c:v>
                </c:pt>
                <c:pt idx="49">
                  <c:v>173</c:v>
                </c:pt>
                <c:pt idx="50">
                  <c:v>161</c:v>
                </c:pt>
                <c:pt idx="51">
                  <c:v>159</c:v>
                </c:pt>
                <c:pt idx="52">
                  <c:v>136</c:v>
                </c:pt>
                <c:pt idx="53">
                  <c:v>170</c:v>
                </c:pt>
                <c:pt idx="54">
                  <c:v>192</c:v>
                </c:pt>
                <c:pt idx="55">
                  <c:v>197</c:v>
                </c:pt>
                <c:pt idx="56">
                  <c:v>208</c:v>
                </c:pt>
                <c:pt idx="57">
                  <c:v>252</c:v>
                </c:pt>
                <c:pt idx="58">
                  <c:v>275</c:v>
                </c:pt>
                <c:pt idx="59">
                  <c:v>261</c:v>
                </c:pt>
                <c:pt idx="60">
                  <c:v>290</c:v>
                </c:pt>
                <c:pt idx="61">
                  <c:v>305</c:v>
                </c:pt>
                <c:pt idx="62">
                  <c:v>327</c:v>
                </c:pt>
                <c:pt idx="63">
                  <c:v>404</c:v>
                </c:pt>
                <c:pt idx="64">
                  <c:v>405</c:v>
                </c:pt>
                <c:pt idx="65">
                  <c:v>412</c:v>
                </c:pt>
                <c:pt idx="66">
                  <c:v>501</c:v>
                </c:pt>
                <c:pt idx="67">
                  <c:v>550</c:v>
                </c:pt>
                <c:pt idx="68">
                  <c:v>573</c:v>
                </c:pt>
                <c:pt idx="69">
                  <c:v>514</c:v>
                </c:pt>
                <c:pt idx="70">
                  <c:v>652</c:v>
                </c:pt>
                <c:pt idx="71">
                  <c:v>663</c:v>
                </c:pt>
                <c:pt idx="72">
                  <c:v>704</c:v>
                </c:pt>
                <c:pt idx="73">
                  <c:v>763</c:v>
                </c:pt>
                <c:pt idx="74">
                  <c:v>818</c:v>
                </c:pt>
                <c:pt idx="75">
                  <c:v>812</c:v>
                </c:pt>
                <c:pt idx="76">
                  <c:v>841</c:v>
                </c:pt>
                <c:pt idx="77">
                  <c:v>934</c:v>
                </c:pt>
                <c:pt idx="78">
                  <c:v>918</c:v>
                </c:pt>
                <c:pt idx="79">
                  <c:v>1049</c:v>
                </c:pt>
                <c:pt idx="80">
                  <c:v>1088</c:v>
                </c:pt>
                <c:pt idx="81">
                  <c:v>1112</c:v>
                </c:pt>
                <c:pt idx="82">
                  <c:v>1206</c:v>
                </c:pt>
                <c:pt idx="83">
                  <c:v>1129</c:v>
                </c:pt>
                <c:pt idx="84">
                  <c:v>1110</c:v>
                </c:pt>
                <c:pt idx="85">
                  <c:v>960</c:v>
                </c:pt>
                <c:pt idx="86">
                  <c:v>858</c:v>
                </c:pt>
                <c:pt idx="87">
                  <c:v>696</c:v>
                </c:pt>
                <c:pt idx="88">
                  <c:v>498</c:v>
                </c:pt>
                <c:pt idx="89">
                  <c:v>392</c:v>
                </c:pt>
                <c:pt idx="90">
                  <c:v>301</c:v>
                </c:pt>
                <c:pt idx="91">
                  <c:v>225</c:v>
                </c:pt>
                <c:pt idx="92">
                  <c:v>145</c:v>
                </c:pt>
                <c:pt idx="93">
                  <c:v>87</c:v>
                </c:pt>
                <c:pt idx="94">
                  <c:v>39</c:v>
                </c:pt>
                <c:pt idx="95">
                  <c:v>27</c:v>
                </c:pt>
                <c:pt idx="96">
                  <c:v>6</c:v>
                </c:pt>
                <c:pt idx="97">
                  <c:v>4</c:v>
                </c:pt>
                <c:pt idx="98">
                  <c:v>3</c:v>
                </c:pt>
                <c:pt idx="9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8F-4290-AA04-A5FA334761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818323535"/>
        <c:axId val="437097648"/>
      </c:barChart>
      <c:catAx>
        <c:axId val="8183235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dirty="0">
                    <a:solidFill>
                      <a:schemeClr val="tx1"/>
                    </a:solidFill>
                  </a:rPr>
                  <a:t>Věk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37097648"/>
        <c:crosses val="autoZero"/>
        <c:auto val="1"/>
        <c:lblAlgn val="ctr"/>
        <c:lblOffset val="100"/>
        <c:noMultiLvlLbl val="0"/>
      </c:catAx>
      <c:valAx>
        <c:axId val="437097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dirty="0">
                    <a:solidFill>
                      <a:schemeClr val="tx1"/>
                    </a:solidFill>
                  </a:rPr>
                  <a:t>Počet klientů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8183235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Incidence_klinet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Sheet1!$A$2:$A$416</c:f>
              <c:numCache>
                <c:formatCode>m/d/yyyy</c:formatCode>
                <c:ptCount val="41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</c:numCache>
            </c:numRef>
          </c:cat>
          <c:val>
            <c:numRef>
              <c:f>Sheet1!$B$2:$B$416</c:f>
              <c:numCache>
                <c:formatCode>#\ ##0_ ;\-#\ ##0\ </c:formatCode>
                <c:ptCount val="415"/>
                <c:pt idx="0">
                  <c:v>6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3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2</c:v>
                </c:pt>
                <c:pt idx="18">
                  <c:v>1</c:v>
                </c:pt>
                <c:pt idx="19">
                  <c:v>3</c:v>
                </c:pt>
                <c:pt idx="20">
                  <c:v>1</c:v>
                </c:pt>
                <c:pt idx="21">
                  <c:v>0</c:v>
                </c:pt>
                <c:pt idx="22">
                  <c:v>1</c:v>
                </c:pt>
                <c:pt idx="23">
                  <c:v>3</c:v>
                </c:pt>
                <c:pt idx="24">
                  <c:v>1</c:v>
                </c:pt>
                <c:pt idx="25">
                  <c:v>5</c:v>
                </c:pt>
                <c:pt idx="26">
                  <c:v>5</c:v>
                </c:pt>
                <c:pt idx="27">
                  <c:v>3</c:v>
                </c:pt>
                <c:pt idx="28">
                  <c:v>5</c:v>
                </c:pt>
                <c:pt idx="29">
                  <c:v>28</c:v>
                </c:pt>
                <c:pt idx="30">
                  <c:v>30</c:v>
                </c:pt>
                <c:pt idx="31">
                  <c:v>60</c:v>
                </c:pt>
                <c:pt idx="32">
                  <c:v>36</c:v>
                </c:pt>
                <c:pt idx="33">
                  <c:v>54</c:v>
                </c:pt>
                <c:pt idx="34">
                  <c:v>137</c:v>
                </c:pt>
                <c:pt idx="35">
                  <c:v>82</c:v>
                </c:pt>
                <c:pt idx="36">
                  <c:v>45</c:v>
                </c:pt>
                <c:pt idx="37">
                  <c:v>78</c:v>
                </c:pt>
                <c:pt idx="38">
                  <c:v>139</c:v>
                </c:pt>
                <c:pt idx="39">
                  <c:v>30</c:v>
                </c:pt>
                <c:pt idx="40">
                  <c:v>11</c:v>
                </c:pt>
                <c:pt idx="41">
                  <c:v>138</c:v>
                </c:pt>
                <c:pt idx="42">
                  <c:v>222</c:v>
                </c:pt>
                <c:pt idx="43">
                  <c:v>181</c:v>
                </c:pt>
                <c:pt idx="44">
                  <c:v>190</c:v>
                </c:pt>
                <c:pt idx="45">
                  <c:v>204</c:v>
                </c:pt>
                <c:pt idx="46">
                  <c:v>155</c:v>
                </c:pt>
                <c:pt idx="47">
                  <c:v>41</c:v>
                </c:pt>
                <c:pt idx="48">
                  <c:v>242</c:v>
                </c:pt>
                <c:pt idx="49">
                  <c:v>196</c:v>
                </c:pt>
                <c:pt idx="50">
                  <c:v>326</c:v>
                </c:pt>
                <c:pt idx="51">
                  <c:v>226</c:v>
                </c:pt>
                <c:pt idx="52">
                  <c:v>415</c:v>
                </c:pt>
                <c:pt idx="53">
                  <c:v>227</c:v>
                </c:pt>
                <c:pt idx="54">
                  <c:v>194</c:v>
                </c:pt>
                <c:pt idx="55">
                  <c:v>387</c:v>
                </c:pt>
                <c:pt idx="56">
                  <c:v>521</c:v>
                </c:pt>
                <c:pt idx="57">
                  <c:v>260</c:v>
                </c:pt>
                <c:pt idx="58">
                  <c:v>535</c:v>
                </c:pt>
                <c:pt idx="59">
                  <c:v>587</c:v>
                </c:pt>
                <c:pt idx="60">
                  <c:v>336</c:v>
                </c:pt>
                <c:pt idx="61">
                  <c:v>212</c:v>
                </c:pt>
                <c:pt idx="62">
                  <c:v>330</c:v>
                </c:pt>
                <c:pt idx="63">
                  <c:v>332</c:v>
                </c:pt>
                <c:pt idx="64">
                  <c:v>424</c:v>
                </c:pt>
                <c:pt idx="65">
                  <c:v>533</c:v>
                </c:pt>
                <c:pt idx="66">
                  <c:v>487</c:v>
                </c:pt>
                <c:pt idx="67">
                  <c:v>214</c:v>
                </c:pt>
                <c:pt idx="68">
                  <c:v>78</c:v>
                </c:pt>
                <c:pt idx="69">
                  <c:v>202</c:v>
                </c:pt>
                <c:pt idx="70">
                  <c:v>385</c:v>
                </c:pt>
                <c:pt idx="71">
                  <c:v>674</c:v>
                </c:pt>
                <c:pt idx="72">
                  <c:v>499</c:v>
                </c:pt>
                <c:pt idx="73">
                  <c:v>480</c:v>
                </c:pt>
                <c:pt idx="74">
                  <c:v>179</c:v>
                </c:pt>
                <c:pt idx="75">
                  <c:v>164</c:v>
                </c:pt>
                <c:pt idx="76">
                  <c:v>381</c:v>
                </c:pt>
                <c:pt idx="77">
                  <c:v>137</c:v>
                </c:pt>
                <c:pt idx="78">
                  <c:v>269</c:v>
                </c:pt>
                <c:pt idx="79">
                  <c:v>269</c:v>
                </c:pt>
                <c:pt idx="80">
                  <c:v>238</c:v>
                </c:pt>
                <c:pt idx="81">
                  <c:v>94</c:v>
                </c:pt>
                <c:pt idx="82">
                  <c:v>91</c:v>
                </c:pt>
                <c:pt idx="83">
                  <c:v>379</c:v>
                </c:pt>
                <c:pt idx="84">
                  <c:v>198</c:v>
                </c:pt>
                <c:pt idx="85">
                  <c:v>123</c:v>
                </c:pt>
                <c:pt idx="86">
                  <c:v>195</c:v>
                </c:pt>
                <c:pt idx="87">
                  <c:v>138</c:v>
                </c:pt>
                <c:pt idx="88">
                  <c:v>78</c:v>
                </c:pt>
                <c:pt idx="89">
                  <c:v>28</c:v>
                </c:pt>
                <c:pt idx="90">
                  <c:v>215</c:v>
                </c:pt>
                <c:pt idx="91">
                  <c:v>123</c:v>
                </c:pt>
                <c:pt idx="92">
                  <c:v>132</c:v>
                </c:pt>
                <c:pt idx="93">
                  <c:v>132</c:v>
                </c:pt>
                <c:pt idx="94">
                  <c:v>139</c:v>
                </c:pt>
                <c:pt idx="95">
                  <c:v>88</c:v>
                </c:pt>
                <c:pt idx="96">
                  <c:v>20</c:v>
                </c:pt>
                <c:pt idx="97">
                  <c:v>142</c:v>
                </c:pt>
                <c:pt idx="98">
                  <c:v>89</c:v>
                </c:pt>
                <c:pt idx="99">
                  <c:v>141</c:v>
                </c:pt>
                <c:pt idx="100">
                  <c:v>83</c:v>
                </c:pt>
                <c:pt idx="101">
                  <c:v>229</c:v>
                </c:pt>
                <c:pt idx="102">
                  <c:v>67</c:v>
                </c:pt>
                <c:pt idx="103">
                  <c:v>50</c:v>
                </c:pt>
                <c:pt idx="104">
                  <c:v>148</c:v>
                </c:pt>
                <c:pt idx="105">
                  <c:v>133</c:v>
                </c:pt>
                <c:pt idx="106">
                  <c:v>100</c:v>
                </c:pt>
                <c:pt idx="107">
                  <c:v>68</c:v>
                </c:pt>
                <c:pt idx="108">
                  <c:v>215</c:v>
                </c:pt>
                <c:pt idx="109">
                  <c:v>59</c:v>
                </c:pt>
                <c:pt idx="110">
                  <c:v>21</c:v>
                </c:pt>
                <c:pt idx="111">
                  <c:v>179</c:v>
                </c:pt>
                <c:pt idx="112">
                  <c:v>174</c:v>
                </c:pt>
                <c:pt idx="113">
                  <c:v>122</c:v>
                </c:pt>
                <c:pt idx="114">
                  <c:v>18</c:v>
                </c:pt>
                <c:pt idx="115">
                  <c:v>71</c:v>
                </c:pt>
                <c:pt idx="116">
                  <c:v>77</c:v>
                </c:pt>
                <c:pt idx="117">
                  <c:v>97</c:v>
                </c:pt>
                <c:pt idx="118">
                  <c:v>165</c:v>
                </c:pt>
                <c:pt idx="119">
                  <c:v>186</c:v>
                </c:pt>
                <c:pt idx="120">
                  <c:v>143</c:v>
                </c:pt>
                <c:pt idx="121">
                  <c:v>133</c:v>
                </c:pt>
                <c:pt idx="122">
                  <c:v>64</c:v>
                </c:pt>
                <c:pt idx="123">
                  <c:v>59</c:v>
                </c:pt>
                <c:pt idx="124">
                  <c:v>41</c:v>
                </c:pt>
                <c:pt idx="125">
                  <c:v>267</c:v>
                </c:pt>
                <c:pt idx="126">
                  <c:v>151</c:v>
                </c:pt>
                <c:pt idx="127">
                  <c:v>164</c:v>
                </c:pt>
                <c:pt idx="128">
                  <c:v>231</c:v>
                </c:pt>
                <c:pt idx="129">
                  <c:v>184</c:v>
                </c:pt>
                <c:pt idx="130">
                  <c:v>60</c:v>
                </c:pt>
                <c:pt idx="131">
                  <c:v>28</c:v>
                </c:pt>
                <c:pt idx="132">
                  <c:v>238</c:v>
                </c:pt>
                <c:pt idx="133">
                  <c:v>125</c:v>
                </c:pt>
                <c:pt idx="134">
                  <c:v>175</c:v>
                </c:pt>
                <c:pt idx="135">
                  <c:v>97</c:v>
                </c:pt>
                <c:pt idx="136">
                  <c:v>85</c:v>
                </c:pt>
                <c:pt idx="137">
                  <c:v>35</c:v>
                </c:pt>
                <c:pt idx="138">
                  <c:v>45</c:v>
                </c:pt>
                <c:pt idx="139">
                  <c:v>160</c:v>
                </c:pt>
                <c:pt idx="140">
                  <c:v>78</c:v>
                </c:pt>
                <c:pt idx="141">
                  <c:v>146</c:v>
                </c:pt>
                <c:pt idx="142">
                  <c:v>106</c:v>
                </c:pt>
                <c:pt idx="143">
                  <c:v>114</c:v>
                </c:pt>
                <c:pt idx="144">
                  <c:v>53</c:v>
                </c:pt>
                <c:pt idx="145">
                  <c:v>24</c:v>
                </c:pt>
                <c:pt idx="146">
                  <c:v>85</c:v>
                </c:pt>
                <c:pt idx="147">
                  <c:v>41</c:v>
                </c:pt>
                <c:pt idx="148">
                  <c:v>93</c:v>
                </c:pt>
                <c:pt idx="149">
                  <c:v>65</c:v>
                </c:pt>
                <c:pt idx="150">
                  <c:v>37</c:v>
                </c:pt>
                <c:pt idx="151">
                  <c:v>49</c:v>
                </c:pt>
                <c:pt idx="152">
                  <c:v>9</c:v>
                </c:pt>
                <c:pt idx="153">
                  <c:v>105</c:v>
                </c:pt>
                <c:pt idx="154">
                  <c:v>94</c:v>
                </c:pt>
                <c:pt idx="155">
                  <c:v>102</c:v>
                </c:pt>
                <c:pt idx="156">
                  <c:v>82</c:v>
                </c:pt>
                <c:pt idx="157">
                  <c:v>84</c:v>
                </c:pt>
                <c:pt idx="158">
                  <c:v>42</c:v>
                </c:pt>
                <c:pt idx="159">
                  <c:v>16</c:v>
                </c:pt>
                <c:pt idx="160">
                  <c:v>63</c:v>
                </c:pt>
                <c:pt idx="161">
                  <c:v>65</c:v>
                </c:pt>
                <c:pt idx="162">
                  <c:v>67</c:v>
                </c:pt>
                <c:pt idx="163">
                  <c:v>65</c:v>
                </c:pt>
                <c:pt idx="164">
                  <c:v>52</c:v>
                </c:pt>
                <c:pt idx="165">
                  <c:v>8</c:v>
                </c:pt>
                <c:pt idx="166">
                  <c:v>12</c:v>
                </c:pt>
                <c:pt idx="167">
                  <c:v>37</c:v>
                </c:pt>
                <c:pt idx="168">
                  <c:v>18</c:v>
                </c:pt>
                <c:pt idx="169">
                  <c:v>30</c:v>
                </c:pt>
                <c:pt idx="170">
                  <c:v>27</c:v>
                </c:pt>
                <c:pt idx="171">
                  <c:v>26</c:v>
                </c:pt>
                <c:pt idx="172">
                  <c:v>18</c:v>
                </c:pt>
                <c:pt idx="173">
                  <c:v>5</c:v>
                </c:pt>
                <c:pt idx="174">
                  <c:v>90</c:v>
                </c:pt>
                <c:pt idx="175">
                  <c:v>35</c:v>
                </c:pt>
                <c:pt idx="176">
                  <c:v>35</c:v>
                </c:pt>
                <c:pt idx="177">
                  <c:v>46</c:v>
                </c:pt>
                <c:pt idx="178">
                  <c:v>46</c:v>
                </c:pt>
                <c:pt idx="179">
                  <c:v>9</c:v>
                </c:pt>
                <c:pt idx="180">
                  <c:v>3</c:v>
                </c:pt>
                <c:pt idx="181">
                  <c:v>78</c:v>
                </c:pt>
                <c:pt idx="182">
                  <c:v>28</c:v>
                </c:pt>
                <c:pt idx="183">
                  <c:v>46</c:v>
                </c:pt>
                <c:pt idx="184">
                  <c:v>9</c:v>
                </c:pt>
                <c:pt idx="185">
                  <c:v>22</c:v>
                </c:pt>
                <c:pt idx="186">
                  <c:v>4</c:v>
                </c:pt>
                <c:pt idx="187">
                  <c:v>5</c:v>
                </c:pt>
                <c:pt idx="188">
                  <c:v>27</c:v>
                </c:pt>
                <c:pt idx="189">
                  <c:v>70</c:v>
                </c:pt>
                <c:pt idx="190">
                  <c:v>55</c:v>
                </c:pt>
                <c:pt idx="191">
                  <c:v>12</c:v>
                </c:pt>
                <c:pt idx="192">
                  <c:v>25</c:v>
                </c:pt>
                <c:pt idx="193">
                  <c:v>9</c:v>
                </c:pt>
                <c:pt idx="194">
                  <c:v>6</c:v>
                </c:pt>
                <c:pt idx="195">
                  <c:v>26</c:v>
                </c:pt>
                <c:pt idx="196">
                  <c:v>20</c:v>
                </c:pt>
                <c:pt idx="197">
                  <c:v>7</c:v>
                </c:pt>
                <c:pt idx="198">
                  <c:v>36</c:v>
                </c:pt>
                <c:pt idx="199">
                  <c:v>18</c:v>
                </c:pt>
                <c:pt idx="200">
                  <c:v>8</c:v>
                </c:pt>
                <c:pt idx="201">
                  <c:v>4</c:v>
                </c:pt>
                <c:pt idx="202">
                  <c:v>13</c:v>
                </c:pt>
                <c:pt idx="203">
                  <c:v>27</c:v>
                </c:pt>
                <c:pt idx="204">
                  <c:v>19</c:v>
                </c:pt>
                <c:pt idx="205">
                  <c:v>31</c:v>
                </c:pt>
                <c:pt idx="206">
                  <c:v>6</c:v>
                </c:pt>
                <c:pt idx="207">
                  <c:v>3</c:v>
                </c:pt>
                <c:pt idx="208">
                  <c:v>4</c:v>
                </c:pt>
                <c:pt idx="209">
                  <c:v>21</c:v>
                </c:pt>
                <c:pt idx="210">
                  <c:v>9</c:v>
                </c:pt>
                <c:pt idx="211">
                  <c:v>8</c:v>
                </c:pt>
                <c:pt idx="212">
                  <c:v>9</c:v>
                </c:pt>
                <c:pt idx="213">
                  <c:v>3</c:v>
                </c:pt>
                <c:pt idx="214">
                  <c:v>3</c:v>
                </c:pt>
                <c:pt idx="215">
                  <c:v>2</c:v>
                </c:pt>
                <c:pt idx="216">
                  <c:v>1</c:v>
                </c:pt>
                <c:pt idx="217">
                  <c:v>5</c:v>
                </c:pt>
                <c:pt idx="218">
                  <c:v>16</c:v>
                </c:pt>
                <c:pt idx="219">
                  <c:v>1</c:v>
                </c:pt>
                <c:pt idx="220">
                  <c:v>3</c:v>
                </c:pt>
                <c:pt idx="221">
                  <c:v>1</c:v>
                </c:pt>
                <c:pt idx="222">
                  <c:v>0</c:v>
                </c:pt>
                <c:pt idx="223">
                  <c:v>1</c:v>
                </c:pt>
                <c:pt idx="224">
                  <c:v>2</c:v>
                </c:pt>
                <c:pt idx="225">
                  <c:v>1</c:v>
                </c:pt>
                <c:pt idx="226">
                  <c:v>3</c:v>
                </c:pt>
                <c:pt idx="227">
                  <c:v>1</c:v>
                </c:pt>
                <c:pt idx="228">
                  <c:v>1</c:v>
                </c:pt>
                <c:pt idx="229">
                  <c:v>1</c:v>
                </c:pt>
                <c:pt idx="230">
                  <c:v>5</c:v>
                </c:pt>
                <c:pt idx="231">
                  <c:v>4</c:v>
                </c:pt>
                <c:pt idx="232">
                  <c:v>3</c:v>
                </c:pt>
                <c:pt idx="233">
                  <c:v>9</c:v>
                </c:pt>
                <c:pt idx="234">
                  <c:v>3</c:v>
                </c:pt>
                <c:pt idx="235">
                  <c:v>1</c:v>
                </c:pt>
                <c:pt idx="236">
                  <c:v>0</c:v>
                </c:pt>
                <c:pt idx="237">
                  <c:v>1</c:v>
                </c:pt>
                <c:pt idx="238">
                  <c:v>3</c:v>
                </c:pt>
                <c:pt idx="239">
                  <c:v>0</c:v>
                </c:pt>
                <c:pt idx="240">
                  <c:v>2</c:v>
                </c:pt>
                <c:pt idx="241">
                  <c:v>1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2</c:v>
                </c:pt>
                <c:pt idx="247">
                  <c:v>0</c:v>
                </c:pt>
                <c:pt idx="248">
                  <c:v>1</c:v>
                </c:pt>
                <c:pt idx="249">
                  <c:v>0</c:v>
                </c:pt>
                <c:pt idx="250">
                  <c:v>3</c:v>
                </c:pt>
                <c:pt idx="251">
                  <c:v>5</c:v>
                </c:pt>
                <c:pt idx="252">
                  <c:v>2</c:v>
                </c:pt>
                <c:pt idx="253">
                  <c:v>0</c:v>
                </c:pt>
                <c:pt idx="254">
                  <c:v>1</c:v>
                </c:pt>
                <c:pt idx="255">
                  <c:v>3</c:v>
                </c:pt>
                <c:pt idx="256">
                  <c:v>1</c:v>
                </c:pt>
                <c:pt idx="257">
                  <c:v>0</c:v>
                </c:pt>
                <c:pt idx="258">
                  <c:v>3</c:v>
                </c:pt>
                <c:pt idx="259">
                  <c:v>0</c:v>
                </c:pt>
                <c:pt idx="260">
                  <c:v>2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2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3</c:v>
                </c:pt>
                <c:pt idx="275">
                  <c:v>1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1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1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1</c:v>
                </c:pt>
                <c:pt idx="296">
                  <c:v>1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1</c:v>
                </c:pt>
                <c:pt idx="304">
                  <c:v>0</c:v>
                </c:pt>
                <c:pt idx="305">
                  <c:v>0</c:v>
                </c:pt>
                <c:pt idx="306">
                  <c:v>1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1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1</c:v>
                </c:pt>
                <c:pt idx="350">
                  <c:v>1</c:v>
                </c:pt>
                <c:pt idx="351">
                  <c:v>0</c:v>
                </c:pt>
                <c:pt idx="352">
                  <c:v>1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2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1</c:v>
                </c:pt>
                <c:pt idx="366">
                  <c:v>4</c:v>
                </c:pt>
                <c:pt idx="367">
                  <c:v>2</c:v>
                </c:pt>
                <c:pt idx="368">
                  <c:v>1</c:v>
                </c:pt>
                <c:pt idx="369">
                  <c:v>0</c:v>
                </c:pt>
                <c:pt idx="370">
                  <c:v>4</c:v>
                </c:pt>
                <c:pt idx="371">
                  <c:v>0</c:v>
                </c:pt>
                <c:pt idx="372">
                  <c:v>0</c:v>
                </c:pt>
                <c:pt idx="373">
                  <c:v>1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1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1</c:v>
                </c:pt>
                <c:pt idx="385">
                  <c:v>3</c:v>
                </c:pt>
                <c:pt idx="386">
                  <c:v>1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1</c:v>
                </c:pt>
                <c:pt idx="396">
                  <c:v>1</c:v>
                </c:pt>
                <c:pt idx="397">
                  <c:v>1</c:v>
                </c:pt>
                <c:pt idx="398">
                  <c:v>0</c:v>
                </c:pt>
                <c:pt idx="399">
                  <c:v>1</c:v>
                </c:pt>
                <c:pt idx="400">
                  <c:v>7</c:v>
                </c:pt>
                <c:pt idx="401">
                  <c:v>1</c:v>
                </c:pt>
                <c:pt idx="402">
                  <c:v>3</c:v>
                </c:pt>
                <c:pt idx="403">
                  <c:v>0</c:v>
                </c:pt>
                <c:pt idx="404">
                  <c:v>0</c:v>
                </c:pt>
                <c:pt idx="405">
                  <c:v>1</c:v>
                </c:pt>
                <c:pt idx="406">
                  <c:v>0</c:v>
                </c:pt>
                <c:pt idx="407">
                  <c:v>19</c:v>
                </c:pt>
                <c:pt idx="408">
                  <c:v>0</c:v>
                </c:pt>
                <c:pt idx="409">
                  <c:v>1</c:v>
                </c:pt>
                <c:pt idx="410">
                  <c:v>0</c:v>
                </c:pt>
                <c:pt idx="411">
                  <c:v>1</c:v>
                </c:pt>
                <c:pt idx="412">
                  <c:v>2</c:v>
                </c:pt>
                <c:pt idx="413">
                  <c:v>6</c:v>
                </c:pt>
                <c:pt idx="4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3E-4315-A7FA-F141290FE6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529925759"/>
        <c:axId val="533925071"/>
      </c:barChart>
      <c:dateAx>
        <c:axId val="52992575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33925071"/>
        <c:crosses val="autoZero"/>
        <c:auto val="1"/>
        <c:lblOffset val="100"/>
        <c:baseTimeUnit val="days"/>
      </c:dateAx>
      <c:valAx>
        <c:axId val="533925071"/>
        <c:scaling>
          <c:orientation val="minMax"/>
        </c:scaling>
        <c:delete val="0"/>
        <c:axPos val="l"/>
        <c:numFmt formatCode="#\ ##0_ ;\-#\ ##0\ 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992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incidence_personal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Sheet1!$B$2:$B$417</c:f>
              <c:numCache>
                <c:formatCode>#\ ##0_ ;\-#\ ##0\ </c:formatCode>
                <c:ptCount val="416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2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0</c:v>
                </c:pt>
                <c:pt idx="13">
                  <c:v>3</c:v>
                </c:pt>
                <c:pt idx="14">
                  <c:v>1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1</c:v>
                </c:pt>
                <c:pt idx="19">
                  <c:v>3</c:v>
                </c:pt>
                <c:pt idx="20">
                  <c:v>5</c:v>
                </c:pt>
                <c:pt idx="21">
                  <c:v>4</c:v>
                </c:pt>
                <c:pt idx="22">
                  <c:v>1</c:v>
                </c:pt>
                <c:pt idx="23">
                  <c:v>4</c:v>
                </c:pt>
                <c:pt idx="24">
                  <c:v>12</c:v>
                </c:pt>
                <c:pt idx="25">
                  <c:v>7</c:v>
                </c:pt>
                <c:pt idx="26">
                  <c:v>2</c:v>
                </c:pt>
                <c:pt idx="27">
                  <c:v>4</c:v>
                </c:pt>
                <c:pt idx="28">
                  <c:v>22</c:v>
                </c:pt>
                <c:pt idx="29">
                  <c:v>10</c:v>
                </c:pt>
                <c:pt idx="30">
                  <c:v>30</c:v>
                </c:pt>
                <c:pt idx="31">
                  <c:v>91</c:v>
                </c:pt>
                <c:pt idx="32">
                  <c:v>31</c:v>
                </c:pt>
                <c:pt idx="33">
                  <c:v>29</c:v>
                </c:pt>
                <c:pt idx="34">
                  <c:v>76</c:v>
                </c:pt>
                <c:pt idx="35">
                  <c:v>46</c:v>
                </c:pt>
                <c:pt idx="36">
                  <c:v>42</c:v>
                </c:pt>
                <c:pt idx="37">
                  <c:v>84</c:v>
                </c:pt>
                <c:pt idx="38">
                  <c:v>86</c:v>
                </c:pt>
                <c:pt idx="39">
                  <c:v>50</c:v>
                </c:pt>
                <c:pt idx="40">
                  <c:v>25</c:v>
                </c:pt>
                <c:pt idx="41">
                  <c:v>154</c:v>
                </c:pt>
                <c:pt idx="42">
                  <c:v>153</c:v>
                </c:pt>
                <c:pt idx="43">
                  <c:v>190</c:v>
                </c:pt>
                <c:pt idx="44">
                  <c:v>194</c:v>
                </c:pt>
                <c:pt idx="45">
                  <c:v>210</c:v>
                </c:pt>
                <c:pt idx="46">
                  <c:v>103</c:v>
                </c:pt>
                <c:pt idx="47">
                  <c:v>48</c:v>
                </c:pt>
                <c:pt idx="48">
                  <c:v>186</c:v>
                </c:pt>
                <c:pt idx="49">
                  <c:v>192</c:v>
                </c:pt>
                <c:pt idx="50">
                  <c:v>256</c:v>
                </c:pt>
                <c:pt idx="51">
                  <c:v>234</c:v>
                </c:pt>
                <c:pt idx="52">
                  <c:v>333</c:v>
                </c:pt>
                <c:pt idx="53">
                  <c:v>187</c:v>
                </c:pt>
                <c:pt idx="54">
                  <c:v>90</c:v>
                </c:pt>
                <c:pt idx="55">
                  <c:v>370</c:v>
                </c:pt>
                <c:pt idx="56">
                  <c:v>393</c:v>
                </c:pt>
                <c:pt idx="57">
                  <c:v>133</c:v>
                </c:pt>
                <c:pt idx="58">
                  <c:v>468</c:v>
                </c:pt>
                <c:pt idx="59">
                  <c:v>331</c:v>
                </c:pt>
                <c:pt idx="60">
                  <c:v>180</c:v>
                </c:pt>
                <c:pt idx="61">
                  <c:v>115</c:v>
                </c:pt>
                <c:pt idx="62">
                  <c:v>292</c:v>
                </c:pt>
                <c:pt idx="63">
                  <c:v>229</c:v>
                </c:pt>
                <c:pt idx="64">
                  <c:v>325</c:v>
                </c:pt>
                <c:pt idx="65">
                  <c:v>278</c:v>
                </c:pt>
                <c:pt idx="66">
                  <c:v>239</c:v>
                </c:pt>
                <c:pt idx="67">
                  <c:v>116</c:v>
                </c:pt>
                <c:pt idx="68">
                  <c:v>46</c:v>
                </c:pt>
                <c:pt idx="69">
                  <c:v>194</c:v>
                </c:pt>
                <c:pt idx="70">
                  <c:v>201</c:v>
                </c:pt>
                <c:pt idx="71">
                  <c:v>259</c:v>
                </c:pt>
                <c:pt idx="72">
                  <c:v>228</c:v>
                </c:pt>
                <c:pt idx="73">
                  <c:v>203</c:v>
                </c:pt>
                <c:pt idx="74">
                  <c:v>72</c:v>
                </c:pt>
                <c:pt idx="75">
                  <c:v>30</c:v>
                </c:pt>
                <c:pt idx="76">
                  <c:v>175</c:v>
                </c:pt>
                <c:pt idx="77">
                  <c:v>46</c:v>
                </c:pt>
                <c:pt idx="78">
                  <c:v>161</c:v>
                </c:pt>
                <c:pt idx="79">
                  <c:v>125</c:v>
                </c:pt>
                <c:pt idx="80">
                  <c:v>120</c:v>
                </c:pt>
                <c:pt idx="81">
                  <c:v>35</c:v>
                </c:pt>
                <c:pt idx="82">
                  <c:v>17</c:v>
                </c:pt>
                <c:pt idx="83">
                  <c:v>140</c:v>
                </c:pt>
                <c:pt idx="84">
                  <c:v>105</c:v>
                </c:pt>
                <c:pt idx="85">
                  <c:v>92</c:v>
                </c:pt>
                <c:pt idx="86">
                  <c:v>53</c:v>
                </c:pt>
                <c:pt idx="87">
                  <c:v>81</c:v>
                </c:pt>
                <c:pt idx="88">
                  <c:v>23</c:v>
                </c:pt>
                <c:pt idx="89">
                  <c:v>15</c:v>
                </c:pt>
                <c:pt idx="90">
                  <c:v>108</c:v>
                </c:pt>
                <c:pt idx="91">
                  <c:v>85</c:v>
                </c:pt>
                <c:pt idx="92">
                  <c:v>66</c:v>
                </c:pt>
                <c:pt idx="93">
                  <c:v>55</c:v>
                </c:pt>
                <c:pt idx="94">
                  <c:v>90</c:v>
                </c:pt>
                <c:pt idx="95">
                  <c:v>39</c:v>
                </c:pt>
                <c:pt idx="96">
                  <c:v>24</c:v>
                </c:pt>
                <c:pt idx="97">
                  <c:v>121</c:v>
                </c:pt>
                <c:pt idx="98">
                  <c:v>75</c:v>
                </c:pt>
                <c:pt idx="99">
                  <c:v>62</c:v>
                </c:pt>
                <c:pt idx="100">
                  <c:v>60</c:v>
                </c:pt>
                <c:pt idx="101">
                  <c:v>78</c:v>
                </c:pt>
                <c:pt idx="102">
                  <c:v>21</c:v>
                </c:pt>
                <c:pt idx="103">
                  <c:v>15</c:v>
                </c:pt>
                <c:pt idx="104">
                  <c:v>130</c:v>
                </c:pt>
                <c:pt idx="105">
                  <c:v>71</c:v>
                </c:pt>
                <c:pt idx="106">
                  <c:v>94</c:v>
                </c:pt>
                <c:pt idx="107">
                  <c:v>50</c:v>
                </c:pt>
                <c:pt idx="108">
                  <c:v>74</c:v>
                </c:pt>
                <c:pt idx="109">
                  <c:v>27</c:v>
                </c:pt>
                <c:pt idx="110">
                  <c:v>27</c:v>
                </c:pt>
                <c:pt idx="111">
                  <c:v>157</c:v>
                </c:pt>
                <c:pt idx="112">
                  <c:v>109</c:v>
                </c:pt>
                <c:pt idx="113">
                  <c:v>115</c:v>
                </c:pt>
                <c:pt idx="114">
                  <c:v>27</c:v>
                </c:pt>
                <c:pt idx="115">
                  <c:v>44</c:v>
                </c:pt>
                <c:pt idx="116">
                  <c:v>49</c:v>
                </c:pt>
                <c:pt idx="117">
                  <c:v>45</c:v>
                </c:pt>
                <c:pt idx="118">
                  <c:v>189</c:v>
                </c:pt>
                <c:pt idx="119">
                  <c:v>144</c:v>
                </c:pt>
                <c:pt idx="120">
                  <c:v>108</c:v>
                </c:pt>
                <c:pt idx="121">
                  <c:v>84</c:v>
                </c:pt>
                <c:pt idx="122">
                  <c:v>28</c:v>
                </c:pt>
                <c:pt idx="123">
                  <c:v>57</c:v>
                </c:pt>
                <c:pt idx="124">
                  <c:v>34</c:v>
                </c:pt>
                <c:pt idx="125">
                  <c:v>263</c:v>
                </c:pt>
                <c:pt idx="126">
                  <c:v>143</c:v>
                </c:pt>
                <c:pt idx="127">
                  <c:v>111</c:v>
                </c:pt>
                <c:pt idx="128">
                  <c:v>97</c:v>
                </c:pt>
                <c:pt idx="129">
                  <c:v>120</c:v>
                </c:pt>
                <c:pt idx="130">
                  <c:v>48</c:v>
                </c:pt>
                <c:pt idx="131">
                  <c:v>24</c:v>
                </c:pt>
                <c:pt idx="132">
                  <c:v>226</c:v>
                </c:pt>
                <c:pt idx="133">
                  <c:v>95</c:v>
                </c:pt>
                <c:pt idx="134">
                  <c:v>106</c:v>
                </c:pt>
                <c:pt idx="135">
                  <c:v>53</c:v>
                </c:pt>
                <c:pt idx="136">
                  <c:v>63</c:v>
                </c:pt>
                <c:pt idx="137">
                  <c:v>31</c:v>
                </c:pt>
                <c:pt idx="138">
                  <c:v>26</c:v>
                </c:pt>
                <c:pt idx="139">
                  <c:v>122</c:v>
                </c:pt>
                <c:pt idx="140">
                  <c:v>74</c:v>
                </c:pt>
                <c:pt idx="141">
                  <c:v>71</c:v>
                </c:pt>
                <c:pt idx="142">
                  <c:v>58</c:v>
                </c:pt>
                <c:pt idx="143">
                  <c:v>78</c:v>
                </c:pt>
                <c:pt idx="144">
                  <c:v>26</c:v>
                </c:pt>
                <c:pt idx="145">
                  <c:v>11</c:v>
                </c:pt>
                <c:pt idx="146">
                  <c:v>89</c:v>
                </c:pt>
                <c:pt idx="147">
                  <c:v>76</c:v>
                </c:pt>
                <c:pt idx="148">
                  <c:v>57</c:v>
                </c:pt>
                <c:pt idx="149">
                  <c:v>32</c:v>
                </c:pt>
                <c:pt idx="150">
                  <c:v>45</c:v>
                </c:pt>
                <c:pt idx="151">
                  <c:v>29</c:v>
                </c:pt>
                <c:pt idx="152">
                  <c:v>9</c:v>
                </c:pt>
                <c:pt idx="153">
                  <c:v>78</c:v>
                </c:pt>
                <c:pt idx="154">
                  <c:v>67</c:v>
                </c:pt>
                <c:pt idx="155">
                  <c:v>54</c:v>
                </c:pt>
                <c:pt idx="156">
                  <c:v>41</c:v>
                </c:pt>
                <c:pt idx="157">
                  <c:v>46</c:v>
                </c:pt>
                <c:pt idx="158">
                  <c:v>10</c:v>
                </c:pt>
                <c:pt idx="159">
                  <c:v>17</c:v>
                </c:pt>
                <c:pt idx="160">
                  <c:v>68</c:v>
                </c:pt>
                <c:pt idx="161">
                  <c:v>21</c:v>
                </c:pt>
                <c:pt idx="162">
                  <c:v>33</c:v>
                </c:pt>
                <c:pt idx="163">
                  <c:v>38</c:v>
                </c:pt>
                <c:pt idx="164">
                  <c:v>39</c:v>
                </c:pt>
                <c:pt idx="165">
                  <c:v>15</c:v>
                </c:pt>
                <c:pt idx="166">
                  <c:v>9</c:v>
                </c:pt>
                <c:pt idx="167">
                  <c:v>62</c:v>
                </c:pt>
                <c:pt idx="168">
                  <c:v>32</c:v>
                </c:pt>
                <c:pt idx="169">
                  <c:v>36</c:v>
                </c:pt>
                <c:pt idx="170">
                  <c:v>28</c:v>
                </c:pt>
                <c:pt idx="171">
                  <c:v>33</c:v>
                </c:pt>
                <c:pt idx="172">
                  <c:v>6</c:v>
                </c:pt>
                <c:pt idx="173">
                  <c:v>18</c:v>
                </c:pt>
                <c:pt idx="174">
                  <c:v>70</c:v>
                </c:pt>
                <c:pt idx="175">
                  <c:v>44</c:v>
                </c:pt>
                <c:pt idx="176">
                  <c:v>34</c:v>
                </c:pt>
                <c:pt idx="177">
                  <c:v>31</c:v>
                </c:pt>
                <c:pt idx="178">
                  <c:v>38</c:v>
                </c:pt>
                <c:pt idx="179">
                  <c:v>9</c:v>
                </c:pt>
                <c:pt idx="180">
                  <c:v>9</c:v>
                </c:pt>
                <c:pt idx="181">
                  <c:v>55</c:v>
                </c:pt>
                <c:pt idx="182">
                  <c:v>38</c:v>
                </c:pt>
                <c:pt idx="183">
                  <c:v>55</c:v>
                </c:pt>
                <c:pt idx="184">
                  <c:v>33</c:v>
                </c:pt>
                <c:pt idx="185">
                  <c:v>28</c:v>
                </c:pt>
                <c:pt idx="186">
                  <c:v>13</c:v>
                </c:pt>
                <c:pt idx="187">
                  <c:v>9</c:v>
                </c:pt>
                <c:pt idx="188">
                  <c:v>59</c:v>
                </c:pt>
                <c:pt idx="189">
                  <c:v>37</c:v>
                </c:pt>
                <c:pt idx="190">
                  <c:v>29</c:v>
                </c:pt>
                <c:pt idx="191">
                  <c:v>25</c:v>
                </c:pt>
                <c:pt idx="192">
                  <c:v>18</c:v>
                </c:pt>
                <c:pt idx="193">
                  <c:v>11</c:v>
                </c:pt>
                <c:pt idx="194">
                  <c:v>7</c:v>
                </c:pt>
                <c:pt idx="195">
                  <c:v>35</c:v>
                </c:pt>
                <c:pt idx="196">
                  <c:v>23</c:v>
                </c:pt>
                <c:pt idx="197">
                  <c:v>23</c:v>
                </c:pt>
                <c:pt idx="198">
                  <c:v>16</c:v>
                </c:pt>
                <c:pt idx="199">
                  <c:v>20</c:v>
                </c:pt>
                <c:pt idx="200">
                  <c:v>1</c:v>
                </c:pt>
                <c:pt idx="201">
                  <c:v>4</c:v>
                </c:pt>
                <c:pt idx="202">
                  <c:v>27</c:v>
                </c:pt>
                <c:pt idx="203">
                  <c:v>18</c:v>
                </c:pt>
                <c:pt idx="204">
                  <c:v>10</c:v>
                </c:pt>
                <c:pt idx="205">
                  <c:v>8</c:v>
                </c:pt>
                <c:pt idx="206">
                  <c:v>16</c:v>
                </c:pt>
                <c:pt idx="207">
                  <c:v>3</c:v>
                </c:pt>
                <c:pt idx="208">
                  <c:v>1</c:v>
                </c:pt>
                <c:pt idx="209">
                  <c:v>18</c:v>
                </c:pt>
                <c:pt idx="210">
                  <c:v>13</c:v>
                </c:pt>
                <c:pt idx="211">
                  <c:v>13</c:v>
                </c:pt>
                <c:pt idx="212">
                  <c:v>11</c:v>
                </c:pt>
                <c:pt idx="213">
                  <c:v>3</c:v>
                </c:pt>
                <c:pt idx="214">
                  <c:v>3</c:v>
                </c:pt>
                <c:pt idx="215">
                  <c:v>2</c:v>
                </c:pt>
                <c:pt idx="216">
                  <c:v>4</c:v>
                </c:pt>
                <c:pt idx="217">
                  <c:v>20</c:v>
                </c:pt>
                <c:pt idx="218">
                  <c:v>15</c:v>
                </c:pt>
                <c:pt idx="219">
                  <c:v>16</c:v>
                </c:pt>
                <c:pt idx="220">
                  <c:v>8</c:v>
                </c:pt>
                <c:pt idx="221">
                  <c:v>4</c:v>
                </c:pt>
                <c:pt idx="222">
                  <c:v>1</c:v>
                </c:pt>
                <c:pt idx="223">
                  <c:v>8</c:v>
                </c:pt>
                <c:pt idx="224">
                  <c:v>6</c:v>
                </c:pt>
                <c:pt idx="225">
                  <c:v>4</c:v>
                </c:pt>
                <c:pt idx="226">
                  <c:v>5</c:v>
                </c:pt>
                <c:pt idx="227">
                  <c:v>6</c:v>
                </c:pt>
                <c:pt idx="228">
                  <c:v>1</c:v>
                </c:pt>
                <c:pt idx="229">
                  <c:v>1</c:v>
                </c:pt>
                <c:pt idx="230">
                  <c:v>10</c:v>
                </c:pt>
                <c:pt idx="231">
                  <c:v>3</c:v>
                </c:pt>
                <c:pt idx="232">
                  <c:v>3</c:v>
                </c:pt>
                <c:pt idx="233">
                  <c:v>4</c:v>
                </c:pt>
                <c:pt idx="234">
                  <c:v>3</c:v>
                </c:pt>
                <c:pt idx="235">
                  <c:v>1</c:v>
                </c:pt>
                <c:pt idx="236">
                  <c:v>0</c:v>
                </c:pt>
                <c:pt idx="237">
                  <c:v>5</c:v>
                </c:pt>
                <c:pt idx="238">
                  <c:v>5</c:v>
                </c:pt>
                <c:pt idx="239">
                  <c:v>1</c:v>
                </c:pt>
                <c:pt idx="240">
                  <c:v>2</c:v>
                </c:pt>
                <c:pt idx="241">
                  <c:v>4</c:v>
                </c:pt>
                <c:pt idx="242">
                  <c:v>0</c:v>
                </c:pt>
                <c:pt idx="243">
                  <c:v>1</c:v>
                </c:pt>
                <c:pt idx="244">
                  <c:v>2</c:v>
                </c:pt>
                <c:pt idx="245">
                  <c:v>2</c:v>
                </c:pt>
                <c:pt idx="246">
                  <c:v>1</c:v>
                </c:pt>
                <c:pt idx="247">
                  <c:v>4</c:v>
                </c:pt>
                <c:pt idx="248">
                  <c:v>2</c:v>
                </c:pt>
                <c:pt idx="249">
                  <c:v>1</c:v>
                </c:pt>
                <c:pt idx="250">
                  <c:v>0</c:v>
                </c:pt>
                <c:pt idx="251">
                  <c:v>1</c:v>
                </c:pt>
                <c:pt idx="252">
                  <c:v>4</c:v>
                </c:pt>
                <c:pt idx="253">
                  <c:v>0</c:v>
                </c:pt>
                <c:pt idx="254">
                  <c:v>2</c:v>
                </c:pt>
                <c:pt idx="255">
                  <c:v>1</c:v>
                </c:pt>
                <c:pt idx="256">
                  <c:v>0</c:v>
                </c:pt>
                <c:pt idx="257">
                  <c:v>0</c:v>
                </c:pt>
                <c:pt idx="258">
                  <c:v>4</c:v>
                </c:pt>
                <c:pt idx="259">
                  <c:v>4</c:v>
                </c:pt>
                <c:pt idx="260">
                  <c:v>1</c:v>
                </c:pt>
                <c:pt idx="261">
                  <c:v>3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1</c:v>
                </c:pt>
                <c:pt idx="266">
                  <c:v>1</c:v>
                </c:pt>
                <c:pt idx="267">
                  <c:v>1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1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1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1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1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2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1</c:v>
                </c:pt>
                <c:pt idx="342">
                  <c:v>0</c:v>
                </c:pt>
                <c:pt idx="343">
                  <c:v>0</c:v>
                </c:pt>
                <c:pt idx="344">
                  <c:v>1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1</c:v>
                </c:pt>
                <c:pt idx="357">
                  <c:v>0</c:v>
                </c:pt>
                <c:pt idx="358">
                  <c:v>0</c:v>
                </c:pt>
                <c:pt idx="359">
                  <c:v>1</c:v>
                </c:pt>
                <c:pt idx="360">
                  <c:v>1</c:v>
                </c:pt>
                <c:pt idx="361">
                  <c:v>1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2</c:v>
                </c:pt>
                <c:pt idx="366">
                  <c:v>1</c:v>
                </c:pt>
                <c:pt idx="367">
                  <c:v>1</c:v>
                </c:pt>
                <c:pt idx="368">
                  <c:v>0</c:v>
                </c:pt>
                <c:pt idx="369">
                  <c:v>0</c:v>
                </c:pt>
                <c:pt idx="370">
                  <c:v>1</c:v>
                </c:pt>
                <c:pt idx="371">
                  <c:v>2</c:v>
                </c:pt>
                <c:pt idx="372">
                  <c:v>1</c:v>
                </c:pt>
                <c:pt idx="373">
                  <c:v>1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1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1</c:v>
                </c:pt>
                <c:pt idx="383">
                  <c:v>0</c:v>
                </c:pt>
                <c:pt idx="384">
                  <c:v>4</c:v>
                </c:pt>
                <c:pt idx="385">
                  <c:v>3</c:v>
                </c:pt>
                <c:pt idx="386">
                  <c:v>2</c:v>
                </c:pt>
                <c:pt idx="387">
                  <c:v>0</c:v>
                </c:pt>
                <c:pt idx="388">
                  <c:v>0</c:v>
                </c:pt>
                <c:pt idx="389">
                  <c:v>1</c:v>
                </c:pt>
                <c:pt idx="390">
                  <c:v>0</c:v>
                </c:pt>
                <c:pt idx="391">
                  <c:v>5</c:v>
                </c:pt>
                <c:pt idx="392">
                  <c:v>2</c:v>
                </c:pt>
                <c:pt idx="393">
                  <c:v>6</c:v>
                </c:pt>
                <c:pt idx="394">
                  <c:v>2</c:v>
                </c:pt>
                <c:pt idx="395">
                  <c:v>2</c:v>
                </c:pt>
                <c:pt idx="396">
                  <c:v>0</c:v>
                </c:pt>
                <c:pt idx="397">
                  <c:v>0</c:v>
                </c:pt>
                <c:pt idx="398">
                  <c:v>2</c:v>
                </c:pt>
                <c:pt idx="399">
                  <c:v>2</c:v>
                </c:pt>
                <c:pt idx="400">
                  <c:v>2</c:v>
                </c:pt>
                <c:pt idx="401">
                  <c:v>1</c:v>
                </c:pt>
                <c:pt idx="402">
                  <c:v>3</c:v>
                </c:pt>
                <c:pt idx="403">
                  <c:v>1</c:v>
                </c:pt>
                <c:pt idx="404">
                  <c:v>0</c:v>
                </c:pt>
                <c:pt idx="405">
                  <c:v>3</c:v>
                </c:pt>
                <c:pt idx="406">
                  <c:v>3</c:v>
                </c:pt>
                <c:pt idx="407">
                  <c:v>1</c:v>
                </c:pt>
                <c:pt idx="408">
                  <c:v>3</c:v>
                </c:pt>
                <c:pt idx="409">
                  <c:v>3</c:v>
                </c:pt>
                <c:pt idx="410">
                  <c:v>3</c:v>
                </c:pt>
                <c:pt idx="411">
                  <c:v>0</c:v>
                </c:pt>
                <c:pt idx="412">
                  <c:v>8</c:v>
                </c:pt>
                <c:pt idx="413">
                  <c:v>5</c:v>
                </c:pt>
                <c:pt idx="414">
                  <c:v>8</c:v>
                </c:pt>
                <c:pt idx="415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3E-4315-A7FA-F141290FE6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529925759"/>
        <c:axId val="533925071"/>
      </c:barChart>
      <c:dateAx>
        <c:axId val="52992575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33925071"/>
        <c:crosses val="autoZero"/>
        <c:auto val="1"/>
        <c:lblOffset val="100"/>
        <c:baseTimeUnit val="days"/>
      </c:dateAx>
      <c:valAx>
        <c:axId val="533925071"/>
        <c:scaling>
          <c:orientation val="minMax"/>
        </c:scaling>
        <c:delete val="0"/>
        <c:axPos val="l"/>
        <c:numFmt formatCode="#\ ##0_ ;\-#\ ##0\ 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992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incidence_celkem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Sheet1!$B$2:$B$417</c:f>
              <c:numCache>
                <c:formatCode>#\ ##0_ ;\-#\ ##0\ </c:formatCode>
                <c:ptCount val="416"/>
                <c:pt idx="0">
                  <c:v>7</c:v>
                </c:pt>
                <c:pt idx="1">
                  <c:v>0</c:v>
                </c:pt>
                <c:pt idx="2">
                  <c:v>0</c:v>
                </c:pt>
                <c:pt idx="3">
                  <c:v>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3</c:v>
                </c:pt>
                <c:pt idx="9">
                  <c:v>1</c:v>
                </c:pt>
                <c:pt idx="10">
                  <c:v>1</c:v>
                </c:pt>
                <c:pt idx="11">
                  <c:v>4</c:v>
                </c:pt>
                <c:pt idx="12">
                  <c:v>1</c:v>
                </c:pt>
                <c:pt idx="13">
                  <c:v>3</c:v>
                </c:pt>
                <c:pt idx="14">
                  <c:v>1</c:v>
                </c:pt>
                <c:pt idx="15">
                  <c:v>2</c:v>
                </c:pt>
                <c:pt idx="16">
                  <c:v>2</c:v>
                </c:pt>
                <c:pt idx="17">
                  <c:v>4</c:v>
                </c:pt>
                <c:pt idx="18">
                  <c:v>2</c:v>
                </c:pt>
                <c:pt idx="19">
                  <c:v>6</c:v>
                </c:pt>
                <c:pt idx="20">
                  <c:v>6</c:v>
                </c:pt>
                <c:pt idx="21">
                  <c:v>4</c:v>
                </c:pt>
                <c:pt idx="22">
                  <c:v>2</c:v>
                </c:pt>
                <c:pt idx="23">
                  <c:v>7</c:v>
                </c:pt>
                <c:pt idx="24">
                  <c:v>13</c:v>
                </c:pt>
                <c:pt idx="25">
                  <c:v>12</c:v>
                </c:pt>
                <c:pt idx="26">
                  <c:v>7</c:v>
                </c:pt>
                <c:pt idx="27">
                  <c:v>7</c:v>
                </c:pt>
                <c:pt idx="28">
                  <c:v>27</c:v>
                </c:pt>
                <c:pt idx="29">
                  <c:v>38</c:v>
                </c:pt>
                <c:pt idx="30">
                  <c:v>60</c:v>
                </c:pt>
                <c:pt idx="31">
                  <c:v>151</c:v>
                </c:pt>
                <c:pt idx="32">
                  <c:v>67</c:v>
                </c:pt>
                <c:pt idx="33">
                  <c:v>83</c:v>
                </c:pt>
                <c:pt idx="34">
                  <c:v>213</c:v>
                </c:pt>
                <c:pt idx="35">
                  <c:v>128</c:v>
                </c:pt>
                <c:pt idx="36">
                  <c:v>87</c:v>
                </c:pt>
                <c:pt idx="37">
                  <c:v>162</c:v>
                </c:pt>
                <c:pt idx="38">
                  <c:v>225</c:v>
                </c:pt>
                <c:pt idx="39">
                  <c:v>80</c:v>
                </c:pt>
                <c:pt idx="40">
                  <c:v>36</c:v>
                </c:pt>
                <c:pt idx="41">
                  <c:v>292</c:v>
                </c:pt>
                <c:pt idx="42">
                  <c:v>375</c:v>
                </c:pt>
                <c:pt idx="43">
                  <c:v>371</c:v>
                </c:pt>
                <c:pt idx="44">
                  <c:v>384</c:v>
                </c:pt>
                <c:pt idx="45">
                  <c:v>414</c:v>
                </c:pt>
                <c:pt idx="46">
                  <c:v>258</c:v>
                </c:pt>
                <c:pt idx="47">
                  <c:v>89</c:v>
                </c:pt>
                <c:pt idx="48">
                  <c:v>428</c:v>
                </c:pt>
                <c:pt idx="49">
                  <c:v>388</c:v>
                </c:pt>
                <c:pt idx="50">
                  <c:v>582</c:v>
                </c:pt>
                <c:pt idx="51">
                  <c:v>460</c:v>
                </c:pt>
                <c:pt idx="52">
                  <c:v>748</c:v>
                </c:pt>
                <c:pt idx="53">
                  <c:v>414</c:v>
                </c:pt>
                <c:pt idx="54">
                  <c:v>284</c:v>
                </c:pt>
                <c:pt idx="55">
                  <c:v>757</c:v>
                </c:pt>
                <c:pt idx="56">
                  <c:v>914</c:v>
                </c:pt>
                <c:pt idx="57">
                  <c:v>393</c:v>
                </c:pt>
                <c:pt idx="58">
                  <c:v>1003</c:v>
                </c:pt>
                <c:pt idx="59">
                  <c:v>918</c:v>
                </c:pt>
                <c:pt idx="60">
                  <c:v>516</c:v>
                </c:pt>
                <c:pt idx="61">
                  <c:v>327</c:v>
                </c:pt>
                <c:pt idx="62">
                  <c:v>622</c:v>
                </c:pt>
                <c:pt idx="63">
                  <c:v>561</c:v>
                </c:pt>
                <c:pt idx="64">
                  <c:v>749</c:v>
                </c:pt>
                <c:pt idx="65">
                  <c:v>811</c:v>
                </c:pt>
                <c:pt idx="66">
                  <c:v>726</c:v>
                </c:pt>
                <c:pt idx="67">
                  <c:v>330</c:v>
                </c:pt>
                <c:pt idx="68">
                  <c:v>124</c:v>
                </c:pt>
                <c:pt idx="69">
                  <c:v>396</c:v>
                </c:pt>
                <c:pt idx="70">
                  <c:v>586</c:v>
                </c:pt>
                <c:pt idx="71">
                  <c:v>933</c:v>
                </c:pt>
                <c:pt idx="72">
                  <c:v>727</c:v>
                </c:pt>
                <c:pt idx="73">
                  <c:v>683</c:v>
                </c:pt>
                <c:pt idx="74">
                  <c:v>251</c:v>
                </c:pt>
                <c:pt idx="75">
                  <c:v>194</c:v>
                </c:pt>
                <c:pt idx="76">
                  <c:v>556</c:v>
                </c:pt>
                <c:pt idx="77">
                  <c:v>183</c:v>
                </c:pt>
                <c:pt idx="78">
                  <c:v>430</c:v>
                </c:pt>
                <c:pt idx="79">
                  <c:v>394</c:v>
                </c:pt>
                <c:pt idx="80">
                  <c:v>358</c:v>
                </c:pt>
                <c:pt idx="81">
                  <c:v>129</c:v>
                </c:pt>
                <c:pt idx="82">
                  <c:v>108</c:v>
                </c:pt>
                <c:pt idx="83">
                  <c:v>519</c:v>
                </c:pt>
                <c:pt idx="84">
                  <c:v>303</c:v>
                </c:pt>
                <c:pt idx="85">
                  <c:v>215</c:v>
                </c:pt>
                <c:pt idx="86">
                  <c:v>248</c:v>
                </c:pt>
                <c:pt idx="87">
                  <c:v>219</c:v>
                </c:pt>
                <c:pt idx="88">
                  <c:v>101</c:v>
                </c:pt>
                <c:pt idx="89">
                  <c:v>43</c:v>
                </c:pt>
                <c:pt idx="90">
                  <c:v>323</c:v>
                </c:pt>
                <c:pt idx="91">
                  <c:v>208</c:v>
                </c:pt>
                <c:pt idx="92">
                  <c:v>198</c:v>
                </c:pt>
                <c:pt idx="93">
                  <c:v>187</c:v>
                </c:pt>
                <c:pt idx="94">
                  <c:v>229</c:v>
                </c:pt>
                <c:pt idx="95">
                  <c:v>127</c:v>
                </c:pt>
                <c:pt idx="96">
                  <c:v>44</c:v>
                </c:pt>
                <c:pt idx="97">
                  <c:v>263</c:v>
                </c:pt>
                <c:pt idx="98">
                  <c:v>164</c:v>
                </c:pt>
                <c:pt idx="99">
                  <c:v>203</c:v>
                </c:pt>
                <c:pt idx="100">
                  <c:v>143</c:v>
                </c:pt>
                <c:pt idx="101">
                  <c:v>307</c:v>
                </c:pt>
                <c:pt idx="102">
                  <c:v>88</c:v>
                </c:pt>
                <c:pt idx="103">
                  <c:v>65</c:v>
                </c:pt>
                <c:pt idx="104">
                  <c:v>278</c:v>
                </c:pt>
                <c:pt idx="105">
                  <c:v>204</c:v>
                </c:pt>
                <c:pt idx="106">
                  <c:v>194</c:v>
                </c:pt>
                <c:pt idx="107">
                  <c:v>118</c:v>
                </c:pt>
                <c:pt idx="108">
                  <c:v>289</c:v>
                </c:pt>
                <c:pt idx="109">
                  <c:v>86</c:v>
                </c:pt>
                <c:pt idx="110">
                  <c:v>48</c:v>
                </c:pt>
                <c:pt idx="111">
                  <c:v>336</c:v>
                </c:pt>
                <c:pt idx="112">
                  <c:v>283</c:v>
                </c:pt>
                <c:pt idx="113">
                  <c:v>237</c:v>
                </c:pt>
                <c:pt idx="114">
                  <c:v>45</c:v>
                </c:pt>
                <c:pt idx="115">
                  <c:v>115</c:v>
                </c:pt>
                <c:pt idx="116">
                  <c:v>126</c:v>
                </c:pt>
                <c:pt idx="117">
                  <c:v>142</c:v>
                </c:pt>
                <c:pt idx="118">
                  <c:v>354</c:v>
                </c:pt>
                <c:pt idx="119">
                  <c:v>330</c:v>
                </c:pt>
                <c:pt idx="120">
                  <c:v>251</c:v>
                </c:pt>
                <c:pt idx="121">
                  <c:v>217</c:v>
                </c:pt>
                <c:pt idx="122">
                  <c:v>92</c:v>
                </c:pt>
                <c:pt idx="123">
                  <c:v>116</c:v>
                </c:pt>
                <c:pt idx="124">
                  <c:v>75</c:v>
                </c:pt>
                <c:pt idx="125">
                  <c:v>530</c:v>
                </c:pt>
                <c:pt idx="126">
                  <c:v>294</c:v>
                </c:pt>
                <c:pt idx="127">
                  <c:v>275</c:v>
                </c:pt>
                <c:pt idx="128">
                  <c:v>328</c:v>
                </c:pt>
                <c:pt idx="129">
                  <c:v>304</c:v>
                </c:pt>
                <c:pt idx="130">
                  <c:v>108</c:v>
                </c:pt>
                <c:pt idx="131">
                  <c:v>52</c:v>
                </c:pt>
                <c:pt idx="132">
                  <c:v>464</c:v>
                </c:pt>
                <c:pt idx="133">
                  <c:v>220</c:v>
                </c:pt>
                <c:pt idx="134">
                  <c:v>281</c:v>
                </c:pt>
                <c:pt idx="135">
                  <c:v>150</c:v>
                </c:pt>
                <c:pt idx="136">
                  <c:v>148</c:v>
                </c:pt>
                <c:pt idx="137">
                  <c:v>66</c:v>
                </c:pt>
                <c:pt idx="138">
                  <c:v>71</c:v>
                </c:pt>
                <c:pt idx="139">
                  <c:v>282</c:v>
                </c:pt>
                <c:pt idx="140">
                  <c:v>152</c:v>
                </c:pt>
                <c:pt idx="141">
                  <c:v>217</c:v>
                </c:pt>
                <c:pt idx="142">
                  <c:v>164</c:v>
                </c:pt>
                <c:pt idx="143">
                  <c:v>192</c:v>
                </c:pt>
                <c:pt idx="144">
                  <c:v>79</c:v>
                </c:pt>
                <c:pt idx="145">
                  <c:v>35</c:v>
                </c:pt>
                <c:pt idx="146">
                  <c:v>174</c:v>
                </c:pt>
                <c:pt idx="147">
                  <c:v>117</c:v>
                </c:pt>
                <c:pt idx="148">
                  <c:v>150</c:v>
                </c:pt>
                <c:pt idx="149">
                  <c:v>97</c:v>
                </c:pt>
                <c:pt idx="150">
                  <c:v>82</c:v>
                </c:pt>
                <c:pt idx="151">
                  <c:v>78</c:v>
                </c:pt>
                <c:pt idx="152">
                  <c:v>18</c:v>
                </c:pt>
                <c:pt idx="153">
                  <c:v>183</c:v>
                </c:pt>
                <c:pt idx="154">
                  <c:v>161</c:v>
                </c:pt>
                <c:pt idx="155">
                  <c:v>156</c:v>
                </c:pt>
                <c:pt idx="156">
                  <c:v>123</c:v>
                </c:pt>
                <c:pt idx="157">
                  <c:v>130</c:v>
                </c:pt>
                <c:pt idx="158">
                  <c:v>52</c:v>
                </c:pt>
                <c:pt idx="159">
                  <c:v>33</c:v>
                </c:pt>
                <c:pt idx="160">
                  <c:v>131</c:v>
                </c:pt>
                <c:pt idx="161">
                  <c:v>86</c:v>
                </c:pt>
                <c:pt idx="162">
                  <c:v>100</c:v>
                </c:pt>
                <c:pt idx="163">
                  <c:v>103</c:v>
                </c:pt>
                <c:pt idx="164">
                  <c:v>91</c:v>
                </c:pt>
                <c:pt idx="165">
                  <c:v>23</c:v>
                </c:pt>
                <c:pt idx="166">
                  <c:v>21</c:v>
                </c:pt>
                <c:pt idx="167">
                  <c:v>99</c:v>
                </c:pt>
                <c:pt idx="168">
                  <c:v>50</c:v>
                </c:pt>
                <c:pt idx="169">
                  <c:v>66</c:v>
                </c:pt>
                <c:pt idx="170">
                  <c:v>55</c:v>
                </c:pt>
                <c:pt idx="171">
                  <c:v>59</c:v>
                </c:pt>
                <c:pt idx="172">
                  <c:v>24</c:v>
                </c:pt>
                <c:pt idx="173">
                  <c:v>23</c:v>
                </c:pt>
                <c:pt idx="174">
                  <c:v>160</c:v>
                </c:pt>
                <c:pt idx="175">
                  <c:v>79</c:v>
                </c:pt>
                <c:pt idx="176">
                  <c:v>69</c:v>
                </c:pt>
                <c:pt idx="177">
                  <c:v>77</c:v>
                </c:pt>
                <c:pt idx="178">
                  <c:v>84</c:v>
                </c:pt>
                <c:pt idx="179">
                  <c:v>18</c:v>
                </c:pt>
                <c:pt idx="180">
                  <c:v>12</c:v>
                </c:pt>
                <c:pt idx="181">
                  <c:v>133</c:v>
                </c:pt>
                <c:pt idx="182">
                  <c:v>66</c:v>
                </c:pt>
                <c:pt idx="183">
                  <c:v>101</c:v>
                </c:pt>
                <c:pt idx="184">
                  <c:v>42</c:v>
                </c:pt>
                <c:pt idx="185">
                  <c:v>50</c:v>
                </c:pt>
                <c:pt idx="186">
                  <c:v>17</c:v>
                </c:pt>
                <c:pt idx="187">
                  <c:v>14</c:v>
                </c:pt>
                <c:pt idx="188">
                  <c:v>86</c:v>
                </c:pt>
                <c:pt idx="189">
                  <c:v>107</c:v>
                </c:pt>
                <c:pt idx="190">
                  <c:v>84</c:v>
                </c:pt>
                <c:pt idx="191">
                  <c:v>37</c:v>
                </c:pt>
                <c:pt idx="192">
                  <c:v>43</c:v>
                </c:pt>
                <c:pt idx="193">
                  <c:v>20</c:v>
                </c:pt>
                <c:pt idx="194">
                  <c:v>13</c:v>
                </c:pt>
                <c:pt idx="195">
                  <c:v>61</c:v>
                </c:pt>
                <c:pt idx="196">
                  <c:v>43</c:v>
                </c:pt>
                <c:pt idx="197">
                  <c:v>30</c:v>
                </c:pt>
                <c:pt idx="198">
                  <c:v>52</c:v>
                </c:pt>
                <c:pt idx="199">
                  <c:v>38</c:v>
                </c:pt>
                <c:pt idx="200">
                  <c:v>9</c:v>
                </c:pt>
                <c:pt idx="201">
                  <c:v>8</c:v>
                </c:pt>
                <c:pt idx="202">
                  <c:v>40</c:v>
                </c:pt>
                <c:pt idx="203">
                  <c:v>45</c:v>
                </c:pt>
                <c:pt idx="204">
                  <c:v>29</c:v>
                </c:pt>
                <c:pt idx="205">
                  <c:v>39</c:v>
                </c:pt>
                <c:pt idx="206">
                  <c:v>22</c:v>
                </c:pt>
                <c:pt idx="207">
                  <c:v>6</c:v>
                </c:pt>
                <c:pt idx="208">
                  <c:v>5</c:v>
                </c:pt>
                <c:pt idx="209">
                  <c:v>39</c:v>
                </c:pt>
                <c:pt idx="210">
                  <c:v>22</c:v>
                </c:pt>
                <c:pt idx="211">
                  <c:v>21</c:v>
                </c:pt>
                <c:pt idx="212">
                  <c:v>20</c:v>
                </c:pt>
                <c:pt idx="213">
                  <c:v>6</c:v>
                </c:pt>
                <c:pt idx="214">
                  <c:v>6</c:v>
                </c:pt>
                <c:pt idx="215">
                  <c:v>4</c:v>
                </c:pt>
                <c:pt idx="216">
                  <c:v>5</c:v>
                </c:pt>
                <c:pt idx="217">
                  <c:v>25</c:v>
                </c:pt>
                <c:pt idx="218">
                  <c:v>31</c:v>
                </c:pt>
                <c:pt idx="219">
                  <c:v>17</c:v>
                </c:pt>
                <c:pt idx="220">
                  <c:v>11</c:v>
                </c:pt>
                <c:pt idx="221">
                  <c:v>5</c:v>
                </c:pt>
                <c:pt idx="222">
                  <c:v>1</c:v>
                </c:pt>
                <c:pt idx="223">
                  <c:v>9</c:v>
                </c:pt>
                <c:pt idx="224">
                  <c:v>8</c:v>
                </c:pt>
                <c:pt idx="225">
                  <c:v>5</c:v>
                </c:pt>
                <c:pt idx="226">
                  <c:v>8</c:v>
                </c:pt>
                <c:pt idx="227">
                  <c:v>7</c:v>
                </c:pt>
                <c:pt idx="228">
                  <c:v>2</c:v>
                </c:pt>
                <c:pt idx="229">
                  <c:v>2</c:v>
                </c:pt>
                <c:pt idx="230">
                  <c:v>15</c:v>
                </c:pt>
                <c:pt idx="231">
                  <c:v>7</c:v>
                </c:pt>
                <c:pt idx="232">
                  <c:v>6</c:v>
                </c:pt>
                <c:pt idx="233">
                  <c:v>13</c:v>
                </c:pt>
                <c:pt idx="234">
                  <c:v>6</c:v>
                </c:pt>
                <c:pt idx="235">
                  <c:v>2</c:v>
                </c:pt>
                <c:pt idx="236">
                  <c:v>0</c:v>
                </c:pt>
                <c:pt idx="237">
                  <c:v>6</c:v>
                </c:pt>
                <c:pt idx="238">
                  <c:v>8</c:v>
                </c:pt>
                <c:pt idx="239">
                  <c:v>1</c:v>
                </c:pt>
                <c:pt idx="240">
                  <c:v>4</c:v>
                </c:pt>
                <c:pt idx="241">
                  <c:v>5</c:v>
                </c:pt>
                <c:pt idx="242">
                  <c:v>0</c:v>
                </c:pt>
                <c:pt idx="243">
                  <c:v>1</c:v>
                </c:pt>
                <c:pt idx="244">
                  <c:v>2</c:v>
                </c:pt>
                <c:pt idx="245">
                  <c:v>2</c:v>
                </c:pt>
                <c:pt idx="246">
                  <c:v>3</c:v>
                </c:pt>
                <c:pt idx="247">
                  <c:v>4</c:v>
                </c:pt>
                <c:pt idx="248">
                  <c:v>3</c:v>
                </c:pt>
                <c:pt idx="249">
                  <c:v>1</c:v>
                </c:pt>
                <c:pt idx="250">
                  <c:v>3</c:v>
                </c:pt>
                <c:pt idx="251">
                  <c:v>6</c:v>
                </c:pt>
                <c:pt idx="252">
                  <c:v>6</c:v>
                </c:pt>
                <c:pt idx="253">
                  <c:v>0</c:v>
                </c:pt>
                <c:pt idx="254">
                  <c:v>3</c:v>
                </c:pt>
                <c:pt idx="255">
                  <c:v>4</c:v>
                </c:pt>
                <c:pt idx="256">
                  <c:v>1</c:v>
                </c:pt>
                <c:pt idx="257">
                  <c:v>0</c:v>
                </c:pt>
                <c:pt idx="258">
                  <c:v>7</c:v>
                </c:pt>
                <c:pt idx="259">
                  <c:v>4</c:v>
                </c:pt>
                <c:pt idx="260">
                  <c:v>3</c:v>
                </c:pt>
                <c:pt idx="261">
                  <c:v>3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3</c:v>
                </c:pt>
                <c:pt idx="266">
                  <c:v>1</c:v>
                </c:pt>
                <c:pt idx="267">
                  <c:v>1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3</c:v>
                </c:pt>
                <c:pt idx="275">
                  <c:v>2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1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1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1</c:v>
                </c:pt>
                <c:pt idx="296">
                  <c:v>1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1</c:v>
                </c:pt>
                <c:pt idx="303">
                  <c:v>1</c:v>
                </c:pt>
                <c:pt idx="304">
                  <c:v>0</c:v>
                </c:pt>
                <c:pt idx="305">
                  <c:v>0</c:v>
                </c:pt>
                <c:pt idx="306">
                  <c:v>1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1</c:v>
                </c:pt>
                <c:pt idx="311">
                  <c:v>0</c:v>
                </c:pt>
                <c:pt idx="312">
                  <c:v>0</c:v>
                </c:pt>
                <c:pt idx="313">
                  <c:v>1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1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2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1</c:v>
                </c:pt>
                <c:pt idx="342">
                  <c:v>0</c:v>
                </c:pt>
                <c:pt idx="343">
                  <c:v>0</c:v>
                </c:pt>
                <c:pt idx="344">
                  <c:v>1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1</c:v>
                </c:pt>
                <c:pt idx="350">
                  <c:v>1</c:v>
                </c:pt>
                <c:pt idx="351">
                  <c:v>0</c:v>
                </c:pt>
                <c:pt idx="352">
                  <c:v>1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3</c:v>
                </c:pt>
                <c:pt idx="357">
                  <c:v>0</c:v>
                </c:pt>
                <c:pt idx="358">
                  <c:v>0</c:v>
                </c:pt>
                <c:pt idx="359">
                  <c:v>1</c:v>
                </c:pt>
                <c:pt idx="360">
                  <c:v>1</c:v>
                </c:pt>
                <c:pt idx="361">
                  <c:v>1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3</c:v>
                </c:pt>
                <c:pt idx="366">
                  <c:v>5</c:v>
                </c:pt>
                <c:pt idx="367">
                  <c:v>3</c:v>
                </c:pt>
                <c:pt idx="368">
                  <c:v>1</c:v>
                </c:pt>
                <c:pt idx="369">
                  <c:v>0</c:v>
                </c:pt>
                <c:pt idx="370">
                  <c:v>5</c:v>
                </c:pt>
                <c:pt idx="371">
                  <c:v>2</c:v>
                </c:pt>
                <c:pt idx="372">
                  <c:v>1</c:v>
                </c:pt>
                <c:pt idx="373">
                  <c:v>2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1</c:v>
                </c:pt>
                <c:pt idx="378">
                  <c:v>1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1</c:v>
                </c:pt>
                <c:pt idx="383">
                  <c:v>0</c:v>
                </c:pt>
                <c:pt idx="384">
                  <c:v>5</c:v>
                </c:pt>
                <c:pt idx="385">
                  <c:v>6</c:v>
                </c:pt>
                <c:pt idx="386">
                  <c:v>3</c:v>
                </c:pt>
                <c:pt idx="387">
                  <c:v>0</c:v>
                </c:pt>
                <c:pt idx="388">
                  <c:v>0</c:v>
                </c:pt>
                <c:pt idx="389">
                  <c:v>1</c:v>
                </c:pt>
                <c:pt idx="390">
                  <c:v>0</c:v>
                </c:pt>
                <c:pt idx="391">
                  <c:v>5</c:v>
                </c:pt>
                <c:pt idx="392">
                  <c:v>2</c:v>
                </c:pt>
                <c:pt idx="393">
                  <c:v>6</c:v>
                </c:pt>
                <c:pt idx="394">
                  <c:v>2</c:v>
                </c:pt>
                <c:pt idx="395">
                  <c:v>3</c:v>
                </c:pt>
                <c:pt idx="396">
                  <c:v>1</c:v>
                </c:pt>
                <c:pt idx="397">
                  <c:v>1</c:v>
                </c:pt>
                <c:pt idx="398">
                  <c:v>2</c:v>
                </c:pt>
                <c:pt idx="399">
                  <c:v>3</c:v>
                </c:pt>
                <c:pt idx="400">
                  <c:v>9</c:v>
                </c:pt>
                <c:pt idx="401">
                  <c:v>2</c:v>
                </c:pt>
                <c:pt idx="402">
                  <c:v>6</c:v>
                </c:pt>
                <c:pt idx="403">
                  <c:v>1</c:v>
                </c:pt>
                <c:pt idx="404">
                  <c:v>0</c:v>
                </c:pt>
                <c:pt idx="405">
                  <c:v>4</c:v>
                </c:pt>
                <c:pt idx="406">
                  <c:v>3</c:v>
                </c:pt>
                <c:pt idx="407">
                  <c:v>20</c:v>
                </c:pt>
                <c:pt idx="408">
                  <c:v>3</c:v>
                </c:pt>
                <c:pt idx="409">
                  <c:v>4</c:v>
                </c:pt>
                <c:pt idx="410">
                  <c:v>3</c:v>
                </c:pt>
                <c:pt idx="411">
                  <c:v>1</c:v>
                </c:pt>
                <c:pt idx="412">
                  <c:v>10</c:v>
                </c:pt>
                <c:pt idx="413">
                  <c:v>11</c:v>
                </c:pt>
                <c:pt idx="414">
                  <c:v>9</c:v>
                </c:pt>
                <c:pt idx="415" formatCode="General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1C0-4B0C-A220-7796AA6DAF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529925759"/>
        <c:axId val="533925071"/>
      </c:barChart>
      <c:dateAx>
        <c:axId val="52992575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33925071"/>
        <c:crosses val="autoZero"/>
        <c:auto val="1"/>
        <c:lblOffset val="100"/>
        <c:baseTimeUnit val="days"/>
      </c:dateAx>
      <c:valAx>
        <c:axId val="533925071"/>
        <c:scaling>
          <c:orientation val="minMax"/>
        </c:scaling>
        <c:delete val="0"/>
        <c:axPos val="l"/>
        <c:numFmt formatCode="#\ ##0_ ;\-#\ ##0\ 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992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umrti_klinet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Sheet1!$B$2:$B$417</c:f>
              <c:numCache>
                <c:formatCode>#\ ##0_ ;\-#\ ##0\ </c:formatCode>
                <c:ptCount val="4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1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1</c:v>
                </c:pt>
                <c:pt idx="27">
                  <c:v>0</c:v>
                </c:pt>
                <c:pt idx="28">
                  <c:v>1</c:v>
                </c:pt>
                <c:pt idx="29">
                  <c:v>0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3">
                  <c:v>3</c:v>
                </c:pt>
                <c:pt idx="34">
                  <c:v>5</c:v>
                </c:pt>
                <c:pt idx="35">
                  <c:v>6</c:v>
                </c:pt>
                <c:pt idx="36">
                  <c:v>5</c:v>
                </c:pt>
                <c:pt idx="37">
                  <c:v>4</c:v>
                </c:pt>
                <c:pt idx="38">
                  <c:v>9</c:v>
                </c:pt>
                <c:pt idx="39">
                  <c:v>6</c:v>
                </c:pt>
                <c:pt idx="40">
                  <c:v>1</c:v>
                </c:pt>
                <c:pt idx="41">
                  <c:v>11</c:v>
                </c:pt>
                <c:pt idx="42">
                  <c:v>9</c:v>
                </c:pt>
                <c:pt idx="43">
                  <c:v>12</c:v>
                </c:pt>
                <c:pt idx="44">
                  <c:v>7</c:v>
                </c:pt>
                <c:pt idx="45">
                  <c:v>7</c:v>
                </c:pt>
                <c:pt idx="46">
                  <c:v>7</c:v>
                </c:pt>
                <c:pt idx="47">
                  <c:v>17</c:v>
                </c:pt>
                <c:pt idx="48">
                  <c:v>20</c:v>
                </c:pt>
                <c:pt idx="49">
                  <c:v>13</c:v>
                </c:pt>
                <c:pt idx="50">
                  <c:v>28</c:v>
                </c:pt>
                <c:pt idx="51">
                  <c:v>17</c:v>
                </c:pt>
                <c:pt idx="52">
                  <c:v>15</c:v>
                </c:pt>
                <c:pt idx="53">
                  <c:v>21</c:v>
                </c:pt>
                <c:pt idx="54">
                  <c:v>25</c:v>
                </c:pt>
                <c:pt idx="55">
                  <c:v>34</c:v>
                </c:pt>
                <c:pt idx="56">
                  <c:v>42</c:v>
                </c:pt>
                <c:pt idx="57">
                  <c:v>27</c:v>
                </c:pt>
                <c:pt idx="58">
                  <c:v>46</c:v>
                </c:pt>
                <c:pt idx="59">
                  <c:v>36</c:v>
                </c:pt>
                <c:pt idx="60">
                  <c:v>46</c:v>
                </c:pt>
                <c:pt idx="61">
                  <c:v>47</c:v>
                </c:pt>
                <c:pt idx="62">
                  <c:v>52</c:v>
                </c:pt>
                <c:pt idx="63">
                  <c:v>48</c:v>
                </c:pt>
                <c:pt idx="64">
                  <c:v>54</c:v>
                </c:pt>
                <c:pt idx="65">
                  <c:v>42</c:v>
                </c:pt>
                <c:pt idx="66">
                  <c:v>45</c:v>
                </c:pt>
                <c:pt idx="67">
                  <c:v>42</c:v>
                </c:pt>
                <c:pt idx="68">
                  <c:v>40</c:v>
                </c:pt>
                <c:pt idx="69">
                  <c:v>38</c:v>
                </c:pt>
                <c:pt idx="70">
                  <c:v>44</c:v>
                </c:pt>
                <c:pt idx="71">
                  <c:v>42</c:v>
                </c:pt>
                <c:pt idx="72">
                  <c:v>49</c:v>
                </c:pt>
                <c:pt idx="73">
                  <c:v>49</c:v>
                </c:pt>
                <c:pt idx="74">
                  <c:v>36</c:v>
                </c:pt>
                <c:pt idx="75">
                  <c:v>25</c:v>
                </c:pt>
                <c:pt idx="76">
                  <c:v>35</c:v>
                </c:pt>
                <c:pt idx="77">
                  <c:v>42</c:v>
                </c:pt>
                <c:pt idx="78">
                  <c:v>40</c:v>
                </c:pt>
                <c:pt idx="79">
                  <c:v>37</c:v>
                </c:pt>
                <c:pt idx="80">
                  <c:v>34</c:v>
                </c:pt>
                <c:pt idx="81">
                  <c:v>39</c:v>
                </c:pt>
                <c:pt idx="82">
                  <c:v>29</c:v>
                </c:pt>
                <c:pt idx="83">
                  <c:v>37</c:v>
                </c:pt>
                <c:pt idx="84">
                  <c:v>41</c:v>
                </c:pt>
                <c:pt idx="85">
                  <c:v>27</c:v>
                </c:pt>
                <c:pt idx="86">
                  <c:v>36</c:v>
                </c:pt>
                <c:pt idx="87">
                  <c:v>31</c:v>
                </c:pt>
                <c:pt idx="88">
                  <c:v>31</c:v>
                </c:pt>
                <c:pt idx="89">
                  <c:v>27</c:v>
                </c:pt>
                <c:pt idx="90">
                  <c:v>42</c:v>
                </c:pt>
                <c:pt idx="91">
                  <c:v>24</c:v>
                </c:pt>
                <c:pt idx="92">
                  <c:v>25</c:v>
                </c:pt>
                <c:pt idx="93">
                  <c:v>20</c:v>
                </c:pt>
                <c:pt idx="94">
                  <c:v>20</c:v>
                </c:pt>
                <c:pt idx="95">
                  <c:v>30</c:v>
                </c:pt>
                <c:pt idx="96">
                  <c:v>17</c:v>
                </c:pt>
                <c:pt idx="97">
                  <c:v>21</c:v>
                </c:pt>
                <c:pt idx="98">
                  <c:v>19</c:v>
                </c:pt>
                <c:pt idx="99">
                  <c:v>15</c:v>
                </c:pt>
                <c:pt idx="100">
                  <c:v>25</c:v>
                </c:pt>
                <c:pt idx="101">
                  <c:v>19</c:v>
                </c:pt>
                <c:pt idx="102">
                  <c:v>25</c:v>
                </c:pt>
                <c:pt idx="103">
                  <c:v>20</c:v>
                </c:pt>
                <c:pt idx="104">
                  <c:v>23</c:v>
                </c:pt>
                <c:pt idx="105">
                  <c:v>26</c:v>
                </c:pt>
                <c:pt idx="106">
                  <c:v>25</c:v>
                </c:pt>
                <c:pt idx="107">
                  <c:v>30</c:v>
                </c:pt>
                <c:pt idx="108">
                  <c:v>22</c:v>
                </c:pt>
                <c:pt idx="109">
                  <c:v>11</c:v>
                </c:pt>
                <c:pt idx="110">
                  <c:v>11</c:v>
                </c:pt>
                <c:pt idx="111">
                  <c:v>34</c:v>
                </c:pt>
                <c:pt idx="112">
                  <c:v>19</c:v>
                </c:pt>
                <c:pt idx="113">
                  <c:v>22</c:v>
                </c:pt>
                <c:pt idx="114">
                  <c:v>14</c:v>
                </c:pt>
                <c:pt idx="115">
                  <c:v>21</c:v>
                </c:pt>
                <c:pt idx="116">
                  <c:v>20</c:v>
                </c:pt>
                <c:pt idx="117">
                  <c:v>11</c:v>
                </c:pt>
                <c:pt idx="118">
                  <c:v>26</c:v>
                </c:pt>
                <c:pt idx="119">
                  <c:v>13</c:v>
                </c:pt>
                <c:pt idx="120">
                  <c:v>14</c:v>
                </c:pt>
                <c:pt idx="121">
                  <c:v>13</c:v>
                </c:pt>
                <c:pt idx="122">
                  <c:v>14</c:v>
                </c:pt>
                <c:pt idx="123">
                  <c:v>24</c:v>
                </c:pt>
                <c:pt idx="124">
                  <c:v>20</c:v>
                </c:pt>
                <c:pt idx="125">
                  <c:v>20</c:v>
                </c:pt>
                <c:pt idx="126">
                  <c:v>21</c:v>
                </c:pt>
                <c:pt idx="127">
                  <c:v>23</c:v>
                </c:pt>
                <c:pt idx="128">
                  <c:v>15</c:v>
                </c:pt>
                <c:pt idx="129">
                  <c:v>21</c:v>
                </c:pt>
                <c:pt idx="130">
                  <c:v>13</c:v>
                </c:pt>
                <c:pt idx="131">
                  <c:v>14</c:v>
                </c:pt>
                <c:pt idx="132">
                  <c:v>21</c:v>
                </c:pt>
                <c:pt idx="133">
                  <c:v>20</c:v>
                </c:pt>
                <c:pt idx="134">
                  <c:v>19</c:v>
                </c:pt>
                <c:pt idx="135">
                  <c:v>24</c:v>
                </c:pt>
                <c:pt idx="136">
                  <c:v>22</c:v>
                </c:pt>
                <c:pt idx="137">
                  <c:v>17</c:v>
                </c:pt>
                <c:pt idx="138">
                  <c:v>19</c:v>
                </c:pt>
                <c:pt idx="139">
                  <c:v>23</c:v>
                </c:pt>
                <c:pt idx="140">
                  <c:v>19</c:v>
                </c:pt>
                <c:pt idx="141">
                  <c:v>17</c:v>
                </c:pt>
                <c:pt idx="142">
                  <c:v>14</c:v>
                </c:pt>
                <c:pt idx="143">
                  <c:v>15</c:v>
                </c:pt>
                <c:pt idx="144">
                  <c:v>10</c:v>
                </c:pt>
                <c:pt idx="145">
                  <c:v>13</c:v>
                </c:pt>
                <c:pt idx="146">
                  <c:v>10</c:v>
                </c:pt>
                <c:pt idx="147">
                  <c:v>17</c:v>
                </c:pt>
                <c:pt idx="148">
                  <c:v>15</c:v>
                </c:pt>
                <c:pt idx="149">
                  <c:v>16</c:v>
                </c:pt>
                <c:pt idx="150">
                  <c:v>16</c:v>
                </c:pt>
                <c:pt idx="151">
                  <c:v>11</c:v>
                </c:pt>
                <c:pt idx="152">
                  <c:v>11</c:v>
                </c:pt>
                <c:pt idx="153">
                  <c:v>16</c:v>
                </c:pt>
                <c:pt idx="154">
                  <c:v>9</c:v>
                </c:pt>
                <c:pt idx="155">
                  <c:v>9</c:v>
                </c:pt>
                <c:pt idx="156">
                  <c:v>12</c:v>
                </c:pt>
                <c:pt idx="157">
                  <c:v>10</c:v>
                </c:pt>
                <c:pt idx="158">
                  <c:v>8</c:v>
                </c:pt>
                <c:pt idx="159">
                  <c:v>7</c:v>
                </c:pt>
                <c:pt idx="160">
                  <c:v>8</c:v>
                </c:pt>
                <c:pt idx="161">
                  <c:v>9</c:v>
                </c:pt>
                <c:pt idx="162">
                  <c:v>7</c:v>
                </c:pt>
                <c:pt idx="163">
                  <c:v>8</c:v>
                </c:pt>
                <c:pt idx="164">
                  <c:v>12</c:v>
                </c:pt>
                <c:pt idx="165">
                  <c:v>9</c:v>
                </c:pt>
                <c:pt idx="166">
                  <c:v>11</c:v>
                </c:pt>
                <c:pt idx="167">
                  <c:v>12</c:v>
                </c:pt>
                <c:pt idx="168">
                  <c:v>6</c:v>
                </c:pt>
                <c:pt idx="169">
                  <c:v>6</c:v>
                </c:pt>
                <c:pt idx="170">
                  <c:v>4</c:v>
                </c:pt>
                <c:pt idx="171">
                  <c:v>6</c:v>
                </c:pt>
                <c:pt idx="172">
                  <c:v>6</c:v>
                </c:pt>
                <c:pt idx="173">
                  <c:v>5</c:v>
                </c:pt>
                <c:pt idx="174">
                  <c:v>8</c:v>
                </c:pt>
                <c:pt idx="175">
                  <c:v>6</c:v>
                </c:pt>
                <c:pt idx="176">
                  <c:v>5</c:v>
                </c:pt>
                <c:pt idx="177">
                  <c:v>7</c:v>
                </c:pt>
                <c:pt idx="178">
                  <c:v>4</c:v>
                </c:pt>
                <c:pt idx="179">
                  <c:v>6</c:v>
                </c:pt>
                <c:pt idx="180">
                  <c:v>5</c:v>
                </c:pt>
                <c:pt idx="181">
                  <c:v>14</c:v>
                </c:pt>
                <c:pt idx="182">
                  <c:v>16</c:v>
                </c:pt>
                <c:pt idx="183">
                  <c:v>10</c:v>
                </c:pt>
                <c:pt idx="184">
                  <c:v>4</c:v>
                </c:pt>
                <c:pt idx="185">
                  <c:v>6</c:v>
                </c:pt>
                <c:pt idx="186">
                  <c:v>8</c:v>
                </c:pt>
                <c:pt idx="187">
                  <c:v>4</c:v>
                </c:pt>
                <c:pt idx="188">
                  <c:v>5</c:v>
                </c:pt>
                <c:pt idx="189">
                  <c:v>5</c:v>
                </c:pt>
                <c:pt idx="190">
                  <c:v>6</c:v>
                </c:pt>
                <c:pt idx="191">
                  <c:v>2</c:v>
                </c:pt>
                <c:pt idx="192">
                  <c:v>6</c:v>
                </c:pt>
                <c:pt idx="193">
                  <c:v>5</c:v>
                </c:pt>
                <c:pt idx="194">
                  <c:v>6</c:v>
                </c:pt>
                <c:pt idx="195">
                  <c:v>7</c:v>
                </c:pt>
                <c:pt idx="196">
                  <c:v>9</c:v>
                </c:pt>
                <c:pt idx="197">
                  <c:v>5</c:v>
                </c:pt>
                <c:pt idx="198">
                  <c:v>5</c:v>
                </c:pt>
                <c:pt idx="199">
                  <c:v>1</c:v>
                </c:pt>
                <c:pt idx="200">
                  <c:v>5</c:v>
                </c:pt>
                <c:pt idx="201">
                  <c:v>7</c:v>
                </c:pt>
                <c:pt idx="202">
                  <c:v>5</c:v>
                </c:pt>
                <c:pt idx="203">
                  <c:v>2</c:v>
                </c:pt>
                <c:pt idx="204">
                  <c:v>2</c:v>
                </c:pt>
                <c:pt idx="205">
                  <c:v>3</c:v>
                </c:pt>
                <c:pt idx="206">
                  <c:v>4</c:v>
                </c:pt>
                <c:pt idx="207">
                  <c:v>2</c:v>
                </c:pt>
                <c:pt idx="208">
                  <c:v>1</c:v>
                </c:pt>
                <c:pt idx="209">
                  <c:v>4</c:v>
                </c:pt>
                <c:pt idx="210">
                  <c:v>2</c:v>
                </c:pt>
                <c:pt idx="211">
                  <c:v>2</c:v>
                </c:pt>
                <c:pt idx="212">
                  <c:v>1</c:v>
                </c:pt>
                <c:pt idx="213">
                  <c:v>2</c:v>
                </c:pt>
                <c:pt idx="214">
                  <c:v>1</c:v>
                </c:pt>
                <c:pt idx="215">
                  <c:v>3</c:v>
                </c:pt>
                <c:pt idx="216">
                  <c:v>3</c:v>
                </c:pt>
                <c:pt idx="217">
                  <c:v>2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2</c:v>
                </c:pt>
                <c:pt idx="223">
                  <c:v>1</c:v>
                </c:pt>
                <c:pt idx="224">
                  <c:v>2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1</c:v>
                </c:pt>
                <c:pt idx="230">
                  <c:v>1</c:v>
                </c:pt>
                <c:pt idx="231">
                  <c:v>0</c:v>
                </c:pt>
                <c:pt idx="232">
                  <c:v>2</c:v>
                </c:pt>
                <c:pt idx="233">
                  <c:v>0</c:v>
                </c:pt>
                <c:pt idx="234">
                  <c:v>2</c:v>
                </c:pt>
                <c:pt idx="235">
                  <c:v>1</c:v>
                </c:pt>
                <c:pt idx="236">
                  <c:v>1</c:v>
                </c:pt>
                <c:pt idx="237">
                  <c:v>0</c:v>
                </c:pt>
                <c:pt idx="238">
                  <c:v>1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1</c:v>
                </c:pt>
                <c:pt idx="248">
                  <c:v>0</c:v>
                </c:pt>
                <c:pt idx="249">
                  <c:v>0</c:v>
                </c:pt>
                <c:pt idx="250">
                  <c:v>2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2</c:v>
                </c:pt>
                <c:pt idx="256">
                  <c:v>0</c:v>
                </c:pt>
                <c:pt idx="257">
                  <c:v>0</c:v>
                </c:pt>
                <c:pt idx="258">
                  <c:v>1</c:v>
                </c:pt>
                <c:pt idx="259">
                  <c:v>0</c:v>
                </c:pt>
                <c:pt idx="260">
                  <c:v>1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1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3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1</c:v>
                </c:pt>
                <c:pt idx="284">
                  <c:v>0</c:v>
                </c:pt>
                <c:pt idx="285">
                  <c:v>1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1</c:v>
                </c:pt>
                <c:pt idx="296">
                  <c:v>1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1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1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1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1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1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1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2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1</c:v>
                </c:pt>
                <c:pt idx="409">
                  <c:v>0</c:v>
                </c:pt>
                <c:pt idx="410">
                  <c:v>0</c:v>
                </c:pt>
                <c:pt idx="411">
                  <c:v>1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3E-4315-A7FA-F141290FE6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529925759"/>
        <c:axId val="533925071"/>
      </c:barChart>
      <c:dateAx>
        <c:axId val="52992575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33925071"/>
        <c:crosses val="autoZero"/>
        <c:auto val="1"/>
        <c:lblOffset val="100"/>
        <c:baseTimeUnit val="days"/>
      </c:dateAx>
      <c:valAx>
        <c:axId val="533925071"/>
        <c:scaling>
          <c:orientation val="minMax"/>
        </c:scaling>
        <c:delete val="0"/>
        <c:axPos val="l"/>
        <c:numFmt formatCode="#\ ##0_ ;\-#\ ##0\ 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992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30.8.–
5.9.</c:v>
                </c:pt>
                <c:pt idx="1">
                  <c:v>6.9.–
12.9.</c:v>
                </c:pt>
                <c:pt idx="2">
                  <c:v>13.9.–
19.9.</c:v>
                </c:pt>
                <c:pt idx="3">
                  <c:v>20.9.–
26.9.</c:v>
                </c:pt>
                <c:pt idx="4">
                  <c:v>27.9.–
3.10.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28</c:v>
                </c:pt>
                <c:pt idx="1">
                  <c:v>0</c:v>
                </c:pt>
                <c:pt idx="2">
                  <c:v>6</c:v>
                </c:pt>
                <c:pt idx="3">
                  <c:v>14</c:v>
                </c:pt>
                <c:pt idx="4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FA-463E-99D6-F4A0CEB762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9151905390317288E-2"/>
          <c:y val="3.5493880780117011E-2"/>
          <c:w val="0.9259736925366634"/>
          <c:h val="0.804911412298308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Hospitalizace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Sheet1!$A$2:$A$318</c:f>
              <c:numCache>
                <c:formatCode>m/d/yyyy</c:formatCode>
                <c:ptCount val="317"/>
                <c:pt idx="0">
                  <c:v>44075</c:v>
                </c:pt>
                <c:pt idx="1">
                  <c:v>44078</c:v>
                </c:pt>
                <c:pt idx="2">
                  <c:v>44082</c:v>
                </c:pt>
                <c:pt idx="3">
                  <c:v>44083</c:v>
                </c:pt>
                <c:pt idx="4">
                  <c:v>44084</c:v>
                </c:pt>
                <c:pt idx="5">
                  <c:v>44085</c:v>
                </c:pt>
                <c:pt idx="6">
                  <c:v>44086</c:v>
                </c:pt>
                <c:pt idx="7">
                  <c:v>44087</c:v>
                </c:pt>
                <c:pt idx="8">
                  <c:v>44088</c:v>
                </c:pt>
                <c:pt idx="9">
                  <c:v>44089</c:v>
                </c:pt>
                <c:pt idx="10">
                  <c:v>44090</c:v>
                </c:pt>
                <c:pt idx="11">
                  <c:v>44091</c:v>
                </c:pt>
                <c:pt idx="12">
                  <c:v>44092</c:v>
                </c:pt>
                <c:pt idx="13">
                  <c:v>44093</c:v>
                </c:pt>
                <c:pt idx="14">
                  <c:v>44094</c:v>
                </c:pt>
                <c:pt idx="15">
                  <c:v>44095</c:v>
                </c:pt>
                <c:pt idx="16">
                  <c:v>44096</c:v>
                </c:pt>
                <c:pt idx="17">
                  <c:v>44097</c:v>
                </c:pt>
                <c:pt idx="18">
                  <c:v>44098</c:v>
                </c:pt>
                <c:pt idx="19">
                  <c:v>44099</c:v>
                </c:pt>
                <c:pt idx="20">
                  <c:v>44100</c:v>
                </c:pt>
                <c:pt idx="21">
                  <c:v>44101</c:v>
                </c:pt>
                <c:pt idx="22">
                  <c:v>44102</c:v>
                </c:pt>
                <c:pt idx="23">
                  <c:v>44103</c:v>
                </c:pt>
                <c:pt idx="24">
                  <c:v>44104</c:v>
                </c:pt>
                <c:pt idx="25">
                  <c:v>44105</c:v>
                </c:pt>
                <c:pt idx="26">
                  <c:v>44106</c:v>
                </c:pt>
                <c:pt idx="27">
                  <c:v>44107</c:v>
                </c:pt>
                <c:pt idx="28">
                  <c:v>44108</c:v>
                </c:pt>
                <c:pt idx="29">
                  <c:v>44109</c:v>
                </c:pt>
                <c:pt idx="30">
                  <c:v>44110</c:v>
                </c:pt>
                <c:pt idx="31">
                  <c:v>44111</c:v>
                </c:pt>
                <c:pt idx="32">
                  <c:v>44112</c:v>
                </c:pt>
                <c:pt idx="33">
                  <c:v>44113</c:v>
                </c:pt>
                <c:pt idx="34">
                  <c:v>44114</c:v>
                </c:pt>
                <c:pt idx="35">
                  <c:v>44115</c:v>
                </c:pt>
                <c:pt idx="36">
                  <c:v>44116</c:v>
                </c:pt>
                <c:pt idx="37">
                  <c:v>44117</c:v>
                </c:pt>
                <c:pt idx="38">
                  <c:v>44118</c:v>
                </c:pt>
                <c:pt idx="39">
                  <c:v>44119</c:v>
                </c:pt>
                <c:pt idx="40">
                  <c:v>44120</c:v>
                </c:pt>
                <c:pt idx="41">
                  <c:v>44121</c:v>
                </c:pt>
                <c:pt idx="42">
                  <c:v>44122</c:v>
                </c:pt>
                <c:pt idx="43">
                  <c:v>44123</c:v>
                </c:pt>
                <c:pt idx="44">
                  <c:v>44124</c:v>
                </c:pt>
                <c:pt idx="45">
                  <c:v>44125</c:v>
                </c:pt>
                <c:pt idx="46">
                  <c:v>44126</c:v>
                </c:pt>
                <c:pt idx="47">
                  <c:v>44127</c:v>
                </c:pt>
                <c:pt idx="48">
                  <c:v>44128</c:v>
                </c:pt>
                <c:pt idx="49">
                  <c:v>44129</c:v>
                </c:pt>
                <c:pt idx="50">
                  <c:v>44130</c:v>
                </c:pt>
                <c:pt idx="51">
                  <c:v>44131</c:v>
                </c:pt>
                <c:pt idx="52">
                  <c:v>44132</c:v>
                </c:pt>
                <c:pt idx="53">
                  <c:v>44133</c:v>
                </c:pt>
                <c:pt idx="54">
                  <c:v>44134</c:v>
                </c:pt>
                <c:pt idx="55">
                  <c:v>44135</c:v>
                </c:pt>
                <c:pt idx="56">
                  <c:v>44136</c:v>
                </c:pt>
                <c:pt idx="57">
                  <c:v>44137</c:v>
                </c:pt>
                <c:pt idx="58">
                  <c:v>44138</c:v>
                </c:pt>
                <c:pt idx="59">
                  <c:v>44139</c:v>
                </c:pt>
                <c:pt idx="60">
                  <c:v>44140</c:v>
                </c:pt>
                <c:pt idx="61">
                  <c:v>44141</c:v>
                </c:pt>
                <c:pt idx="62">
                  <c:v>44142</c:v>
                </c:pt>
                <c:pt idx="63">
                  <c:v>44143</c:v>
                </c:pt>
                <c:pt idx="64">
                  <c:v>44144</c:v>
                </c:pt>
                <c:pt idx="65">
                  <c:v>44145</c:v>
                </c:pt>
                <c:pt idx="66">
                  <c:v>44146</c:v>
                </c:pt>
                <c:pt idx="67">
                  <c:v>44147</c:v>
                </c:pt>
                <c:pt idx="68">
                  <c:v>44148</c:v>
                </c:pt>
                <c:pt idx="69">
                  <c:v>44149</c:v>
                </c:pt>
                <c:pt idx="70">
                  <c:v>44150</c:v>
                </c:pt>
                <c:pt idx="71">
                  <c:v>44151</c:v>
                </c:pt>
                <c:pt idx="72">
                  <c:v>44152</c:v>
                </c:pt>
                <c:pt idx="73">
                  <c:v>44153</c:v>
                </c:pt>
                <c:pt idx="74">
                  <c:v>44154</c:v>
                </c:pt>
                <c:pt idx="75">
                  <c:v>44155</c:v>
                </c:pt>
                <c:pt idx="76">
                  <c:v>44156</c:v>
                </c:pt>
                <c:pt idx="77">
                  <c:v>44157</c:v>
                </c:pt>
                <c:pt idx="78">
                  <c:v>44158</c:v>
                </c:pt>
                <c:pt idx="79">
                  <c:v>44159</c:v>
                </c:pt>
                <c:pt idx="80">
                  <c:v>44160</c:v>
                </c:pt>
                <c:pt idx="81">
                  <c:v>44161</c:v>
                </c:pt>
                <c:pt idx="82">
                  <c:v>44162</c:v>
                </c:pt>
                <c:pt idx="83">
                  <c:v>44163</c:v>
                </c:pt>
                <c:pt idx="84">
                  <c:v>44164</c:v>
                </c:pt>
                <c:pt idx="85">
                  <c:v>44165</c:v>
                </c:pt>
                <c:pt idx="86">
                  <c:v>44166</c:v>
                </c:pt>
                <c:pt idx="87">
                  <c:v>44167</c:v>
                </c:pt>
                <c:pt idx="88">
                  <c:v>44168</c:v>
                </c:pt>
                <c:pt idx="89">
                  <c:v>44169</c:v>
                </c:pt>
                <c:pt idx="90">
                  <c:v>44170</c:v>
                </c:pt>
                <c:pt idx="91">
                  <c:v>44171</c:v>
                </c:pt>
                <c:pt idx="92">
                  <c:v>44172</c:v>
                </c:pt>
                <c:pt idx="93">
                  <c:v>44173</c:v>
                </c:pt>
                <c:pt idx="94">
                  <c:v>44174</c:v>
                </c:pt>
                <c:pt idx="95">
                  <c:v>44175</c:v>
                </c:pt>
                <c:pt idx="96">
                  <c:v>44176</c:v>
                </c:pt>
                <c:pt idx="97">
                  <c:v>44177</c:v>
                </c:pt>
                <c:pt idx="98">
                  <c:v>44178</c:v>
                </c:pt>
                <c:pt idx="99">
                  <c:v>44179</c:v>
                </c:pt>
                <c:pt idx="100">
                  <c:v>44180</c:v>
                </c:pt>
                <c:pt idx="101">
                  <c:v>44181</c:v>
                </c:pt>
                <c:pt idx="102">
                  <c:v>44182</c:v>
                </c:pt>
                <c:pt idx="103">
                  <c:v>44183</c:v>
                </c:pt>
                <c:pt idx="104">
                  <c:v>44184</c:v>
                </c:pt>
                <c:pt idx="105">
                  <c:v>44185</c:v>
                </c:pt>
                <c:pt idx="106">
                  <c:v>44186</c:v>
                </c:pt>
                <c:pt idx="107">
                  <c:v>44187</c:v>
                </c:pt>
                <c:pt idx="108">
                  <c:v>44188</c:v>
                </c:pt>
                <c:pt idx="109">
                  <c:v>44189</c:v>
                </c:pt>
                <c:pt idx="110">
                  <c:v>44190</c:v>
                </c:pt>
                <c:pt idx="111">
                  <c:v>44191</c:v>
                </c:pt>
                <c:pt idx="112">
                  <c:v>44192</c:v>
                </c:pt>
                <c:pt idx="113">
                  <c:v>44193</c:v>
                </c:pt>
                <c:pt idx="114">
                  <c:v>44194</c:v>
                </c:pt>
                <c:pt idx="115">
                  <c:v>44195</c:v>
                </c:pt>
                <c:pt idx="116">
                  <c:v>44196</c:v>
                </c:pt>
                <c:pt idx="117">
                  <c:v>44197</c:v>
                </c:pt>
                <c:pt idx="118">
                  <c:v>44198</c:v>
                </c:pt>
                <c:pt idx="119">
                  <c:v>44199</c:v>
                </c:pt>
                <c:pt idx="120">
                  <c:v>44200</c:v>
                </c:pt>
                <c:pt idx="121">
                  <c:v>44201</c:v>
                </c:pt>
                <c:pt idx="122">
                  <c:v>44202</c:v>
                </c:pt>
                <c:pt idx="123">
                  <c:v>44203</c:v>
                </c:pt>
                <c:pt idx="124">
                  <c:v>44204</c:v>
                </c:pt>
                <c:pt idx="125">
                  <c:v>44205</c:v>
                </c:pt>
                <c:pt idx="126">
                  <c:v>44206</c:v>
                </c:pt>
                <c:pt idx="127">
                  <c:v>44207</c:v>
                </c:pt>
                <c:pt idx="128">
                  <c:v>44208</c:v>
                </c:pt>
                <c:pt idx="129">
                  <c:v>44209</c:v>
                </c:pt>
                <c:pt idx="130">
                  <c:v>44210</c:v>
                </c:pt>
                <c:pt idx="131">
                  <c:v>44211</c:v>
                </c:pt>
                <c:pt idx="132">
                  <c:v>44212</c:v>
                </c:pt>
                <c:pt idx="133">
                  <c:v>44213</c:v>
                </c:pt>
                <c:pt idx="134">
                  <c:v>44214</c:v>
                </c:pt>
                <c:pt idx="135">
                  <c:v>44215</c:v>
                </c:pt>
                <c:pt idx="136">
                  <c:v>44216</c:v>
                </c:pt>
                <c:pt idx="137">
                  <c:v>44217</c:v>
                </c:pt>
                <c:pt idx="138">
                  <c:v>44218</c:v>
                </c:pt>
                <c:pt idx="139">
                  <c:v>44219</c:v>
                </c:pt>
                <c:pt idx="140">
                  <c:v>44220</c:v>
                </c:pt>
                <c:pt idx="141">
                  <c:v>44221</c:v>
                </c:pt>
                <c:pt idx="142">
                  <c:v>44222</c:v>
                </c:pt>
                <c:pt idx="143">
                  <c:v>44223</c:v>
                </c:pt>
                <c:pt idx="144">
                  <c:v>44224</c:v>
                </c:pt>
                <c:pt idx="145">
                  <c:v>44225</c:v>
                </c:pt>
                <c:pt idx="146">
                  <c:v>44226</c:v>
                </c:pt>
                <c:pt idx="147">
                  <c:v>44227</c:v>
                </c:pt>
                <c:pt idx="148">
                  <c:v>44228</c:v>
                </c:pt>
                <c:pt idx="149">
                  <c:v>44229</c:v>
                </c:pt>
                <c:pt idx="150">
                  <c:v>44230</c:v>
                </c:pt>
                <c:pt idx="151">
                  <c:v>44231</c:v>
                </c:pt>
                <c:pt idx="152">
                  <c:v>44232</c:v>
                </c:pt>
                <c:pt idx="153">
                  <c:v>44233</c:v>
                </c:pt>
                <c:pt idx="154">
                  <c:v>44234</c:v>
                </c:pt>
                <c:pt idx="155">
                  <c:v>44235</c:v>
                </c:pt>
                <c:pt idx="156">
                  <c:v>44236</c:v>
                </c:pt>
                <c:pt idx="157">
                  <c:v>44237</c:v>
                </c:pt>
                <c:pt idx="158">
                  <c:v>44238</c:v>
                </c:pt>
                <c:pt idx="159">
                  <c:v>44239</c:v>
                </c:pt>
                <c:pt idx="160">
                  <c:v>44240</c:v>
                </c:pt>
                <c:pt idx="161">
                  <c:v>44241</c:v>
                </c:pt>
                <c:pt idx="162">
                  <c:v>44242</c:v>
                </c:pt>
                <c:pt idx="163">
                  <c:v>44243</c:v>
                </c:pt>
                <c:pt idx="164">
                  <c:v>44244</c:v>
                </c:pt>
                <c:pt idx="165">
                  <c:v>44245</c:v>
                </c:pt>
                <c:pt idx="166">
                  <c:v>44246</c:v>
                </c:pt>
                <c:pt idx="167">
                  <c:v>44247</c:v>
                </c:pt>
                <c:pt idx="168">
                  <c:v>44248</c:v>
                </c:pt>
                <c:pt idx="169">
                  <c:v>44249</c:v>
                </c:pt>
                <c:pt idx="170">
                  <c:v>44250</c:v>
                </c:pt>
                <c:pt idx="171">
                  <c:v>44251</c:v>
                </c:pt>
                <c:pt idx="172">
                  <c:v>44252</c:v>
                </c:pt>
                <c:pt idx="173">
                  <c:v>44253</c:v>
                </c:pt>
                <c:pt idx="174">
                  <c:v>44254</c:v>
                </c:pt>
                <c:pt idx="175">
                  <c:v>44255</c:v>
                </c:pt>
                <c:pt idx="176">
                  <c:v>44256</c:v>
                </c:pt>
                <c:pt idx="177">
                  <c:v>44257</c:v>
                </c:pt>
                <c:pt idx="178">
                  <c:v>44258</c:v>
                </c:pt>
                <c:pt idx="179">
                  <c:v>44259</c:v>
                </c:pt>
                <c:pt idx="180">
                  <c:v>44260</c:v>
                </c:pt>
                <c:pt idx="181">
                  <c:v>44261</c:v>
                </c:pt>
                <c:pt idx="182">
                  <c:v>44262</c:v>
                </c:pt>
                <c:pt idx="183">
                  <c:v>44263</c:v>
                </c:pt>
                <c:pt idx="184">
                  <c:v>44264</c:v>
                </c:pt>
                <c:pt idx="185">
                  <c:v>44265</c:v>
                </c:pt>
                <c:pt idx="186">
                  <c:v>44266</c:v>
                </c:pt>
                <c:pt idx="187">
                  <c:v>44267</c:v>
                </c:pt>
                <c:pt idx="188">
                  <c:v>44268</c:v>
                </c:pt>
                <c:pt idx="189">
                  <c:v>44269</c:v>
                </c:pt>
                <c:pt idx="190">
                  <c:v>44270</c:v>
                </c:pt>
                <c:pt idx="191">
                  <c:v>44271</c:v>
                </c:pt>
                <c:pt idx="192">
                  <c:v>44272</c:v>
                </c:pt>
                <c:pt idx="193">
                  <c:v>44273</c:v>
                </c:pt>
                <c:pt idx="194">
                  <c:v>44274</c:v>
                </c:pt>
                <c:pt idx="195">
                  <c:v>44275</c:v>
                </c:pt>
                <c:pt idx="196">
                  <c:v>44276</c:v>
                </c:pt>
                <c:pt idx="197">
                  <c:v>44277</c:v>
                </c:pt>
                <c:pt idx="198">
                  <c:v>44278</c:v>
                </c:pt>
                <c:pt idx="199">
                  <c:v>44279</c:v>
                </c:pt>
                <c:pt idx="200">
                  <c:v>44280</c:v>
                </c:pt>
                <c:pt idx="201">
                  <c:v>44281</c:v>
                </c:pt>
                <c:pt idx="202">
                  <c:v>44282</c:v>
                </c:pt>
                <c:pt idx="203">
                  <c:v>44283</c:v>
                </c:pt>
                <c:pt idx="204">
                  <c:v>44284</c:v>
                </c:pt>
                <c:pt idx="205">
                  <c:v>44285</c:v>
                </c:pt>
                <c:pt idx="206">
                  <c:v>44286</c:v>
                </c:pt>
                <c:pt idx="207">
                  <c:v>44287</c:v>
                </c:pt>
                <c:pt idx="208">
                  <c:v>44288</c:v>
                </c:pt>
                <c:pt idx="209">
                  <c:v>44289</c:v>
                </c:pt>
                <c:pt idx="210">
                  <c:v>44290</c:v>
                </c:pt>
                <c:pt idx="211">
                  <c:v>44291</c:v>
                </c:pt>
                <c:pt idx="212">
                  <c:v>44292</c:v>
                </c:pt>
                <c:pt idx="213">
                  <c:v>44293</c:v>
                </c:pt>
                <c:pt idx="214">
                  <c:v>44294</c:v>
                </c:pt>
                <c:pt idx="215">
                  <c:v>44295</c:v>
                </c:pt>
                <c:pt idx="216">
                  <c:v>44296</c:v>
                </c:pt>
                <c:pt idx="217">
                  <c:v>44297</c:v>
                </c:pt>
                <c:pt idx="218">
                  <c:v>44298</c:v>
                </c:pt>
                <c:pt idx="219">
                  <c:v>44299</c:v>
                </c:pt>
                <c:pt idx="220">
                  <c:v>44300</c:v>
                </c:pt>
                <c:pt idx="221">
                  <c:v>44301</c:v>
                </c:pt>
                <c:pt idx="222">
                  <c:v>44302</c:v>
                </c:pt>
                <c:pt idx="223">
                  <c:v>44303</c:v>
                </c:pt>
                <c:pt idx="224">
                  <c:v>44304</c:v>
                </c:pt>
                <c:pt idx="225">
                  <c:v>44305</c:v>
                </c:pt>
                <c:pt idx="226">
                  <c:v>44306</c:v>
                </c:pt>
                <c:pt idx="227">
                  <c:v>44307</c:v>
                </c:pt>
                <c:pt idx="228">
                  <c:v>44308</c:v>
                </c:pt>
                <c:pt idx="229">
                  <c:v>44309</c:v>
                </c:pt>
                <c:pt idx="230">
                  <c:v>44310</c:v>
                </c:pt>
                <c:pt idx="231">
                  <c:v>44312</c:v>
                </c:pt>
                <c:pt idx="232">
                  <c:v>44313</c:v>
                </c:pt>
                <c:pt idx="233">
                  <c:v>44314</c:v>
                </c:pt>
                <c:pt idx="234">
                  <c:v>44315</c:v>
                </c:pt>
                <c:pt idx="235">
                  <c:v>44316</c:v>
                </c:pt>
                <c:pt idx="236">
                  <c:v>44318</c:v>
                </c:pt>
                <c:pt idx="237">
                  <c:v>44319</c:v>
                </c:pt>
                <c:pt idx="238">
                  <c:v>44320</c:v>
                </c:pt>
                <c:pt idx="239">
                  <c:v>44321</c:v>
                </c:pt>
                <c:pt idx="240">
                  <c:v>44322</c:v>
                </c:pt>
                <c:pt idx="241">
                  <c:v>44323</c:v>
                </c:pt>
                <c:pt idx="242">
                  <c:v>44324</c:v>
                </c:pt>
                <c:pt idx="243">
                  <c:v>44325</c:v>
                </c:pt>
                <c:pt idx="244">
                  <c:v>44326</c:v>
                </c:pt>
                <c:pt idx="245">
                  <c:v>44327</c:v>
                </c:pt>
                <c:pt idx="246">
                  <c:v>44329</c:v>
                </c:pt>
                <c:pt idx="247">
                  <c:v>44330</c:v>
                </c:pt>
                <c:pt idx="248">
                  <c:v>44331</c:v>
                </c:pt>
                <c:pt idx="249">
                  <c:v>44333</c:v>
                </c:pt>
                <c:pt idx="250">
                  <c:v>44334</c:v>
                </c:pt>
                <c:pt idx="251">
                  <c:v>44335</c:v>
                </c:pt>
                <c:pt idx="252">
                  <c:v>44336</c:v>
                </c:pt>
                <c:pt idx="253">
                  <c:v>44340</c:v>
                </c:pt>
                <c:pt idx="254">
                  <c:v>44341</c:v>
                </c:pt>
                <c:pt idx="255">
                  <c:v>44342</c:v>
                </c:pt>
                <c:pt idx="256">
                  <c:v>44349</c:v>
                </c:pt>
                <c:pt idx="257">
                  <c:v>44350</c:v>
                </c:pt>
                <c:pt idx="258">
                  <c:v>44358</c:v>
                </c:pt>
                <c:pt idx="259">
                  <c:v>44364</c:v>
                </c:pt>
                <c:pt idx="260">
                  <c:v>44370</c:v>
                </c:pt>
                <c:pt idx="261">
                  <c:v>44371</c:v>
                </c:pt>
                <c:pt idx="262">
                  <c:v>44377</c:v>
                </c:pt>
                <c:pt idx="263">
                  <c:v>44378</c:v>
                </c:pt>
                <c:pt idx="264">
                  <c:v>44381</c:v>
                </c:pt>
                <c:pt idx="265">
                  <c:v>44385</c:v>
                </c:pt>
                <c:pt idx="266">
                  <c:v>44388</c:v>
                </c:pt>
                <c:pt idx="267">
                  <c:v>44398</c:v>
                </c:pt>
                <c:pt idx="268">
                  <c:v>44405</c:v>
                </c:pt>
                <c:pt idx="269">
                  <c:v>44416</c:v>
                </c:pt>
                <c:pt idx="270">
                  <c:v>44419</c:v>
                </c:pt>
                <c:pt idx="271">
                  <c:v>44424</c:v>
                </c:pt>
                <c:pt idx="272">
                  <c:v>44425</c:v>
                </c:pt>
                <c:pt idx="273">
                  <c:v>44427</c:v>
                </c:pt>
                <c:pt idx="274">
                  <c:v>44431</c:v>
                </c:pt>
                <c:pt idx="275">
                  <c:v>44434</c:v>
                </c:pt>
                <c:pt idx="276">
                  <c:v>44435</c:v>
                </c:pt>
                <c:pt idx="277">
                  <c:v>44436</c:v>
                </c:pt>
                <c:pt idx="278">
                  <c:v>44440</c:v>
                </c:pt>
                <c:pt idx="279">
                  <c:v>44441</c:v>
                </c:pt>
                <c:pt idx="280">
                  <c:v>44442</c:v>
                </c:pt>
                <c:pt idx="281">
                  <c:v>44443</c:v>
                </c:pt>
                <c:pt idx="282">
                  <c:v>44445</c:v>
                </c:pt>
                <c:pt idx="283">
                  <c:v>44446</c:v>
                </c:pt>
                <c:pt idx="284">
                  <c:v>44447</c:v>
                </c:pt>
                <c:pt idx="285">
                  <c:v>44448</c:v>
                </c:pt>
                <c:pt idx="286">
                  <c:v>44452</c:v>
                </c:pt>
                <c:pt idx="287">
                  <c:v>44453</c:v>
                </c:pt>
                <c:pt idx="288">
                  <c:v>44457</c:v>
                </c:pt>
                <c:pt idx="289">
                  <c:v>44459</c:v>
                </c:pt>
                <c:pt idx="290">
                  <c:v>44460</c:v>
                </c:pt>
                <c:pt idx="291">
                  <c:v>44461</c:v>
                </c:pt>
                <c:pt idx="292">
                  <c:v>44464</c:v>
                </c:pt>
                <c:pt idx="293">
                  <c:v>44466</c:v>
                </c:pt>
                <c:pt idx="294">
                  <c:v>44467</c:v>
                </c:pt>
                <c:pt idx="295">
                  <c:v>44468</c:v>
                </c:pt>
                <c:pt idx="296">
                  <c:v>44469</c:v>
                </c:pt>
                <c:pt idx="297">
                  <c:v>44470</c:v>
                </c:pt>
                <c:pt idx="298">
                  <c:v>44471</c:v>
                </c:pt>
                <c:pt idx="299">
                  <c:v>44472</c:v>
                </c:pt>
                <c:pt idx="300">
                  <c:v>44473</c:v>
                </c:pt>
                <c:pt idx="301">
                  <c:v>44474</c:v>
                </c:pt>
                <c:pt idx="302">
                  <c:v>44475</c:v>
                </c:pt>
                <c:pt idx="303">
                  <c:v>44476</c:v>
                </c:pt>
                <c:pt idx="304">
                  <c:v>44477</c:v>
                </c:pt>
                <c:pt idx="305">
                  <c:v>44478</c:v>
                </c:pt>
                <c:pt idx="306">
                  <c:v>44480</c:v>
                </c:pt>
                <c:pt idx="307">
                  <c:v>44481</c:v>
                </c:pt>
                <c:pt idx="308">
                  <c:v>44482</c:v>
                </c:pt>
                <c:pt idx="309">
                  <c:v>44483</c:v>
                </c:pt>
                <c:pt idx="310">
                  <c:v>44484</c:v>
                </c:pt>
                <c:pt idx="311">
                  <c:v>44485</c:v>
                </c:pt>
                <c:pt idx="312">
                  <c:v>44486</c:v>
                </c:pt>
                <c:pt idx="313">
                  <c:v>44487</c:v>
                </c:pt>
                <c:pt idx="314">
                  <c:v>44488</c:v>
                </c:pt>
                <c:pt idx="315">
                  <c:v>44489</c:v>
                </c:pt>
                <c:pt idx="316">
                  <c:v>44490</c:v>
                </c:pt>
              </c:numCache>
            </c:numRef>
          </c:cat>
          <c:val>
            <c:numRef>
              <c:f>Sheet1!$B$2:$B$318</c:f>
              <c:numCache>
                <c:formatCode>General</c:formatCode>
                <c:ptCount val="317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</c:v>
                </c:pt>
                <c:pt idx="13">
                  <c:v>0</c:v>
                </c:pt>
                <c:pt idx="14">
                  <c:v>1</c:v>
                </c:pt>
                <c:pt idx="15">
                  <c:v>1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2</c:v>
                </c:pt>
                <c:pt idx="22">
                  <c:v>4</c:v>
                </c:pt>
                <c:pt idx="23">
                  <c:v>1</c:v>
                </c:pt>
                <c:pt idx="24">
                  <c:v>8</c:v>
                </c:pt>
                <c:pt idx="25">
                  <c:v>9</c:v>
                </c:pt>
                <c:pt idx="26">
                  <c:v>18</c:v>
                </c:pt>
                <c:pt idx="27">
                  <c:v>9</c:v>
                </c:pt>
                <c:pt idx="28">
                  <c:v>7</c:v>
                </c:pt>
                <c:pt idx="29">
                  <c:v>37</c:v>
                </c:pt>
                <c:pt idx="30">
                  <c:v>15</c:v>
                </c:pt>
                <c:pt idx="31">
                  <c:v>8</c:v>
                </c:pt>
                <c:pt idx="32">
                  <c:v>16</c:v>
                </c:pt>
                <c:pt idx="33">
                  <c:v>28</c:v>
                </c:pt>
                <c:pt idx="34">
                  <c:v>12</c:v>
                </c:pt>
                <c:pt idx="35">
                  <c:v>2</c:v>
                </c:pt>
                <c:pt idx="36">
                  <c:v>28</c:v>
                </c:pt>
                <c:pt idx="37">
                  <c:v>35</c:v>
                </c:pt>
                <c:pt idx="38">
                  <c:v>49</c:v>
                </c:pt>
                <c:pt idx="39">
                  <c:v>30</c:v>
                </c:pt>
                <c:pt idx="40">
                  <c:v>39</c:v>
                </c:pt>
                <c:pt idx="41">
                  <c:v>25</c:v>
                </c:pt>
                <c:pt idx="42">
                  <c:v>16</c:v>
                </c:pt>
                <c:pt idx="43">
                  <c:v>41</c:v>
                </c:pt>
                <c:pt idx="44">
                  <c:v>40</c:v>
                </c:pt>
                <c:pt idx="45">
                  <c:v>50</c:v>
                </c:pt>
                <c:pt idx="46">
                  <c:v>61</c:v>
                </c:pt>
                <c:pt idx="47">
                  <c:v>74</c:v>
                </c:pt>
                <c:pt idx="48">
                  <c:v>45</c:v>
                </c:pt>
                <c:pt idx="49">
                  <c:v>33</c:v>
                </c:pt>
                <c:pt idx="50">
                  <c:v>78</c:v>
                </c:pt>
                <c:pt idx="51">
                  <c:v>68</c:v>
                </c:pt>
                <c:pt idx="52">
                  <c:v>41</c:v>
                </c:pt>
                <c:pt idx="53">
                  <c:v>83</c:v>
                </c:pt>
                <c:pt idx="54">
                  <c:v>94</c:v>
                </c:pt>
                <c:pt idx="55">
                  <c:v>37</c:v>
                </c:pt>
                <c:pt idx="56">
                  <c:v>37</c:v>
                </c:pt>
                <c:pt idx="57">
                  <c:v>61</c:v>
                </c:pt>
                <c:pt idx="58">
                  <c:v>62</c:v>
                </c:pt>
                <c:pt idx="59">
                  <c:v>64</c:v>
                </c:pt>
                <c:pt idx="60">
                  <c:v>76</c:v>
                </c:pt>
                <c:pt idx="61">
                  <c:v>83</c:v>
                </c:pt>
                <c:pt idx="62">
                  <c:v>31</c:v>
                </c:pt>
                <c:pt idx="63">
                  <c:v>16</c:v>
                </c:pt>
                <c:pt idx="64">
                  <c:v>53</c:v>
                </c:pt>
                <c:pt idx="65">
                  <c:v>71</c:v>
                </c:pt>
                <c:pt idx="66">
                  <c:v>115</c:v>
                </c:pt>
                <c:pt idx="67">
                  <c:v>92</c:v>
                </c:pt>
                <c:pt idx="68">
                  <c:v>74</c:v>
                </c:pt>
                <c:pt idx="69">
                  <c:v>42</c:v>
                </c:pt>
                <c:pt idx="70">
                  <c:v>23</c:v>
                </c:pt>
                <c:pt idx="71">
                  <c:v>64</c:v>
                </c:pt>
                <c:pt idx="72">
                  <c:v>26</c:v>
                </c:pt>
                <c:pt idx="73">
                  <c:v>47</c:v>
                </c:pt>
                <c:pt idx="74">
                  <c:v>58</c:v>
                </c:pt>
                <c:pt idx="75">
                  <c:v>49</c:v>
                </c:pt>
                <c:pt idx="76">
                  <c:v>18</c:v>
                </c:pt>
                <c:pt idx="77">
                  <c:v>13</c:v>
                </c:pt>
                <c:pt idx="78">
                  <c:v>64</c:v>
                </c:pt>
                <c:pt idx="79">
                  <c:v>40</c:v>
                </c:pt>
                <c:pt idx="80">
                  <c:v>25</c:v>
                </c:pt>
                <c:pt idx="81">
                  <c:v>34</c:v>
                </c:pt>
                <c:pt idx="82">
                  <c:v>28</c:v>
                </c:pt>
                <c:pt idx="83">
                  <c:v>15</c:v>
                </c:pt>
                <c:pt idx="84">
                  <c:v>13</c:v>
                </c:pt>
                <c:pt idx="85">
                  <c:v>42</c:v>
                </c:pt>
                <c:pt idx="86">
                  <c:v>33</c:v>
                </c:pt>
                <c:pt idx="87">
                  <c:v>27</c:v>
                </c:pt>
                <c:pt idx="88">
                  <c:v>21</c:v>
                </c:pt>
                <c:pt idx="89">
                  <c:v>35</c:v>
                </c:pt>
                <c:pt idx="90">
                  <c:v>19</c:v>
                </c:pt>
                <c:pt idx="91">
                  <c:v>10</c:v>
                </c:pt>
                <c:pt idx="92">
                  <c:v>34</c:v>
                </c:pt>
                <c:pt idx="93">
                  <c:v>28</c:v>
                </c:pt>
                <c:pt idx="94">
                  <c:v>32</c:v>
                </c:pt>
                <c:pt idx="95">
                  <c:v>23</c:v>
                </c:pt>
                <c:pt idx="96">
                  <c:v>32</c:v>
                </c:pt>
                <c:pt idx="97">
                  <c:v>18</c:v>
                </c:pt>
                <c:pt idx="98">
                  <c:v>24</c:v>
                </c:pt>
                <c:pt idx="99">
                  <c:v>36</c:v>
                </c:pt>
                <c:pt idx="100">
                  <c:v>26</c:v>
                </c:pt>
                <c:pt idx="101">
                  <c:v>27</c:v>
                </c:pt>
                <c:pt idx="102">
                  <c:v>14</c:v>
                </c:pt>
                <c:pt idx="103">
                  <c:v>39</c:v>
                </c:pt>
                <c:pt idx="104">
                  <c:v>15</c:v>
                </c:pt>
                <c:pt idx="105">
                  <c:v>6</c:v>
                </c:pt>
                <c:pt idx="106">
                  <c:v>29</c:v>
                </c:pt>
                <c:pt idx="107">
                  <c:v>40</c:v>
                </c:pt>
                <c:pt idx="108">
                  <c:v>20</c:v>
                </c:pt>
                <c:pt idx="109">
                  <c:v>5</c:v>
                </c:pt>
                <c:pt idx="110">
                  <c:v>21</c:v>
                </c:pt>
                <c:pt idx="111">
                  <c:v>17</c:v>
                </c:pt>
                <c:pt idx="112">
                  <c:v>19</c:v>
                </c:pt>
                <c:pt idx="113">
                  <c:v>20</c:v>
                </c:pt>
                <c:pt idx="114">
                  <c:v>44</c:v>
                </c:pt>
                <c:pt idx="115">
                  <c:v>24</c:v>
                </c:pt>
                <c:pt idx="116">
                  <c:v>36</c:v>
                </c:pt>
                <c:pt idx="117">
                  <c:v>19</c:v>
                </c:pt>
                <c:pt idx="118">
                  <c:v>14</c:v>
                </c:pt>
                <c:pt idx="119">
                  <c:v>4</c:v>
                </c:pt>
                <c:pt idx="120">
                  <c:v>30</c:v>
                </c:pt>
                <c:pt idx="121">
                  <c:v>28</c:v>
                </c:pt>
                <c:pt idx="122">
                  <c:v>40</c:v>
                </c:pt>
                <c:pt idx="123">
                  <c:v>38</c:v>
                </c:pt>
                <c:pt idx="124">
                  <c:v>32</c:v>
                </c:pt>
                <c:pt idx="125">
                  <c:v>15</c:v>
                </c:pt>
                <c:pt idx="126">
                  <c:v>6</c:v>
                </c:pt>
                <c:pt idx="127">
                  <c:v>50</c:v>
                </c:pt>
                <c:pt idx="128">
                  <c:v>23</c:v>
                </c:pt>
                <c:pt idx="129">
                  <c:v>23</c:v>
                </c:pt>
                <c:pt idx="130">
                  <c:v>13</c:v>
                </c:pt>
                <c:pt idx="131">
                  <c:v>20</c:v>
                </c:pt>
                <c:pt idx="132">
                  <c:v>12</c:v>
                </c:pt>
                <c:pt idx="133">
                  <c:v>15</c:v>
                </c:pt>
                <c:pt idx="134">
                  <c:v>28</c:v>
                </c:pt>
                <c:pt idx="135">
                  <c:v>23</c:v>
                </c:pt>
                <c:pt idx="136">
                  <c:v>38</c:v>
                </c:pt>
                <c:pt idx="137">
                  <c:v>23</c:v>
                </c:pt>
                <c:pt idx="138">
                  <c:v>21</c:v>
                </c:pt>
                <c:pt idx="139">
                  <c:v>7</c:v>
                </c:pt>
                <c:pt idx="140">
                  <c:v>9</c:v>
                </c:pt>
                <c:pt idx="141">
                  <c:v>22</c:v>
                </c:pt>
                <c:pt idx="142">
                  <c:v>11</c:v>
                </c:pt>
                <c:pt idx="143">
                  <c:v>20</c:v>
                </c:pt>
                <c:pt idx="144">
                  <c:v>10</c:v>
                </c:pt>
                <c:pt idx="145">
                  <c:v>8</c:v>
                </c:pt>
                <c:pt idx="146">
                  <c:v>9</c:v>
                </c:pt>
                <c:pt idx="147">
                  <c:v>5</c:v>
                </c:pt>
                <c:pt idx="148">
                  <c:v>20</c:v>
                </c:pt>
                <c:pt idx="149">
                  <c:v>20</c:v>
                </c:pt>
                <c:pt idx="150">
                  <c:v>13</c:v>
                </c:pt>
                <c:pt idx="151">
                  <c:v>20</c:v>
                </c:pt>
                <c:pt idx="152">
                  <c:v>15</c:v>
                </c:pt>
                <c:pt idx="153">
                  <c:v>5</c:v>
                </c:pt>
                <c:pt idx="154">
                  <c:v>5</c:v>
                </c:pt>
                <c:pt idx="155">
                  <c:v>13</c:v>
                </c:pt>
                <c:pt idx="156">
                  <c:v>13</c:v>
                </c:pt>
                <c:pt idx="157">
                  <c:v>16</c:v>
                </c:pt>
                <c:pt idx="158">
                  <c:v>11</c:v>
                </c:pt>
                <c:pt idx="159">
                  <c:v>13</c:v>
                </c:pt>
                <c:pt idx="160">
                  <c:v>2</c:v>
                </c:pt>
                <c:pt idx="161">
                  <c:v>2</c:v>
                </c:pt>
                <c:pt idx="162">
                  <c:v>8</c:v>
                </c:pt>
                <c:pt idx="163">
                  <c:v>7</c:v>
                </c:pt>
                <c:pt idx="164">
                  <c:v>7</c:v>
                </c:pt>
                <c:pt idx="165">
                  <c:v>8</c:v>
                </c:pt>
                <c:pt idx="166">
                  <c:v>5</c:v>
                </c:pt>
                <c:pt idx="167">
                  <c:v>10</c:v>
                </c:pt>
                <c:pt idx="168">
                  <c:v>3</c:v>
                </c:pt>
                <c:pt idx="169">
                  <c:v>21</c:v>
                </c:pt>
                <c:pt idx="170">
                  <c:v>14</c:v>
                </c:pt>
                <c:pt idx="171">
                  <c:v>8</c:v>
                </c:pt>
                <c:pt idx="172">
                  <c:v>10</c:v>
                </c:pt>
                <c:pt idx="173">
                  <c:v>7</c:v>
                </c:pt>
                <c:pt idx="174">
                  <c:v>3</c:v>
                </c:pt>
                <c:pt idx="175">
                  <c:v>1</c:v>
                </c:pt>
                <c:pt idx="176">
                  <c:v>10</c:v>
                </c:pt>
                <c:pt idx="177">
                  <c:v>7</c:v>
                </c:pt>
                <c:pt idx="178">
                  <c:v>8</c:v>
                </c:pt>
                <c:pt idx="179">
                  <c:v>4</c:v>
                </c:pt>
                <c:pt idx="180">
                  <c:v>6</c:v>
                </c:pt>
                <c:pt idx="181">
                  <c:v>1</c:v>
                </c:pt>
                <c:pt idx="182">
                  <c:v>3</c:v>
                </c:pt>
                <c:pt idx="183">
                  <c:v>5</c:v>
                </c:pt>
                <c:pt idx="184">
                  <c:v>6</c:v>
                </c:pt>
                <c:pt idx="185">
                  <c:v>10</c:v>
                </c:pt>
                <c:pt idx="186">
                  <c:v>3</c:v>
                </c:pt>
                <c:pt idx="187">
                  <c:v>5</c:v>
                </c:pt>
                <c:pt idx="188">
                  <c:v>5</c:v>
                </c:pt>
                <c:pt idx="189">
                  <c:v>3</c:v>
                </c:pt>
                <c:pt idx="190">
                  <c:v>8</c:v>
                </c:pt>
                <c:pt idx="191">
                  <c:v>9</c:v>
                </c:pt>
                <c:pt idx="192">
                  <c:v>1</c:v>
                </c:pt>
                <c:pt idx="193">
                  <c:v>7</c:v>
                </c:pt>
                <c:pt idx="194">
                  <c:v>11</c:v>
                </c:pt>
                <c:pt idx="195">
                  <c:v>2</c:v>
                </c:pt>
                <c:pt idx="196">
                  <c:v>2</c:v>
                </c:pt>
                <c:pt idx="197">
                  <c:v>5</c:v>
                </c:pt>
                <c:pt idx="198">
                  <c:v>5</c:v>
                </c:pt>
                <c:pt idx="199">
                  <c:v>2</c:v>
                </c:pt>
                <c:pt idx="200">
                  <c:v>2</c:v>
                </c:pt>
                <c:pt idx="201">
                  <c:v>1</c:v>
                </c:pt>
                <c:pt idx="202">
                  <c:v>2</c:v>
                </c:pt>
                <c:pt idx="203">
                  <c:v>0</c:v>
                </c:pt>
                <c:pt idx="204">
                  <c:v>2</c:v>
                </c:pt>
                <c:pt idx="205">
                  <c:v>0</c:v>
                </c:pt>
                <c:pt idx="206">
                  <c:v>0</c:v>
                </c:pt>
                <c:pt idx="207">
                  <c:v>2</c:v>
                </c:pt>
                <c:pt idx="208">
                  <c:v>1</c:v>
                </c:pt>
                <c:pt idx="209">
                  <c:v>2</c:v>
                </c:pt>
                <c:pt idx="210">
                  <c:v>2</c:v>
                </c:pt>
                <c:pt idx="211">
                  <c:v>0</c:v>
                </c:pt>
                <c:pt idx="212">
                  <c:v>0</c:v>
                </c:pt>
                <c:pt idx="213">
                  <c:v>3</c:v>
                </c:pt>
                <c:pt idx="214">
                  <c:v>0</c:v>
                </c:pt>
                <c:pt idx="215">
                  <c:v>1</c:v>
                </c:pt>
                <c:pt idx="216">
                  <c:v>0</c:v>
                </c:pt>
                <c:pt idx="217">
                  <c:v>0</c:v>
                </c:pt>
                <c:pt idx="218">
                  <c:v>1</c:v>
                </c:pt>
                <c:pt idx="219">
                  <c:v>3</c:v>
                </c:pt>
                <c:pt idx="220">
                  <c:v>0</c:v>
                </c:pt>
                <c:pt idx="221">
                  <c:v>1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1</c:v>
                </c:pt>
                <c:pt idx="226">
                  <c:v>1</c:v>
                </c:pt>
                <c:pt idx="227">
                  <c:v>2</c:v>
                </c:pt>
                <c:pt idx="228">
                  <c:v>2</c:v>
                </c:pt>
                <c:pt idx="229">
                  <c:v>1</c:v>
                </c:pt>
                <c:pt idx="230">
                  <c:v>0</c:v>
                </c:pt>
                <c:pt idx="231">
                  <c:v>0</c:v>
                </c:pt>
                <c:pt idx="232">
                  <c:v>4</c:v>
                </c:pt>
                <c:pt idx="233">
                  <c:v>0</c:v>
                </c:pt>
                <c:pt idx="234">
                  <c:v>1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1</c:v>
                </c:pt>
                <c:pt idx="242">
                  <c:v>0</c:v>
                </c:pt>
                <c:pt idx="243">
                  <c:v>2</c:v>
                </c:pt>
                <c:pt idx="244">
                  <c:v>3</c:v>
                </c:pt>
                <c:pt idx="245">
                  <c:v>1</c:v>
                </c:pt>
                <c:pt idx="246">
                  <c:v>1</c:v>
                </c:pt>
                <c:pt idx="247">
                  <c:v>2</c:v>
                </c:pt>
                <c:pt idx="248">
                  <c:v>1</c:v>
                </c:pt>
                <c:pt idx="249">
                  <c:v>1</c:v>
                </c:pt>
                <c:pt idx="250">
                  <c:v>0</c:v>
                </c:pt>
                <c:pt idx="251">
                  <c:v>2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2</c:v>
                </c:pt>
                <c:pt idx="257">
                  <c:v>1</c:v>
                </c:pt>
                <c:pt idx="258">
                  <c:v>0</c:v>
                </c:pt>
                <c:pt idx="259">
                  <c:v>1</c:v>
                </c:pt>
                <c:pt idx="260">
                  <c:v>1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1</c:v>
                </c:pt>
                <c:pt idx="265">
                  <c:v>1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1</c:v>
                </c:pt>
                <c:pt idx="273">
                  <c:v>1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2</c:v>
                </c:pt>
                <c:pt idx="279">
                  <c:v>2</c:v>
                </c:pt>
                <c:pt idx="280">
                  <c:v>1</c:v>
                </c:pt>
                <c:pt idx="281">
                  <c:v>0</c:v>
                </c:pt>
                <c:pt idx="282">
                  <c:v>2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1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1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3</c:v>
                </c:pt>
                <c:pt idx="303">
                  <c:v>1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1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1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3E-4315-A7FA-F141290FE6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529925759"/>
        <c:axId val="533925071"/>
      </c:barChart>
      <c:dateAx>
        <c:axId val="52992575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33925071"/>
        <c:crosses val="autoZero"/>
        <c:auto val="1"/>
        <c:lblOffset val="100"/>
        <c:baseTimeUnit val="days"/>
      </c:dateAx>
      <c:valAx>
        <c:axId val="5339250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992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6475794495043021E-2"/>
          <c:y val="3.3230967698252123E-2"/>
          <c:w val="0.95352420550495698"/>
          <c:h val="0.912247794327928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Incidence_klinet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Sheet1!$A$2:$A$318</c:f>
              <c:numCache>
                <c:formatCode>m/d/yyyy</c:formatCode>
                <c:ptCount val="317"/>
                <c:pt idx="0">
                  <c:v>44075</c:v>
                </c:pt>
                <c:pt idx="1">
                  <c:v>44078</c:v>
                </c:pt>
                <c:pt idx="2">
                  <c:v>44082</c:v>
                </c:pt>
                <c:pt idx="3">
                  <c:v>44083</c:v>
                </c:pt>
                <c:pt idx="4">
                  <c:v>44084</c:v>
                </c:pt>
                <c:pt idx="5">
                  <c:v>44085</c:v>
                </c:pt>
                <c:pt idx="6">
                  <c:v>44086</c:v>
                </c:pt>
                <c:pt idx="7">
                  <c:v>44087</c:v>
                </c:pt>
                <c:pt idx="8">
                  <c:v>44088</c:v>
                </c:pt>
                <c:pt idx="9">
                  <c:v>44089</c:v>
                </c:pt>
                <c:pt idx="10">
                  <c:v>44090</c:v>
                </c:pt>
                <c:pt idx="11">
                  <c:v>44091</c:v>
                </c:pt>
                <c:pt idx="12">
                  <c:v>44092</c:v>
                </c:pt>
                <c:pt idx="13">
                  <c:v>44093</c:v>
                </c:pt>
                <c:pt idx="14">
                  <c:v>44094</c:v>
                </c:pt>
                <c:pt idx="15">
                  <c:v>44095</c:v>
                </c:pt>
                <c:pt idx="16">
                  <c:v>44096</c:v>
                </c:pt>
                <c:pt idx="17">
                  <c:v>44097</c:v>
                </c:pt>
                <c:pt idx="18">
                  <c:v>44098</c:v>
                </c:pt>
                <c:pt idx="19">
                  <c:v>44099</c:v>
                </c:pt>
                <c:pt idx="20">
                  <c:v>44100</c:v>
                </c:pt>
                <c:pt idx="21">
                  <c:v>44101</c:v>
                </c:pt>
                <c:pt idx="22">
                  <c:v>44102</c:v>
                </c:pt>
                <c:pt idx="23">
                  <c:v>44103</c:v>
                </c:pt>
                <c:pt idx="24">
                  <c:v>44104</c:v>
                </c:pt>
                <c:pt idx="25">
                  <c:v>44105</c:v>
                </c:pt>
                <c:pt idx="26">
                  <c:v>44106</c:v>
                </c:pt>
                <c:pt idx="27">
                  <c:v>44107</c:v>
                </c:pt>
                <c:pt idx="28">
                  <c:v>44108</c:v>
                </c:pt>
                <c:pt idx="29">
                  <c:v>44109</c:v>
                </c:pt>
                <c:pt idx="30">
                  <c:v>44110</c:v>
                </c:pt>
                <c:pt idx="31">
                  <c:v>44111</c:v>
                </c:pt>
                <c:pt idx="32">
                  <c:v>44112</c:v>
                </c:pt>
                <c:pt idx="33">
                  <c:v>44113</c:v>
                </c:pt>
                <c:pt idx="34">
                  <c:v>44114</c:v>
                </c:pt>
                <c:pt idx="35">
                  <c:v>44115</c:v>
                </c:pt>
                <c:pt idx="36">
                  <c:v>44116</c:v>
                </c:pt>
                <c:pt idx="37">
                  <c:v>44117</c:v>
                </c:pt>
                <c:pt idx="38">
                  <c:v>44118</c:v>
                </c:pt>
                <c:pt idx="39">
                  <c:v>44119</c:v>
                </c:pt>
                <c:pt idx="40">
                  <c:v>44120</c:v>
                </c:pt>
                <c:pt idx="41">
                  <c:v>44121</c:v>
                </c:pt>
                <c:pt idx="42">
                  <c:v>44122</c:v>
                </c:pt>
                <c:pt idx="43">
                  <c:v>44123</c:v>
                </c:pt>
                <c:pt idx="44">
                  <c:v>44124</c:v>
                </c:pt>
                <c:pt idx="45">
                  <c:v>44125</c:v>
                </c:pt>
                <c:pt idx="46">
                  <c:v>44126</c:v>
                </c:pt>
                <c:pt idx="47">
                  <c:v>44127</c:v>
                </c:pt>
                <c:pt idx="48">
                  <c:v>44128</c:v>
                </c:pt>
                <c:pt idx="49">
                  <c:v>44129</c:v>
                </c:pt>
                <c:pt idx="50">
                  <c:v>44130</c:v>
                </c:pt>
                <c:pt idx="51">
                  <c:v>44131</c:v>
                </c:pt>
                <c:pt idx="52">
                  <c:v>44132</c:v>
                </c:pt>
                <c:pt idx="53">
                  <c:v>44133</c:v>
                </c:pt>
                <c:pt idx="54">
                  <c:v>44134</c:v>
                </c:pt>
                <c:pt idx="55">
                  <c:v>44135</c:v>
                </c:pt>
                <c:pt idx="56">
                  <c:v>44136</c:v>
                </c:pt>
                <c:pt idx="57">
                  <c:v>44137</c:v>
                </c:pt>
                <c:pt idx="58">
                  <c:v>44138</c:v>
                </c:pt>
                <c:pt idx="59">
                  <c:v>44139</c:v>
                </c:pt>
                <c:pt idx="60">
                  <c:v>44140</c:v>
                </c:pt>
                <c:pt idx="61">
                  <c:v>44141</c:v>
                </c:pt>
                <c:pt idx="62">
                  <c:v>44142</c:v>
                </c:pt>
                <c:pt idx="63">
                  <c:v>44143</c:v>
                </c:pt>
                <c:pt idx="64">
                  <c:v>44144</c:v>
                </c:pt>
                <c:pt idx="65">
                  <c:v>44145</c:v>
                </c:pt>
                <c:pt idx="66">
                  <c:v>44146</c:v>
                </c:pt>
                <c:pt idx="67">
                  <c:v>44147</c:v>
                </c:pt>
                <c:pt idx="68">
                  <c:v>44148</c:v>
                </c:pt>
                <c:pt idx="69">
                  <c:v>44149</c:v>
                </c:pt>
                <c:pt idx="70">
                  <c:v>44150</c:v>
                </c:pt>
                <c:pt idx="71">
                  <c:v>44151</c:v>
                </c:pt>
                <c:pt idx="72">
                  <c:v>44152</c:v>
                </c:pt>
                <c:pt idx="73">
                  <c:v>44153</c:v>
                </c:pt>
                <c:pt idx="74">
                  <c:v>44154</c:v>
                </c:pt>
                <c:pt idx="75">
                  <c:v>44155</c:v>
                </c:pt>
                <c:pt idx="76">
                  <c:v>44156</c:v>
                </c:pt>
                <c:pt idx="77">
                  <c:v>44157</c:v>
                </c:pt>
                <c:pt idx="78">
                  <c:v>44158</c:v>
                </c:pt>
                <c:pt idx="79">
                  <c:v>44159</c:v>
                </c:pt>
                <c:pt idx="80">
                  <c:v>44160</c:v>
                </c:pt>
                <c:pt idx="81">
                  <c:v>44161</c:v>
                </c:pt>
                <c:pt idx="82">
                  <c:v>44162</c:v>
                </c:pt>
                <c:pt idx="83">
                  <c:v>44163</c:v>
                </c:pt>
                <c:pt idx="84">
                  <c:v>44164</c:v>
                </c:pt>
                <c:pt idx="85">
                  <c:v>44165</c:v>
                </c:pt>
                <c:pt idx="86">
                  <c:v>44166</c:v>
                </c:pt>
                <c:pt idx="87">
                  <c:v>44167</c:v>
                </c:pt>
                <c:pt idx="88">
                  <c:v>44168</c:v>
                </c:pt>
                <c:pt idx="89">
                  <c:v>44169</c:v>
                </c:pt>
                <c:pt idx="90">
                  <c:v>44170</c:v>
                </c:pt>
                <c:pt idx="91">
                  <c:v>44171</c:v>
                </c:pt>
                <c:pt idx="92">
                  <c:v>44172</c:v>
                </c:pt>
                <c:pt idx="93">
                  <c:v>44173</c:v>
                </c:pt>
                <c:pt idx="94">
                  <c:v>44174</c:v>
                </c:pt>
                <c:pt idx="95">
                  <c:v>44175</c:v>
                </c:pt>
                <c:pt idx="96">
                  <c:v>44176</c:v>
                </c:pt>
                <c:pt idx="97">
                  <c:v>44177</c:v>
                </c:pt>
                <c:pt idx="98">
                  <c:v>44178</c:v>
                </c:pt>
                <c:pt idx="99">
                  <c:v>44179</c:v>
                </c:pt>
                <c:pt idx="100">
                  <c:v>44180</c:v>
                </c:pt>
                <c:pt idx="101">
                  <c:v>44181</c:v>
                </c:pt>
                <c:pt idx="102">
                  <c:v>44182</c:v>
                </c:pt>
                <c:pt idx="103">
                  <c:v>44183</c:v>
                </c:pt>
                <c:pt idx="104">
                  <c:v>44184</c:v>
                </c:pt>
                <c:pt idx="105">
                  <c:v>44185</c:v>
                </c:pt>
                <c:pt idx="106">
                  <c:v>44186</c:v>
                </c:pt>
                <c:pt idx="107">
                  <c:v>44187</c:v>
                </c:pt>
                <c:pt idx="108">
                  <c:v>44188</c:v>
                </c:pt>
                <c:pt idx="109">
                  <c:v>44189</c:v>
                </c:pt>
                <c:pt idx="110">
                  <c:v>44190</c:v>
                </c:pt>
                <c:pt idx="111">
                  <c:v>44191</c:v>
                </c:pt>
                <c:pt idx="112">
                  <c:v>44192</c:v>
                </c:pt>
                <c:pt idx="113">
                  <c:v>44193</c:v>
                </c:pt>
                <c:pt idx="114">
                  <c:v>44194</c:v>
                </c:pt>
                <c:pt idx="115">
                  <c:v>44195</c:v>
                </c:pt>
                <c:pt idx="116">
                  <c:v>44196</c:v>
                </c:pt>
                <c:pt idx="117">
                  <c:v>44197</c:v>
                </c:pt>
                <c:pt idx="118">
                  <c:v>44198</c:v>
                </c:pt>
                <c:pt idx="119">
                  <c:v>44199</c:v>
                </c:pt>
                <c:pt idx="120">
                  <c:v>44200</c:v>
                </c:pt>
                <c:pt idx="121">
                  <c:v>44201</c:v>
                </c:pt>
                <c:pt idx="122">
                  <c:v>44202</c:v>
                </c:pt>
                <c:pt idx="123">
                  <c:v>44203</c:v>
                </c:pt>
                <c:pt idx="124">
                  <c:v>44204</c:v>
                </c:pt>
                <c:pt idx="125">
                  <c:v>44205</c:v>
                </c:pt>
                <c:pt idx="126">
                  <c:v>44206</c:v>
                </c:pt>
                <c:pt idx="127">
                  <c:v>44207</c:v>
                </c:pt>
                <c:pt idx="128">
                  <c:v>44208</c:v>
                </c:pt>
                <c:pt idx="129">
                  <c:v>44209</c:v>
                </c:pt>
                <c:pt idx="130">
                  <c:v>44210</c:v>
                </c:pt>
                <c:pt idx="131">
                  <c:v>44211</c:v>
                </c:pt>
                <c:pt idx="132">
                  <c:v>44212</c:v>
                </c:pt>
                <c:pt idx="133">
                  <c:v>44213</c:v>
                </c:pt>
                <c:pt idx="134">
                  <c:v>44214</c:v>
                </c:pt>
                <c:pt idx="135">
                  <c:v>44215</c:v>
                </c:pt>
                <c:pt idx="136">
                  <c:v>44216</c:v>
                </c:pt>
                <c:pt idx="137">
                  <c:v>44217</c:v>
                </c:pt>
                <c:pt idx="138">
                  <c:v>44218</c:v>
                </c:pt>
                <c:pt idx="139">
                  <c:v>44219</c:v>
                </c:pt>
                <c:pt idx="140">
                  <c:v>44220</c:v>
                </c:pt>
                <c:pt idx="141">
                  <c:v>44221</c:v>
                </c:pt>
                <c:pt idx="142">
                  <c:v>44222</c:v>
                </c:pt>
                <c:pt idx="143">
                  <c:v>44223</c:v>
                </c:pt>
                <c:pt idx="144">
                  <c:v>44224</c:v>
                </c:pt>
                <c:pt idx="145">
                  <c:v>44225</c:v>
                </c:pt>
                <c:pt idx="146">
                  <c:v>44226</c:v>
                </c:pt>
                <c:pt idx="147">
                  <c:v>44227</c:v>
                </c:pt>
                <c:pt idx="148">
                  <c:v>44228</c:v>
                </c:pt>
                <c:pt idx="149">
                  <c:v>44229</c:v>
                </c:pt>
                <c:pt idx="150">
                  <c:v>44230</c:v>
                </c:pt>
                <c:pt idx="151">
                  <c:v>44231</c:v>
                </c:pt>
                <c:pt idx="152">
                  <c:v>44232</c:v>
                </c:pt>
                <c:pt idx="153">
                  <c:v>44233</c:v>
                </c:pt>
                <c:pt idx="154">
                  <c:v>44234</c:v>
                </c:pt>
                <c:pt idx="155">
                  <c:v>44235</c:v>
                </c:pt>
                <c:pt idx="156">
                  <c:v>44236</c:v>
                </c:pt>
                <c:pt idx="157">
                  <c:v>44237</c:v>
                </c:pt>
                <c:pt idx="158">
                  <c:v>44238</c:v>
                </c:pt>
                <c:pt idx="159">
                  <c:v>44239</c:v>
                </c:pt>
                <c:pt idx="160">
                  <c:v>44240</c:v>
                </c:pt>
                <c:pt idx="161">
                  <c:v>44241</c:v>
                </c:pt>
                <c:pt idx="162">
                  <c:v>44242</c:v>
                </c:pt>
                <c:pt idx="163">
                  <c:v>44243</c:v>
                </c:pt>
                <c:pt idx="164">
                  <c:v>44244</c:v>
                </c:pt>
                <c:pt idx="165">
                  <c:v>44245</c:v>
                </c:pt>
                <c:pt idx="166">
                  <c:v>44246</c:v>
                </c:pt>
                <c:pt idx="167">
                  <c:v>44247</c:v>
                </c:pt>
                <c:pt idx="168">
                  <c:v>44248</c:v>
                </c:pt>
                <c:pt idx="169">
                  <c:v>44249</c:v>
                </c:pt>
                <c:pt idx="170">
                  <c:v>44250</c:v>
                </c:pt>
                <c:pt idx="171">
                  <c:v>44251</c:v>
                </c:pt>
                <c:pt idx="172">
                  <c:v>44252</c:v>
                </c:pt>
                <c:pt idx="173">
                  <c:v>44253</c:v>
                </c:pt>
                <c:pt idx="174">
                  <c:v>44254</c:v>
                </c:pt>
                <c:pt idx="175">
                  <c:v>44255</c:v>
                </c:pt>
                <c:pt idx="176">
                  <c:v>44256</c:v>
                </c:pt>
                <c:pt idx="177">
                  <c:v>44257</c:v>
                </c:pt>
                <c:pt idx="178">
                  <c:v>44258</c:v>
                </c:pt>
                <c:pt idx="179">
                  <c:v>44259</c:v>
                </c:pt>
                <c:pt idx="180">
                  <c:v>44260</c:v>
                </c:pt>
                <c:pt idx="181">
                  <c:v>44261</c:v>
                </c:pt>
                <c:pt idx="182">
                  <c:v>44262</c:v>
                </c:pt>
                <c:pt idx="183">
                  <c:v>44263</c:v>
                </c:pt>
                <c:pt idx="184">
                  <c:v>44264</c:v>
                </c:pt>
                <c:pt idx="185">
                  <c:v>44265</c:v>
                </c:pt>
                <c:pt idx="186">
                  <c:v>44266</c:v>
                </c:pt>
                <c:pt idx="187">
                  <c:v>44267</c:v>
                </c:pt>
                <c:pt idx="188">
                  <c:v>44268</c:v>
                </c:pt>
                <c:pt idx="189">
                  <c:v>44269</c:v>
                </c:pt>
                <c:pt idx="190">
                  <c:v>44270</c:v>
                </c:pt>
                <c:pt idx="191">
                  <c:v>44271</c:v>
                </c:pt>
                <c:pt idx="192">
                  <c:v>44272</c:v>
                </c:pt>
                <c:pt idx="193">
                  <c:v>44273</c:v>
                </c:pt>
                <c:pt idx="194">
                  <c:v>44274</c:v>
                </c:pt>
                <c:pt idx="195">
                  <c:v>44275</c:v>
                </c:pt>
                <c:pt idx="196">
                  <c:v>44276</c:v>
                </c:pt>
                <c:pt idx="197">
                  <c:v>44277</c:v>
                </c:pt>
                <c:pt idx="198">
                  <c:v>44278</c:v>
                </c:pt>
                <c:pt idx="199">
                  <c:v>44279</c:v>
                </c:pt>
                <c:pt idx="200">
                  <c:v>44280</c:v>
                </c:pt>
                <c:pt idx="201">
                  <c:v>44281</c:v>
                </c:pt>
                <c:pt idx="202">
                  <c:v>44282</c:v>
                </c:pt>
                <c:pt idx="203">
                  <c:v>44283</c:v>
                </c:pt>
                <c:pt idx="204">
                  <c:v>44284</c:v>
                </c:pt>
                <c:pt idx="205">
                  <c:v>44285</c:v>
                </c:pt>
                <c:pt idx="206">
                  <c:v>44286</c:v>
                </c:pt>
                <c:pt idx="207">
                  <c:v>44287</c:v>
                </c:pt>
                <c:pt idx="208">
                  <c:v>44288</c:v>
                </c:pt>
                <c:pt idx="209">
                  <c:v>44289</c:v>
                </c:pt>
                <c:pt idx="210">
                  <c:v>44290</c:v>
                </c:pt>
                <c:pt idx="211">
                  <c:v>44291</c:v>
                </c:pt>
                <c:pt idx="212">
                  <c:v>44292</c:v>
                </c:pt>
                <c:pt idx="213">
                  <c:v>44293</c:v>
                </c:pt>
                <c:pt idx="214">
                  <c:v>44294</c:v>
                </c:pt>
                <c:pt idx="215">
                  <c:v>44295</c:v>
                </c:pt>
                <c:pt idx="216">
                  <c:v>44296</c:v>
                </c:pt>
                <c:pt idx="217">
                  <c:v>44297</c:v>
                </c:pt>
                <c:pt idx="218">
                  <c:v>44298</c:v>
                </c:pt>
                <c:pt idx="219">
                  <c:v>44299</c:v>
                </c:pt>
                <c:pt idx="220">
                  <c:v>44300</c:v>
                </c:pt>
                <c:pt idx="221">
                  <c:v>44301</c:v>
                </c:pt>
                <c:pt idx="222">
                  <c:v>44302</c:v>
                </c:pt>
                <c:pt idx="223">
                  <c:v>44303</c:v>
                </c:pt>
                <c:pt idx="224">
                  <c:v>44304</c:v>
                </c:pt>
                <c:pt idx="225">
                  <c:v>44305</c:v>
                </c:pt>
                <c:pt idx="226">
                  <c:v>44306</c:v>
                </c:pt>
                <c:pt idx="227">
                  <c:v>44307</c:v>
                </c:pt>
                <c:pt idx="228">
                  <c:v>44308</c:v>
                </c:pt>
                <c:pt idx="229">
                  <c:v>44309</c:v>
                </c:pt>
                <c:pt idx="230">
                  <c:v>44310</c:v>
                </c:pt>
                <c:pt idx="231">
                  <c:v>44312</c:v>
                </c:pt>
                <c:pt idx="232">
                  <c:v>44313</c:v>
                </c:pt>
                <c:pt idx="233">
                  <c:v>44314</c:v>
                </c:pt>
                <c:pt idx="234">
                  <c:v>44315</c:v>
                </c:pt>
                <c:pt idx="235">
                  <c:v>44316</c:v>
                </c:pt>
                <c:pt idx="236">
                  <c:v>44318</c:v>
                </c:pt>
                <c:pt idx="237">
                  <c:v>44319</c:v>
                </c:pt>
                <c:pt idx="238">
                  <c:v>44320</c:v>
                </c:pt>
                <c:pt idx="239">
                  <c:v>44321</c:v>
                </c:pt>
                <c:pt idx="240">
                  <c:v>44322</c:v>
                </c:pt>
                <c:pt idx="241">
                  <c:v>44323</c:v>
                </c:pt>
                <c:pt idx="242">
                  <c:v>44324</c:v>
                </c:pt>
                <c:pt idx="243">
                  <c:v>44325</c:v>
                </c:pt>
                <c:pt idx="244">
                  <c:v>44326</c:v>
                </c:pt>
                <c:pt idx="245">
                  <c:v>44327</c:v>
                </c:pt>
                <c:pt idx="246">
                  <c:v>44329</c:v>
                </c:pt>
                <c:pt idx="247">
                  <c:v>44330</c:v>
                </c:pt>
                <c:pt idx="248">
                  <c:v>44331</c:v>
                </c:pt>
                <c:pt idx="249">
                  <c:v>44333</c:v>
                </c:pt>
                <c:pt idx="250">
                  <c:v>44334</c:v>
                </c:pt>
                <c:pt idx="251">
                  <c:v>44335</c:v>
                </c:pt>
                <c:pt idx="252">
                  <c:v>44336</c:v>
                </c:pt>
                <c:pt idx="253">
                  <c:v>44340</c:v>
                </c:pt>
                <c:pt idx="254">
                  <c:v>44341</c:v>
                </c:pt>
                <c:pt idx="255">
                  <c:v>44342</c:v>
                </c:pt>
                <c:pt idx="256">
                  <c:v>44349</c:v>
                </c:pt>
                <c:pt idx="257">
                  <c:v>44350</c:v>
                </c:pt>
                <c:pt idx="258">
                  <c:v>44358</c:v>
                </c:pt>
                <c:pt idx="259">
                  <c:v>44364</c:v>
                </c:pt>
                <c:pt idx="260">
                  <c:v>44370</c:v>
                </c:pt>
                <c:pt idx="261">
                  <c:v>44371</c:v>
                </c:pt>
                <c:pt idx="262">
                  <c:v>44377</c:v>
                </c:pt>
                <c:pt idx="263">
                  <c:v>44378</c:v>
                </c:pt>
                <c:pt idx="264">
                  <c:v>44381</c:v>
                </c:pt>
                <c:pt idx="265">
                  <c:v>44385</c:v>
                </c:pt>
                <c:pt idx="266">
                  <c:v>44388</c:v>
                </c:pt>
                <c:pt idx="267">
                  <c:v>44398</c:v>
                </c:pt>
                <c:pt idx="268">
                  <c:v>44405</c:v>
                </c:pt>
                <c:pt idx="269">
                  <c:v>44416</c:v>
                </c:pt>
                <c:pt idx="270">
                  <c:v>44419</c:v>
                </c:pt>
                <c:pt idx="271">
                  <c:v>44424</c:v>
                </c:pt>
                <c:pt idx="272">
                  <c:v>44425</c:v>
                </c:pt>
                <c:pt idx="273">
                  <c:v>44427</c:v>
                </c:pt>
                <c:pt idx="274">
                  <c:v>44431</c:v>
                </c:pt>
                <c:pt idx="275">
                  <c:v>44434</c:v>
                </c:pt>
                <c:pt idx="276">
                  <c:v>44435</c:v>
                </c:pt>
                <c:pt idx="277">
                  <c:v>44436</c:v>
                </c:pt>
                <c:pt idx="278">
                  <c:v>44440</c:v>
                </c:pt>
                <c:pt idx="279">
                  <c:v>44441</c:v>
                </c:pt>
                <c:pt idx="280">
                  <c:v>44442</c:v>
                </c:pt>
                <c:pt idx="281">
                  <c:v>44443</c:v>
                </c:pt>
                <c:pt idx="282">
                  <c:v>44445</c:v>
                </c:pt>
                <c:pt idx="283">
                  <c:v>44446</c:v>
                </c:pt>
                <c:pt idx="284">
                  <c:v>44447</c:v>
                </c:pt>
                <c:pt idx="285">
                  <c:v>44448</c:v>
                </c:pt>
                <c:pt idx="286">
                  <c:v>44452</c:v>
                </c:pt>
                <c:pt idx="287">
                  <c:v>44453</c:v>
                </c:pt>
                <c:pt idx="288">
                  <c:v>44457</c:v>
                </c:pt>
                <c:pt idx="289">
                  <c:v>44459</c:v>
                </c:pt>
                <c:pt idx="290">
                  <c:v>44460</c:v>
                </c:pt>
                <c:pt idx="291">
                  <c:v>44461</c:v>
                </c:pt>
                <c:pt idx="292">
                  <c:v>44464</c:v>
                </c:pt>
                <c:pt idx="293">
                  <c:v>44466</c:v>
                </c:pt>
                <c:pt idx="294">
                  <c:v>44467</c:v>
                </c:pt>
                <c:pt idx="295">
                  <c:v>44468</c:v>
                </c:pt>
                <c:pt idx="296">
                  <c:v>44469</c:v>
                </c:pt>
                <c:pt idx="297">
                  <c:v>44470</c:v>
                </c:pt>
                <c:pt idx="298">
                  <c:v>44471</c:v>
                </c:pt>
                <c:pt idx="299">
                  <c:v>44472</c:v>
                </c:pt>
                <c:pt idx="300">
                  <c:v>44473</c:v>
                </c:pt>
                <c:pt idx="301">
                  <c:v>44474</c:v>
                </c:pt>
                <c:pt idx="302">
                  <c:v>44475</c:v>
                </c:pt>
                <c:pt idx="303">
                  <c:v>44476</c:v>
                </c:pt>
                <c:pt idx="304">
                  <c:v>44477</c:v>
                </c:pt>
                <c:pt idx="305">
                  <c:v>44478</c:v>
                </c:pt>
                <c:pt idx="306">
                  <c:v>44480</c:v>
                </c:pt>
                <c:pt idx="307">
                  <c:v>44481</c:v>
                </c:pt>
                <c:pt idx="308">
                  <c:v>44482</c:v>
                </c:pt>
                <c:pt idx="309">
                  <c:v>44483</c:v>
                </c:pt>
                <c:pt idx="310">
                  <c:v>44484</c:v>
                </c:pt>
                <c:pt idx="311">
                  <c:v>44485</c:v>
                </c:pt>
                <c:pt idx="312">
                  <c:v>44486</c:v>
                </c:pt>
                <c:pt idx="313">
                  <c:v>44487</c:v>
                </c:pt>
                <c:pt idx="314">
                  <c:v>44488</c:v>
                </c:pt>
                <c:pt idx="315">
                  <c:v>44489</c:v>
                </c:pt>
                <c:pt idx="316">
                  <c:v>44490</c:v>
                </c:pt>
              </c:numCache>
            </c:numRef>
          </c:cat>
          <c:val>
            <c:numRef>
              <c:f>Sheet1!$B$2:$B$318</c:f>
              <c:numCache>
                <c:formatCode>General</c:formatCode>
                <c:ptCount val="31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1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2</c:v>
                </c:pt>
                <c:pt idx="22">
                  <c:v>3</c:v>
                </c:pt>
                <c:pt idx="23">
                  <c:v>1</c:v>
                </c:pt>
                <c:pt idx="24">
                  <c:v>4</c:v>
                </c:pt>
                <c:pt idx="25">
                  <c:v>4</c:v>
                </c:pt>
                <c:pt idx="26">
                  <c:v>7</c:v>
                </c:pt>
                <c:pt idx="27">
                  <c:v>5</c:v>
                </c:pt>
                <c:pt idx="28">
                  <c:v>5</c:v>
                </c:pt>
                <c:pt idx="29">
                  <c:v>22</c:v>
                </c:pt>
                <c:pt idx="30">
                  <c:v>8</c:v>
                </c:pt>
                <c:pt idx="31">
                  <c:v>7</c:v>
                </c:pt>
                <c:pt idx="32">
                  <c:v>2</c:v>
                </c:pt>
                <c:pt idx="33">
                  <c:v>7</c:v>
                </c:pt>
                <c:pt idx="34">
                  <c:v>3</c:v>
                </c:pt>
                <c:pt idx="35">
                  <c:v>0</c:v>
                </c:pt>
                <c:pt idx="36">
                  <c:v>8</c:v>
                </c:pt>
                <c:pt idx="37">
                  <c:v>13</c:v>
                </c:pt>
                <c:pt idx="38">
                  <c:v>13</c:v>
                </c:pt>
                <c:pt idx="39">
                  <c:v>14</c:v>
                </c:pt>
                <c:pt idx="40">
                  <c:v>17</c:v>
                </c:pt>
                <c:pt idx="41">
                  <c:v>9</c:v>
                </c:pt>
                <c:pt idx="42">
                  <c:v>5</c:v>
                </c:pt>
                <c:pt idx="43">
                  <c:v>18</c:v>
                </c:pt>
                <c:pt idx="44">
                  <c:v>14</c:v>
                </c:pt>
                <c:pt idx="45">
                  <c:v>20</c:v>
                </c:pt>
                <c:pt idx="46">
                  <c:v>18</c:v>
                </c:pt>
                <c:pt idx="47">
                  <c:v>27</c:v>
                </c:pt>
                <c:pt idx="48">
                  <c:v>7</c:v>
                </c:pt>
                <c:pt idx="49">
                  <c:v>7</c:v>
                </c:pt>
                <c:pt idx="50">
                  <c:v>28</c:v>
                </c:pt>
                <c:pt idx="51">
                  <c:v>17</c:v>
                </c:pt>
                <c:pt idx="52">
                  <c:v>11</c:v>
                </c:pt>
                <c:pt idx="53">
                  <c:v>20</c:v>
                </c:pt>
                <c:pt idx="54">
                  <c:v>27</c:v>
                </c:pt>
                <c:pt idx="55">
                  <c:v>9</c:v>
                </c:pt>
                <c:pt idx="56">
                  <c:v>14</c:v>
                </c:pt>
                <c:pt idx="57">
                  <c:v>15</c:v>
                </c:pt>
                <c:pt idx="58">
                  <c:v>12</c:v>
                </c:pt>
                <c:pt idx="59">
                  <c:v>21</c:v>
                </c:pt>
                <c:pt idx="60">
                  <c:v>9</c:v>
                </c:pt>
                <c:pt idx="61">
                  <c:v>15</c:v>
                </c:pt>
                <c:pt idx="62">
                  <c:v>10</c:v>
                </c:pt>
                <c:pt idx="63">
                  <c:v>6</c:v>
                </c:pt>
                <c:pt idx="64">
                  <c:v>10</c:v>
                </c:pt>
                <c:pt idx="65">
                  <c:v>16</c:v>
                </c:pt>
                <c:pt idx="66">
                  <c:v>25</c:v>
                </c:pt>
                <c:pt idx="67">
                  <c:v>14</c:v>
                </c:pt>
                <c:pt idx="68">
                  <c:v>18</c:v>
                </c:pt>
                <c:pt idx="69">
                  <c:v>9</c:v>
                </c:pt>
                <c:pt idx="70">
                  <c:v>4</c:v>
                </c:pt>
                <c:pt idx="71">
                  <c:v>17</c:v>
                </c:pt>
                <c:pt idx="72">
                  <c:v>9</c:v>
                </c:pt>
                <c:pt idx="73">
                  <c:v>13</c:v>
                </c:pt>
                <c:pt idx="74">
                  <c:v>11</c:v>
                </c:pt>
                <c:pt idx="75">
                  <c:v>13</c:v>
                </c:pt>
                <c:pt idx="76">
                  <c:v>4</c:v>
                </c:pt>
                <c:pt idx="77">
                  <c:v>3</c:v>
                </c:pt>
                <c:pt idx="78">
                  <c:v>14</c:v>
                </c:pt>
                <c:pt idx="79">
                  <c:v>9</c:v>
                </c:pt>
                <c:pt idx="80">
                  <c:v>7</c:v>
                </c:pt>
                <c:pt idx="81">
                  <c:v>9</c:v>
                </c:pt>
                <c:pt idx="82">
                  <c:v>5</c:v>
                </c:pt>
                <c:pt idx="83">
                  <c:v>1</c:v>
                </c:pt>
                <c:pt idx="84">
                  <c:v>2</c:v>
                </c:pt>
                <c:pt idx="85">
                  <c:v>10</c:v>
                </c:pt>
                <c:pt idx="86">
                  <c:v>9</c:v>
                </c:pt>
                <c:pt idx="87">
                  <c:v>5</c:v>
                </c:pt>
                <c:pt idx="88">
                  <c:v>2</c:v>
                </c:pt>
                <c:pt idx="89">
                  <c:v>8</c:v>
                </c:pt>
                <c:pt idx="90">
                  <c:v>2</c:v>
                </c:pt>
                <c:pt idx="91">
                  <c:v>1</c:v>
                </c:pt>
                <c:pt idx="92">
                  <c:v>3</c:v>
                </c:pt>
                <c:pt idx="93">
                  <c:v>4</c:v>
                </c:pt>
                <c:pt idx="94">
                  <c:v>6</c:v>
                </c:pt>
                <c:pt idx="95">
                  <c:v>5</c:v>
                </c:pt>
                <c:pt idx="96">
                  <c:v>6</c:v>
                </c:pt>
                <c:pt idx="97">
                  <c:v>3</c:v>
                </c:pt>
                <c:pt idx="98">
                  <c:v>3</c:v>
                </c:pt>
                <c:pt idx="99">
                  <c:v>4</c:v>
                </c:pt>
                <c:pt idx="100">
                  <c:v>2</c:v>
                </c:pt>
                <c:pt idx="101">
                  <c:v>6</c:v>
                </c:pt>
                <c:pt idx="102">
                  <c:v>3</c:v>
                </c:pt>
                <c:pt idx="103">
                  <c:v>7</c:v>
                </c:pt>
                <c:pt idx="104">
                  <c:v>6</c:v>
                </c:pt>
                <c:pt idx="105">
                  <c:v>1</c:v>
                </c:pt>
                <c:pt idx="106">
                  <c:v>5</c:v>
                </c:pt>
                <c:pt idx="107">
                  <c:v>10</c:v>
                </c:pt>
                <c:pt idx="108">
                  <c:v>2</c:v>
                </c:pt>
                <c:pt idx="109">
                  <c:v>1</c:v>
                </c:pt>
                <c:pt idx="110">
                  <c:v>6</c:v>
                </c:pt>
                <c:pt idx="111">
                  <c:v>5</c:v>
                </c:pt>
                <c:pt idx="112">
                  <c:v>7</c:v>
                </c:pt>
                <c:pt idx="113">
                  <c:v>4</c:v>
                </c:pt>
                <c:pt idx="114">
                  <c:v>6</c:v>
                </c:pt>
                <c:pt idx="115">
                  <c:v>7</c:v>
                </c:pt>
                <c:pt idx="116">
                  <c:v>7</c:v>
                </c:pt>
                <c:pt idx="117">
                  <c:v>4</c:v>
                </c:pt>
                <c:pt idx="118">
                  <c:v>5</c:v>
                </c:pt>
                <c:pt idx="119">
                  <c:v>1</c:v>
                </c:pt>
                <c:pt idx="120">
                  <c:v>9</c:v>
                </c:pt>
                <c:pt idx="121">
                  <c:v>5</c:v>
                </c:pt>
                <c:pt idx="122">
                  <c:v>8</c:v>
                </c:pt>
                <c:pt idx="123">
                  <c:v>7</c:v>
                </c:pt>
                <c:pt idx="124">
                  <c:v>8</c:v>
                </c:pt>
                <c:pt idx="125">
                  <c:v>3</c:v>
                </c:pt>
                <c:pt idx="126">
                  <c:v>2</c:v>
                </c:pt>
                <c:pt idx="127">
                  <c:v>7</c:v>
                </c:pt>
                <c:pt idx="128">
                  <c:v>3</c:v>
                </c:pt>
                <c:pt idx="129">
                  <c:v>3</c:v>
                </c:pt>
                <c:pt idx="130">
                  <c:v>3</c:v>
                </c:pt>
                <c:pt idx="131">
                  <c:v>12</c:v>
                </c:pt>
                <c:pt idx="132">
                  <c:v>4</c:v>
                </c:pt>
                <c:pt idx="133">
                  <c:v>2</c:v>
                </c:pt>
                <c:pt idx="134">
                  <c:v>5</c:v>
                </c:pt>
                <c:pt idx="135">
                  <c:v>4</c:v>
                </c:pt>
                <c:pt idx="136">
                  <c:v>8</c:v>
                </c:pt>
                <c:pt idx="137">
                  <c:v>5</c:v>
                </c:pt>
                <c:pt idx="138">
                  <c:v>5</c:v>
                </c:pt>
                <c:pt idx="139">
                  <c:v>0</c:v>
                </c:pt>
                <c:pt idx="140">
                  <c:v>3</c:v>
                </c:pt>
                <c:pt idx="141">
                  <c:v>8</c:v>
                </c:pt>
                <c:pt idx="142">
                  <c:v>1</c:v>
                </c:pt>
                <c:pt idx="143">
                  <c:v>1</c:v>
                </c:pt>
                <c:pt idx="144">
                  <c:v>2</c:v>
                </c:pt>
                <c:pt idx="145">
                  <c:v>1</c:v>
                </c:pt>
                <c:pt idx="146">
                  <c:v>2</c:v>
                </c:pt>
                <c:pt idx="147">
                  <c:v>1</c:v>
                </c:pt>
                <c:pt idx="148">
                  <c:v>3</c:v>
                </c:pt>
                <c:pt idx="149">
                  <c:v>3</c:v>
                </c:pt>
                <c:pt idx="150">
                  <c:v>2</c:v>
                </c:pt>
                <c:pt idx="151">
                  <c:v>4</c:v>
                </c:pt>
                <c:pt idx="152">
                  <c:v>2</c:v>
                </c:pt>
                <c:pt idx="153">
                  <c:v>3</c:v>
                </c:pt>
                <c:pt idx="154">
                  <c:v>1</c:v>
                </c:pt>
                <c:pt idx="155">
                  <c:v>2</c:v>
                </c:pt>
                <c:pt idx="156">
                  <c:v>1</c:v>
                </c:pt>
                <c:pt idx="157">
                  <c:v>2</c:v>
                </c:pt>
                <c:pt idx="158">
                  <c:v>3</c:v>
                </c:pt>
                <c:pt idx="159">
                  <c:v>3</c:v>
                </c:pt>
                <c:pt idx="160">
                  <c:v>0</c:v>
                </c:pt>
                <c:pt idx="161">
                  <c:v>0</c:v>
                </c:pt>
                <c:pt idx="162">
                  <c:v>2</c:v>
                </c:pt>
                <c:pt idx="163">
                  <c:v>2</c:v>
                </c:pt>
                <c:pt idx="164">
                  <c:v>3</c:v>
                </c:pt>
                <c:pt idx="165">
                  <c:v>2</c:v>
                </c:pt>
                <c:pt idx="166">
                  <c:v>0</c:v>
                </c:pt>
                <c:pt idx="167">
                  <c:v>6</c:v>
                </c:pt>
                <c:pt idx="168">
                  <c:v>0</c:v>
                </c:pt>
                <c:pt idx="169">
                  <c:v>1</c:v>
                </c:pt>
                <c:pt idx="170">
                  <c:v>3</c:v>
                </c:pt>
                <c:pt idx="171">
                  <c:v>2</c:v>
                </c:pt>
                <c:pt idx="172">
                  <c:v>0</c:v>
                </c:pt>
                <c:pt idx="173">
                  <c:v>1</c:v>
                </c:pt>
                <c:pt idx="174">
                  <c:v>1</c:v>
                </c:pt>
                <c:pt idx="175">
                  <c:v>0</c:v>
                </c:pt>
                <c:pt idx="176">
                  <c:v>2</c:v>
                </c:pt>
                <c:pt idx="177">
                  <c:v>4</c:v>
                </c:pt>
                <c:pt idx="178">
                  <c:v>1</c:v>
                </c:pt>
                <c:pt idx="179">
                  <c:v>1</c:v>
                </c:pt>
                <c:pt idx="180">
                  <c:v>2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2</c:v>
                </c:pt>
                <c:pt idx="185">
                  <c:v>4</c:v>
                </c:pt>
                <c:pt idx="186">
                  <c:v>1</c:v>
                </c:pt>
                <c:pt idx="187">
                  <c:v>0</c:v>
                </c:pt>
                <c:pt idx="188">
                  <c:v>1</c:v>
                </c:pt>
                <c:pt idx="189">
                  <c:v>1</c:v>
                </c:pt>
                <c:pt idx="190">
                  <c:v>0</c:v>
                </c:pt>
                <c:pt idx="191">
                  <c:v>2</c:v>
                </c:pt>
                <c:pt idx="192">
                  <c:v>0</c:v>
                </c:pt>
                <c:pt idx="193">
                  <c:v>2</c:v>
                </c:pt>
                <c:pt idx="194">
                  <c:v>0</c:v>
                </c:pt>
                <c:pt idx="195">
                  <c:v>0</c:v>
                </c:pt>
                <c:pt idx="196">
                  <c:v>1</c:v>
                </c:pt>
                <c:pt idx="197">
                  <c:v>2</c:v>
                </c:pt>
                <c:pt idx="198">
                  <c:v>1</c:v>
                </c:pt>
                <c:pt idx="199">
                  <c:v>0</c:v>
                </c:pt>
                <c:pt idx="200">
                  <c:v>1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1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2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1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2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2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1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1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1</c:v>
                </c:pt>
                <c:pt idx="303">
                  <c:v>1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3E-4315-A7FA-F141290FE6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529925759"/>
        <c:axId val="533925071"/>
      </c:barChart>
      <c:dateAx>
        <c:axId val="52992575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33925071"/>
        <c:crosses val="autoZero"/>
        <c:auto val="1"/>
        <c:lblOffset val="100"/>
        <c:baseTimeUnit val="days"/>
      </c:dateAx>
      <c:valAx>
        <c:axId val="5339250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992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27.4.–
3.5.</c:v>
                </c:pt>
                <c:pt idx="1">
                  <c:v>4.5.–
10.5.</c:v>
                </c:pt>
                <c:pt idx="2">
                  <c:v>11.5.–
17.5.</c:v>
                </c:pt>
                <c:pt idx="3">
                  <c:v>18.5.–
24.5.</c:v>
                </c:pt>
                <c:pt idx="4">
                  <c:v>25.5.–
31.5.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90</c:v>
                </c:pt>
                <c:pt idx="3">
                  <c:v>20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1.6.–
7.6.</c:v>
                </c:pt>
                <c:pt idx="1">
                  <c:v>8.6.–
14.6.</c:v>
                </c:pt>
                <c:pt idx="2">
                  <c:v>15.6.–
21.6.</c:v>
                </c:pt>
                <c:pt idx="3">
                  <c:v>22.6.–
28.6.</c:v>
                </c:pt>
                <c:pt idx="4">
                  <c:v>29.6.–
5.7.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35</c:v>
                </c:pt>
                <c:pt idx="1">
                  <c:v>0</c:v>
                </c:pt>
                <c:pt idx="2">
                  <c:v>45</c:v>
                </c:pt>
                <c:pt idx="3">
                  <c:v>2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29.6.–
5.7.</c:v>
                </c:pt>
                <c:pt idx="1">
                  <c:v>6.7.–
12.7.</c:v>
                </c:pt>
                <c:pt idx="2">
                  <c:v>13.7.–
19.7.</c:v>
                </c:pt>
                <c:pt idx="3">
                  <c:v>20.7.–
26.7.</c:v>
                </c:pt>
                <c:pt idx="4">
                  <c:v>27.7.–
2.8.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2</c:v>
                </c:pt>
                <c:pt idx="1">
                  <c:v>1</c:v>
                </c:pt>
                <c:pt idx="2">
                  <c:v>0</c:v>
                </c:pt>
                <c:pt idx="3">
                  <c:v>110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List1!$B$1:$G$1</c:f>
              <c:strCache>
                <c:ptCount val="6"/>
                <c:pt idx="0">
                  <c:v>27.7.–
2.8.</c:v>
                </c:pt>
                <c:pt idx="1">
                  <c:v>3.8.–
9.8.</c:v>
                </c:pt>
                <c:pt idx="2">
                  <c:v>10.8.–
16.8.</c:v>
                </c:pt>
                <c:pt idx="3">
                  <c:v>17.8.–
23.8.</c:v>
                </c:pt>
                <c:pt idx="4">
                  <c:v>24.8.–
30.8.</c:v>
                </c:pt>
                <c:pt idx="5">
                  <c:v>31.8.–
6.9.</c:v>
                </c:pt>
              </c:strCache>
            </c:strRef>
          </c:cat>
          <c:val>
            <c:numRef>
              <c:f>List1!$B$2:$G$2</c:f>
              <c:numCache>
                <c:formatCode>General</c:formatCode>
                <c:ptCount val="6"/>
                <c:pt idx="0">
                  <c:v>1</c:v>
                </c:pt>
                <c:pt idx="1">
                  <c:v>86</c:v>
                </c:pt>
                <c:pt idx="2">
                  <c:v>40</c:v>
                </c:pt>
                <c:pt idx="3">
                  <c:v>44</c:v>
                </c:pt>
                <c:pt idx="4">
                  <c:v>1</c:v>
                </c:pt>
                <c:pt idx="5">
                  <c:v>191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31.8.–
6.9.</c:v>
                </c:pt>
                <c:pt idx="1">
                  <c:v>7.9.–
13.9.</c:v>
                </c:pt>
                <c:pt idx="2">
                  <c:v>14.9.–
20.9.</c:v>
                </c:pt>
                <c:pt idx="3">
                  <c:v>21.9.–
27.9.</c:v>
                </c:pt>
                <c:pt idx="4">
                  <c:v>28.9.–
4.10.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196</c:v>
                </c:pt>
                <c:pt idx="1">
                  <c:v>138</c:v>
                </c:pt>
                <c:pt idx="2">
                  <c:v>100</c:v>
                </c:pt>
                <c:pt idx="3">
                  <c:v>627</c:v>
                </c:pt>
                <c:pt idx="4">
                  <c:v>290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28.9.–
4.10.</c:v>
                </c:pt>
                <c:pt idx="1">
                  <c:v>5.10.–
11.10.</c:v>
                </c:pt>
                <c:pt idx="2">
                  <c:v>12.10.–
18.10.</c:v>
                </c:pt>
                <c:pt idx="3">
                  <c:v>19.10.–
25.10.</c:v>
                </c:pt>
                <c:pt idx="4">
                  <c:v>26.10.–
1.11.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290</c:v>
                </c:pt>
                <c:pt idx="1">
                  <c:v>1325</c:v>
                </c:pt>
                <c:pt idx="2">
                  <c:v>3324</c:v>
                </c:pt>
                <c:pt idx="3">
                  <c:v>2610</c:v>
                </c:pt>
                <c:pt idx="4">
                  <c:v>2702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List1!$B$1:$G$1</c:f>
              <c:strCache>
                <c:ptCount val="6"/>
                <c:pt idx="0">
                  <c:v>26.10.–
1.11.</c:v>
                </c:pt>
                <c:pt idx="1">
                  <c:v>2.11.–
8.11.</c:v>
                </c:pt>
                <c:pt idx="2">
                  <c:v>9.11.–
15.11.</c:v>
                </c:pt>
                <c:pt idx="3">
                  <c:v>16.11.–
22.11.</c:v>
                </c:pt>
                <c:pt idx="4">
                  <c:v>23.11.–
29.11.</c:v>
                </c:pt>
                <c:pt idx="5">
                  <c:v>30.11.–
6.12.</c:v>
                </c:pt>
              </c:strCache>
            </c:strRef>
          </c:cat>
          <c:val>
            <c:numRef>
              <c:f>List1!$B$2:$G$2</c:f>
              <c:numCache>
                <c:formatCode>General</c:formatCode>
                <c:ptCount val="6"/>
                <c:pt idx="0">
                  <c:v>2702</c:v>
                </c:pt>
                <c:pt idx="1">
                  <c:v>2109</c:v>
                </c:pt>
                <c:pt idx="2">
                  <c:v>3034</c:v>
                </c:pt>
                <c:pt idx="3">
                  <c:v>2017</c:v>
                </c:pt>
                <c:pt idx="4">
                  <c:v>788</c:v>
                </c:pt>
                <c:pt idx="5">
                  <c:v>772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30.11.–
6.12.</c:v>
                </c:pt>
                <c:pt idx="1">
                  <c:v>7.12.–
13.12.</c:v>
                </c:pt>
                <c:pt idx="2">
                  <c:v>14.12.–
20.12.</c:v>
                </c:pt>
                <c:pt idx="3">
                  <c:v>21.12.–
27.12.</c:v>
                </c:pt>
                <c:pt idx="4">
                  <c:v>28.12.–
3.1.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772</c:v>
                </c:pt>
                <c:pt idx="1">
                  <c:v>1444</c:v>
                </c:pt>
                <c:pt idx="2">
                  <c:v>992</c:v>
                </c:pt>
                <c:pt idx="3">
                  <c:v>582</c:v>
                </c:pt>
                <c:pt idx="4">
                  <c:v>942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27.9.–
3.10.</c:v>
                </c:pt>
                <c:pt idx="1">
                  <c:v>4.10.–
10.10.</c:v>
                </c:pt>
                <c:pt idx="2">
                  <c:v>11.10.–
17.10.</c:v>
                </c:pt>
                <c:pt idx="3">
                  <c:v>18.10.–
24.10.</c:v>
                </c:pt>
                <c:pt idx="4">
                  <c:v>25.10.–
31.10.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45</c:v>
                </c:pt>
                <c:pt idx="1">
                  <c:v>29</c:v>
                </c:pt>
                <c:pt idx="2">
                  <c:v>48</c:v>
                </c:pt>
                <c:pt idx="3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FA-463E-99D6-F4A0CEB762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28.12.–
3.1.</c:v>
                </c:pt>
                <c:pt idx="1">
                  <c:v>4.1.–
10.1.</c:v>
                </c:pt>
                <c:pt idx="2">
                  <c:v>11.1.–
17.1.</c:v>
                </c:pt>
                <c:pt idx="3">
                  <c:v>18.1.–
24.1.</c:v>
                </c:pt>
                <c:pt idx="4">
                  <c:v>25.1.–
31.1.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943</c:v>
                </c:pt>
                <c:pt idx="1">
                  <c:v>1069</c:v>
                </c:pt>
                <c:pt idx="2">
                  <c:v>910</c:v>
                </c:pt>
                <c:pt idx="3">
                  <c:v>885</c:v>
                </c:pt>
                <c:pt idx="4">
                  <c:v>409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List1!$B$1:$E$1</c:f>
              <c:strCache>
                <c:ptCount val="4"/>
                <c:pt idx="0">
                  <c:v>1.2.–
7.2.</c:v>
                </c:pt>
                <c:pt idx="1">
                  <c:v>8.2.–
14.2.</c:v>
                </c:pt>
                <c:pt idx="2">
                  <c:v>15.2.–
21.2.</c:v>
                </c:pt>
                <c:pt idx="3">
                  <c:v>22.2.–
28.2.</c:v>
                </c:pt>
              </c:strCache>
            </c:strRef>
          </c:cat>
          <c:val>
            <c:numRef>
              <c:f>List1!$B$2:$E$2</c:f>
              <c:numCache>
                <c:formatCode>General</c:formatCode>
                <c:ptCount val="4"/>
                <c:pt idx="0">
                  <c:v>650</c:v>
                </c:pt>
                <c:pt idx="1">
                  <c:v>590</c:v>
                </c:pt>
                <c:pt idx="2">
                  <c:v>204</c:v>
                </c:pt>
                <c:pt idx="3">
                  <c:v>356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1.3.–
7.3.</c:v>
                </c:pt>
                <c:pt idx="1">
                  <c:v>8.3.–
14.3.</c:v>
                </c:pt>
                <c:pt idx="2">
                  <c:v>15.3.–
21.3.</c:v>
                </c:pt>
                <c:pt idx="3">
                  <c:v>22.3.–
28.3.</c:v>
                </c:pt>
                <c:pt idx="4">
                  <c:v>29.3.–
4.4.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143</c:v>
                </c:pt>
                <c:pt idx="1">
                  <c:v>223</c:v>
                </c:pt>
                <c:pt idx="2">
                  <c:v>295</c:v>
                </c:pt>
                <c:pt idx="3">
                  <c:v>192</c:v>
                </c:pt>
                <c:pt idx="4">
                  <c:v>122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29.3.–
4.4.</c:v>
                </c:pt>
                <c:pt idx="1">
                  <c:v>5.4.–
11.4.</c:v>
                </c:pt>
                <c:pt idx="2">
                  <c:v>12.4.–
18.4.</c:v>
                </c:pt>
                <c:pt idx="3">
                  <c:v>19.4.–
25.4.</c:v>
                </c:pt>
                <c:pt idx="4">
                  <c:v>26.4.–
2.5.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122</c:v>
                </c:pt>
                <c:pt idx="1">
                  <c:v>72</c:v>
                </c:pt>
                <c:pt idx="2">
                  <c:v>32</c:v>
                </c:pt>
                <c:pt idx="3">
                  <c:v>16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List1!$B$1:$G$1</c:f>
              <c:strCache>
                <c:ptCount val="6"/>
                <c:pt idx="0">
                  <c:v>26.4.–
2.5.</c:v>
                </c:pt>
                <c:pt idx="1">
                  <c:v>3.5.–
9.5.</c:v>
                </c:pt>
                <c:pt idx="2">
                  <c:v>10.5.–
16.5.</c:v>
                </c:pt>
                <c:pt idx="3">
                  <c:v>17.5.–
23.5.</c:v>
                </c:pt>
                <c:pt idx="4">
                  <c:v>24.5.–
30.5.</c:v>
                </c:pt>
                <c:pt idx="5">
                  <c:v>31.5.–
6.6.</c:v>
                </c:pt>
              </c:strCache>
            </c:strRef>
          </c:cat>
          <c:val>
            <c:numRef>
              <c:f>List1!$B$2:$G$2</c:f>
              <c:numCache>
                <c:formatCode>General</c:formatCode>
                <c:ptCount val="6"/>
                <c:pt idx="0">
                  <c:v>15</c:v>
                </c:pt>
                <c:pt idx="1">
                  <c:v>0</c:v>
                </c:pt>
                <c:pt idx="2">
                  <c:v>14</c:v>
                </c:pt>
                <c:pt idx="3">
                  <c:v>9</c:v>
                </c:pt>
                <c:pt idx="4">
                  <c:v>0</c:v>
                </c:pt>
                <c:pt idx="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31.5.–
6.6.</c:v>
                </c:pt>
                <c:pt idx="1">
                  <c:v>7.6.–
13.6.</c:v>
                </c:pt>
                <c:pt idx="2">
                  <c:v>14.6.–
20.6.</c:v>
                </c:pt>
                <c:pt idx="3">
                  <c:v>21.6.–
27.6.</c:v>
                </c:pt>
                <c:pt idx="4">
                  <c:v>28.6.–
4.7.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3</c:v>
                </c:pt>
                <c:pt idx="1">
                  <c:v>4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28.6.–
4.7.</c:v>
                </c:pt>
                <c:pt idx="1">
                  <c:v>5.7.–
11.7.</c:v>
                </c:pt>
                <c:pt idx="2">
                  <c:v>12.7.–
18.7.</c:v>
                </c:pt>
                <c:pt idx="3">
                  <c:v>19.7.–
25.7.</c:v>
                </c:pt>
                <c:pt idx="4">
                  <c:v>26.7.–
1.8.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3</c:v>
                </c:pt>
                <c:pt idx="3">
                  <c:v>5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List1!$B$1:$G$1</c:f>
              <c:strCache>
                <c:ptCount val="6"/>
                <c:pt idx="0">
                  <c:v>26.7.–
1.8.</c:v>
                </c:pt>
                <c:pt idx="1">
                  <c:v>2.8.–
8.8.</c:v>
                </c:pt>
                <c:pt idx="2">
                  <c:v>9.8.–
15.8.</c:v>
                </c:pt>
                <c:pt idx="3">
                  <c:v>16.8.–
22.8.</c:v>
                </c:pt>
                <c:pt idx="4">
                  <c:v>23.8.–
29.8.</c:v>
                </c:pt>
                <c:pt idx="5">
                  <c:v>30.8.–
5.9.</c:v>
                </c:pt>
              </c:strCache>
            </c:strRef>
          </c:cat>
          <c:val>
            <c:numRef>
              <c:f>List1!$B$2:$G$2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10</c:v>
                </c:pt>
                <c:pt idx="4">
                  <c:v>0</c:v>
                </c:pt>
                <c:pt idx="5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6200259161526445E-2"/>
          <c:y val="4.7634439213742094E-2"/>
          <c:w val="0.94059218467024752"/>
          <c:h val="0.7457723787496162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36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List1!$B$1:$CA$1</c:f>
              <c:strCache>
                <c:ptCount val="78"/>
                <c:pt idx="0">
                  <c:v>27.4.–3.5.</c:v>
                </c:pt>
                <c:pt idx="1">
                  <c:v>4.5.–10.5.</c:v>
                </c:pt>
                <c:pt idx="2">
                  <c:v>11.5.–17.5.</c:v>
                </c:pt>
                <c:pt idx="3">
                  <c:v>18.5.–24.5.</c:v>
                </c:pt>
                <c:pt idx="4">
                  <c:v>25.5.–31.5.</c:v>
                </c:pt>
                <c:pt idx="5">
                  <c:v>1.6.–7.6.</c:v>
                </c:pt>
                <c:pt idx="6">
                  <c:v>8.6.–14.6.</c:v>
                </c:pt>
                <c:pt idx="7">
                  <c:v>15.6.–21.6.</c:v>
                </c:pt>
                <c:pt idx="8">
                  <c:v>22.6.–28.6.</c:v>
                </c:pt>
                <c:pt idx="9">
                  <c:v>29.6.–5.7.</c:v>
                </c:pt>
                <c:pt idx="10">
                  <c:v>6.7.–12.7.</c:v>
                </c:pt>
                <c:pt idx="11">
                  <c:v>13.7.–19.7.</c:v>
                </c:pt>
                <c:pt idx="12">
                  <c:v>20.7.–26.7.</c:v>
                </c:pt>
                <c:pt idx="13">
                  <c:v>27.7.–2.8.</c:v>
                </c:pt>
                <c:pt idx="14">
                  <c:v>3.8.–9.8.</c:v>
                </c:pt>
                <c:pt idx="15">
                  <c:v>10.8.–16.8.</c:v>
                </c:pt>
                <c:pt idx="16">
                  <c:v>17.8.–23.8.</c:v>
                </c:pt>
                <c:pt idx="17">
                  <c:v>24.8.–30.8.</c:v>
                </c:pt>
                <c:pt idx="18">
                  <c:v>31.8.–6.9.</c:v>
                </c:pt>
                <c:pt idx="19">
                  <c:v>7.9.–13.9.</c:v>
                </c:pt>
                <c:pt idx="20">
                  <c:v>14.9.–20.9.</c:v>
                </c:pt>
                <c:pt idx="21">
                  <c:v>21.9.–27.9.</c:v>
                </c:pt>
                <c:pt idx="22">
                  <c:v>28.9.–4.10.</c:v>
                </c:pt>
                <c:pt idx="23">
                  <c:v>5.10.–11.10.</c:v>
                </c:pt>
                <c:pt idx="24">
                  <c:v>12.10.–18.10.</c:v>
                </c:pt>
                <c:pt idx="25">
                  <c:v>19.10.–25.10.</c:v>
                </c:pt>
                <c:pt idx="26">
                  <c:v>26.10.–1.11.</c:v>
                </c:pt>
                <c:pt idx="27">
                  <c:v>2.11.–8.11.</c:v>
                </c:pt>
                <c:pt idx="28">
                  <c:v>9.11.–15.11.</c:v>
                </c:pt>
                <c:pt idx="29">
                  <c:v>16.11.–22.11.</c:v>
                </c:pt>
                <c:pt idx="30">
                  <c:v>23.11.–29.11.</c:v>
                </c:pt>
                <c:pt idx="31">
                  <c:v>30.11.–6.12.</c:v>
                </c:pt>
                <c:pt idx="32">
                  <c:v>7.12.–13.12.</c:v>
                </c:pt>
                <c:pt idx="33">
                  <c:v>14.12.–20.12.</c:v>
                </c:pt>
                <c:pt idx="34">
                  <c:v>21.12.–27.12.</c:v>
                </c:pt>
                <c:pt idx="35">
                  <c:v>28.12.–3.1.</c:v>
                </c:pt>
                <c:pt idx="36">
                  <c:v>4.1.–10.1.</c:v>
                </c:pt>
                <c:pt idx="37">
                  <c:v>11.1.–17.1.</c:v>
                </c:pt>
                <c:pt idx="38">
                  <c:v>18.1.–24.1.</c:v>
                </c:pt>
                <c:pt idx="39">
                  <c:v>25.1.–31.1.</c:v>
                </c:pt>
                <c:pt idx="40">
                  <c:v>1.2.–7.2.</c:v>
                </c:pt>
                <c:pt idx="41">
                  <c:v>8.2.–14.2.</c:v>
                </c:pt>
                <c:pt idx="42">
                  <c:v>15.2.–21.2.</c:v>
                </c:pt>
                <c:pt idx="43">
                  <c:v>22.2.–28.2.</c:v>
                </c:pt>
                <c:pt idx="44">
                  <c:v>1.3.–7.3.</c:v>
                </c:pt>
                <c:pt idx="45">
                  <c:v>8.3.–14.3.</c:v>
                </c:pt>
                <c:pt idx="46">
                  <c:v>15.3.–21.3.</c:v>
                </c:pt>
                <c:pt idx="47">
                  <c:v>22.3.–28.3.</c:v>
                </c:pt>
                <c:pt idx="48">
                  <c:v>29.3.–4.4.</c:v>
                </c:pt>
                <c:pt idx="49">
                  <c:v>5.4.–11.4.</c:v>
                </c:pt>
                <c:pt idx="50">
                  <c:v>12.4.–18.4.</c:v>
                </c:pt>
                <c:pt idx="51">
                  <c:v>19.4.–25.4.</c:v>
                </c:pt>
                <c:pt idx="52">
                  <c:v>26.4.–2.5.</c:v>
                </c:pt>
                <c:pt idx="53">
                  <c:v>3.5.–9.5.</c:v>
                </c:pt>
                <c:pt idx="54">
                  <c:v>10.5.–16.5.</c:v>
                </c:pt>
                <c:pt idx="55">
                  <c:v>17.5.–23.5.</c:v>
                </c:pt>
                <c:pt idx="56">
                  <c:v>24.5.–30.5.</c:v>
                </c:pt>
                <c:pt idx="57">
                  <c:v>31.5.–6.6.</c:v>
                </c:pt>
                <c:pt idx="58">
                  <c:v>7.6.–13.6.</c:v>
                </c:pt>
                <c:pt idx="59">
                  <c:v>14.6.–20.6.</c:v>
                </c:pt>
                <c:pt idx="60">
                  <c:v>21.6.–27.6.</c:v>
                </c:pt>
                <c:pt idx="61">
                  <c:v>28.6.–4.7.</c:v>
                </c:pt>
                <c:pt idx="62">
                  <c:v>5.7.–11.7.</c:v>
                </c:pt>
                <c:pt idx="63">
                  <c:v>12.7.–18.7.</c:v>
                </c:pt>
                <c:pt idx="64">
                  <c:v>19.7.–25.7.</c:v>
                </c:pt>
                <c:pt idx="65">
                  <c:v>26.7.–1.8.</c:v>
                </c:pt>
                <c:pt idx="66">
                  <c:v>2.8.–8.8.</c:v>
                </c:pt>
                <c:pt idx="67">
                  <c:v>9.8.–15.8.</c:v>
                </c:pt>
                <c:pt idx="68">
                  <c:v>16.8.–22.8.</c:v>
                </c:pt>
                <c:pt idx="69">
                  <c:v>23.8.–29.8.</c:v>
                </c:pt>
                <c:pt idx="70">
                  <c:v>30.8.–5.9.</c:v>
                </c:pt>
                <c:pt idx="71">
                  <c:v>6.9.–12.9.</c:v>
                </c:pt>
                <c:pt idx="72">
                  <c:v>13.9.–19.9.</c:v>
                </c:pt>
                <c:pt idx="73">
                  <c:v>20.9.–26.9.</c:v>
                </c:pt>
                <c:pt idx="74">
                  <c:v>27.9.–3.10.</c:v>
                </c:pt>
                <c:pt idx="75">
                  <c:v>4.10.–10.10.</c:v>
                </c:pt>
                <c:pt idx="76">
                  <c:v>11.10.–17.10.</c:v>
                </c:pt>
                <c:pt idx="77">
                  <c:v>18.10.–21.10.</c:v>
                </c:pt>
              </c:strCache>
            </c:strRef>
          </c:cat>
          <c:val>
            <c:numRef>
              <c:f>List1!$B$2:$CA$2</c:f>
              <c:numCache>
                <c:formatCode>General</c:formatCode>
                <c:ptCount val="78"/>
                <c:pt idx="0">
                  <c:v>0</c:v>
                </c:pt>
                <c:pt idx="1">
                  <c:v>0</c:v>
                </c:pt>
                <c:pt idx="2">
                  <c:v>90</c:v>
                </c:pt>
                <c:pt idx="3">
                  <c:v>20</c:v>
                </c:pt>
                <c:pt idx="4">
                  <c:v>0</c:v>
                </c:pt>
                <c:pt idx="5">
                  <c:v>35</c:v>
                </c:pt>
                <c:pt idx="6">
                  <c:v>0</c:v>
                </c:pt>
                <c:pt idx="7">
                  <c:v>45</c:v>
                </c:pt>
                <c:pt idx="8">
                  <c:v>2</c:v>
                </c:pt>
                <c:pt idx="9">
                  <c:v>2</c:v>
                </c:pt>
                <c:pt idx="10">
                  <c:v>1</c:v>
                </c:pt>
                <c:pt idx="11">
                  <c:v>0</c:v>
                </c:pt>
                <c:pt idx="12">
                  <c:v>110</c:v>
                </c:pt>
                <c:pt idx="13">
                  <c:v>1</c:v>
                </c:pt>
                <c:pt idx="14">
                  <c:v>86</c:v>
                </c:pt>
                <c:pt idx="15">
                  <c:v>40</c:v>
                </c:pt>
                <c:pt idx="16">
                  <c:v>44</c:v>
                </c:pt>
                <c:pt idx="17">
                  <c:v>1</c:v>
                </c:pt>
                <c:pt idx="18">
                  <c:v>196</c:v>
                </c:pt>
                <c:pt idx="19">
                  <c:v>138</c:v>
                </c:pt>
                <c:pt idx="20">
                  <c:v>100</c:v>
                </c:pt>
                <c:pt idx="21">
                  <c:v>627</c:v>
                </c:pt>
                <c:pt idx="22">
                  <c:v>290</c:v>
                </c:pt>
                <c:pt idx="23">
                  <c:v>1325</c:v>
                </c:pt>
                <c:pt idx="24">
                  <c:v>3324</c:v>
                </c:pt>
                <c:pt idx="25">
                  <c:v>2610</c:v>
                </c:pt>
                <c:pt idx="26">
                  <c:v>2702</c:v>
                </c:pt>
                <c:pt idx="27">
                  <c:v>2109</c:v>
                </c:pt>
                <c:pt idx="28">
                  <c:v>3034</c:v>
                </c:pt>
                <c:pt idx="29">
                  <c:v>2017</c:v>
                </c:pt>
                <c:pt idx="30">
                  <c:v>788</c:v>
                </c:pt>
                <c:pt idx="31">
                  <c:v>772</c:v>
                </c:pt>
                <c:pt idx="32">
                  <c:v>1444</c:v>
                </c:pt>
                <c:pt idx="33">
                  <c:v>992</c:v>
                </c:pt>
                <c:pt idx="34">
                  <c:v>582</c:v>
                </c:pt>
                <c:pt idx="35">
                  <c:v>943</c:v>
                </c:pt>
                <c:pt idx="36">
                  <c:v>1069</c:v>
                </c:pt>
                <c:pt idx="37">
                  <c:v>910</c:v>
                </c:pt>
                <c:pt idx="38">
                  <c:v>885</c:v>
                </c:pt>
                <c:pt idx="39">
                  <c:v>409</c:v>
                </c:pt>
                <c:pt idx="40">
                  <c:v>650</c:v>
                </c:pt>
                <c:pt idx="41">
                  <c:v>590</c:v>
                </c:pt>
                <c:pt idx="42">
                  <c:v>204</c:v>
                </c:pt>
                <c:pt idx="43">
                  <c:v>356</c:v>
                </c:pt>
                <c:pt idx="44">
                  <c:v>143</c:v>
                </c:pt>
                <c:pt idx="45">
                  <c:v>223</c:v>
                </c:pt>
                <c:pt idx="46">
                  <c:v>295</c:v>
                </c:pt>
                <c:pt idx="47">
                  <c:v>192</c:v>
                </c:pt>
                <c:pt idx="48">
                  <c:v>122</c:v>
                </c:pt>
                <c:pt idx="49">
                  <c:v>72</c:v>
                </c:pt>
                <c:pt idx="50">
                  <c:v>32</c:v>
                </c:pt>
                <c:pt idx="51">
                  <c:v>16</c:v>
                </c:pt>
                <c:pt idx="52">
                  <c:v>15</c:v>
                </c:pt>
                <c:pt idx="53">
                  <c:v>0</c:v>
                </c:pt>
                <c:pt idx="54">
                  <c:v>14</c:v>
                </c:pt>
                <c:pt idx="55">
                  <c:v>9</c:v>
                </c:pt>
                <c:pt idx="56">
                  <c:v>0</c:v>
                </c:pt>
                <c:pt idx="57">
                  <c:v>3</c:v>
                </c:pt>
                <c:pt idx="58">
                  <c:v>4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3</c:v>
                </c:pt>
                <c:pt idx="64">
                  <c:v>5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10</c:v>
                </c:pt>
                <c:pt idx="69">
                  <c:v>0</c:v>
                </c:pt>
                <c:pt idx="70">
                  <c:v>28</c:v>
                </c:pt>
                <c:pt idx="71">
                  <c:v>0</c:v>
                </c:pt>
                <c:pt idx="72">
                  <c:v>6</c:v>
                </c:pt>
                <c:pt idx="73">
                  <c:v>14</c:v>
                </c:pt>
                <c:pt idx="74">
                  <c:v>45</c:v>
                </c:pt>
                <c:pt idx="75">
                  <c:v>29</c:v>
                </c:pt>
                <c:pt idx="76">
                  <c:v>48</c:v>
                </c:pt>
                <c:pt idx="77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3600000" spcFirstLastPara="1" vertOverflow="ellipsis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tickLblSkip val="1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Klienti</a:t>
            </a:r>
            <a:r>
              <a:rPr lang="cs-CZ" baseline="0" dirty="0"/>
              <a:t> a pracovníci</a:t>
            </a:r>
            <a:endParaRPr lang="cs-CZ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List1!$B$1</c:f>
              <c:strCache>
                <c:ptCount val="1"/>
                <c:pt idx="0">
                  <c:v>Sloupec1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4DD-43EC-ACB6-2CFB565CAD6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4DD-43EC-ACB6-2CFB565CAD69}"/>
              </c:ext>
            </c:extLst>
          </c:dPt>
          <c:dLbls>
            <c:dLbl>
              <c:idx val="0"/>
              <c:layout>
                <c:manualLayout>
                  <c:x val="3.5487344412856947E-2"/>
                  <c:y val="-5.3230175730255659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4DD-43EC-ACB6-2CFB565CAD69}"/>
                </c:ext>
              </c:extLst>
            </c:dLbl>
            <c:dLbl>
              <c:idx val="1"/>
              <c:layout>
                <c:manualLayout>
                  <c:x val="-3.4963343241499231E-2"/>
                  <c:y val="4.3115189104511016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4DD-43EC-ACB6-2CFB565CAD69}"/>
                </c:ext>
              </c:extLst>
            </c:dLbl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List1!$A$2:$A$3</c:f>
              <c:strCache>
                <c:ptCount val="2"/>
                <c:pt idx="0">
                  <c:v>Zadávají do Sociálního mdulu ISIN</c:v>
                </c:pt>
                <c:pt idx="1">
                  <c:v>Nezadávají</c:v>
                </c:pt>
              </c:strCache>
            </c:strRef>
          </c:cat>
          <c:val>
            <c:numRef>
              <c:f>List1!$B$2:$B$3</c:f>
              <c:numCache>
                <c:formatCode>0.00%</c:formatCode>
                <c:ptCount val="2"/>
                <c:pt idx="0">
                  <c:v>0.81618014456868127</c:v>
                </c:pt>
                <c:pt idx="1">
                  <c:v>0.18381985543131873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4DD-43EC-ACB6-2CFB565CAD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Pracovníci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List1!$B$1</c:f>
              <c:strCache>
                <c:ptCount val="1"/>
                <c:pt idx="0">
                  <c:v>Sloupec1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3C4E-4B6D-BC39-F29FC08BBEF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C4E-4B6D-BC39-F29FC08BBEF3}"/>
              </c:ext>
            </c:extLst>
          </c:dPt>
          <c:dLbls>
            <c:dLbl>
              <c:idx val="0"/>
              <c:layout>
                <c:manualLayout>
                  <c:x val="-0.32618392207200703"/>
                  <c:y val="-0.2544446438943123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24931181756074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3C4E-4B6D-BC39-F29FC08BBEF3}"/>
                </c:ext>
              </c:extLst>
            </c:dLbl>
            <c:dLbl>
              <c:idx val="1"/>
              <c:layout>
                <c:manualLayout>
                  <c:x val="3.6242943383260673E-2"/>
                  <c:y val="1.8940205351414698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718979566560638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3C4E-4B6D-BC39-F29FC08BBEF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List1!$A$2:$A$3</c:f>
              <c:strCache>
                <c:ptCount val="2"/>
                <c:pt idx="0">
                  <c:v>Celkový počet</c:v>
                </c:pt>
                <c:pt idx="1">
                  <c:v>Pozitivních</c:v>
                </c:pt>
              </c:strCache>
            </c:strRef>
          </c:cat>
          <c:val>
            <c:numRef>
              <c:f>List1!$B$2:$B$3</c:f>
              <c:numCache>
                <c:formatCode>0.0%</c:formatCode>
                <c:ptCount val="2"/>
                <c:pt idx="0">
                  <c:v>0.79400000000000004</c:v>
                </c:pt>
                <c:pt idx="1">
                  <c:v>0.20599999999999999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4E-4B6D-BC39-F29FC08BBEF3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Klienti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List1!$B$1</c:f>
              <c:strCache>
                <c:ptCount val="1"/>
                <c:pt idx="0">
                  <c:v>Sloupec1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C7D-4055-8756-BCAC7661DC4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C7D-4055-8756-BCAC7661DC44}"/>
              </c:ext>
            </c:extLst>
          </c:dPt>
          <c:dLbls>
            <c:dLbl>
              <c:idx val="0"/>
              <c:layout>
                <c:manualLayout>
                  <c:x val="-0.29351597816452135"/>
                  <c:y val="-0.15042134850633909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24931181756074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EC7D-4055-8756-BCAC7661DC44}"/>
                </c:ext>
              </c:extLst>
            </c:dLbl>
            <c:dLbl>
              <c:idx val="1"/>
              <c:layout>
                <c:manualLayout>
                  <c:x val="7.2488169768600615E-3"/>
                  <c:y val="2.5827552751929134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718979566560638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EC7D-4055-8756-BCAC7661DC4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List1!$A$2:$A$3</c:f>
              <c:strCache>
                <c:ptCount val="2"/>
                <c:pt idx="0">
                  <c:v>Celkový počet</c:v>
                </c:pt>
                <c:pt idx="1">
                  <c:v>Pozitivních</c:v>
                </c:pt>
              </c:strCache>
            </c:strRef>
          </c:cat>
          <c:val>
            <c:numRef>
              <c:f>List1!$B$2:$B$3</c:f>
              <c:numCache>
                <c:formatCode>0.0%</c:formatCode>
                <c:ptCount val="2"/>
                <c:pt idx="0">
                  <c:v>0.65628160133246083</c:v>
                </c:pt>
                <c:pt idx="1">
                  <c:v>0.34371839866753912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C7D-4055-8756-BCAC7661DC44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Celkem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List1!$B$1</c:f>
              <c:strCache>
                <c:ptCount val="1"/>
                <c:pt idx="0">
                  <c:v>Sloupec1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E22-41E2-BAC0-9FFA33A4232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E22-41E2-BAC0-9FFA33A42325}"/>
              </c:ext>
            </c:extLst>
          </c:dPt>
          <c:dLbls>
            <c:dLbl>
              <c:idx val="0"/>
              <c:layout>
                <c:manualLayout>
                  <c:x val="-0.32618392207200703"/>
                  <c:y val="-0.2544446438943123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24931181756074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7E22-41E2-BAC0-9FFA33A42325}"/>
                </c:ext>
              </c:extLst>
            </c:dLbl>
            <c:dLbl>
              <c:idx val="1"/>
              <c:layout>
                <c:manualLayout>
                  <c:x val="4.3491474984860841E-2"/>
                  <c:y val="5.1655105503858271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718979566560638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7E22-41E2-BAC0-9FFA33A4232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List1!$A$2:$A$3</c:f>
              <c:strCache>
                <c:ptCount val="2"/>
                <c:pt idx="0">
                  <c:v>Celkový počet</c:v>
                </c:pt>
                <c:pt idx="1">
                  <c:v>Pozitivních</c:v>
                </c:pt>
              </c:strCache>
            </c:strRef>
          </c:cat>
          <c:val>
            <c:numRef>
              <c:f>List1!$B$2:$B$3</c:f>
              <c:numCache>
                <c:formatCode>0.0%</c:formatCode>
                <c:ptCount val="2"/>
                <c:pt idx="0">
                  <c:v>0.72912987247771488</c:v>
                </c:pt>
                <c:pt idx="1">
                  <c:v>0.27087012752228512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E22-41E2-BAC0-9FFA33A4232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Pracovníci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List1!$B$1</c:f>
              <c:strCache>
                <c:ptCount val="1"/>
                <c:pt idx="0">
                  <c:v>Sloupec1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6A8-4DEA-901C-9B274B60512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6A8-4DEA-901C-9B274B605125}"/>
              </c:ext>
            </c:extLst>
          </c:dPt>
          <c:dLbls>
            <c:dLbl>
              <c:idx val="0"/>
              <c:layout>
                <c:manualLayout>
                  <c:x val="-0.17591183084346251"/>
                  <c:y val="-0.27178173150824075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24931181756074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76A8-4DEA-901C-9B274B605125}"/>
                </c:ext>
              </c:extLst>
            </c:dLbl>
            <c:dLbl>
              <c:idx val="1"/>
              <c:layout>
                <c:manualLayout>
                  <c:x val="2.3175630939048023E-2"/>
                  <c:y val="4.783564882755495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718979566560638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76A8-4DEA-901C-9B274B60512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List1!$A$2:$A$3</c:f>
              <c:strCache>
                <c:ptCount val="2"/>
                <c:pt idx="0">
                  <c:v>Celkový počet</c:v>
                </c:pt>
                <c:pt idx="1">
                  <c:v>Pozitivních</c:v>
                </c:pt>
              </c:strCache>
            </c:strRef>
          </c:cat>
          <c:val>
            <c:numRef>
              <c:f>List1!$B$2:$B$3</c:f>
              <c:numCache>
                <c:formatCode>0.0%</c:formatCode>
                <c:ptCount val="2"/>
                <c:pt idx="0">
                  <c:v>0.99887297798992314</c:v>
                </c:pt>
                <c:pt idx="1">
                  <c:v>1.1270220100769027E-3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6A8-4DEA-901C-9B274B60512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24.10.2021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462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29773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24.10.2021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322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  <p:sldLayoutId id="2147483657" r:id="rId4"/>
    <p:sldLayoutId id="2147483662" r:id="rId5"/>
    <p:sldLayoutId id="2147483661" r:id="rId6"/>
    <p:sldLayoutId id="2147483660" r:id="rId7"/>
    <p:sldLayoutId id="2147483658" r:id="rId8"/>
    <p:sldLayoutId id="2147483663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chart" Target="../charts/chart5.xml"/><Relationship Id="rId4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tags" Target="../tags/tag6.xml"/><Relationship Id="rId7" Type="http://schemas.openxmlformats.org/officeDocument/2006/relationships/chart" Target="../charts/chart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9" Type="http://schemas.openxmlformats.org/officeDocument/2006/relationships/chart" Target="../charts/char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chart" Target="../charts/chart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chart" Target="../charts/chart10.xml"/><Relationship Id="rId5" Type="http://schemas.openxmlformats.org/officeDocument/2006/relationships/chart" Target="../charts/chart9.xml"/><Relationship Id="rId4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chart" Target="../charts/chart13.xml"/><Relationship Id="rId5" Type="http://schemas.openxmlformats.org/officeDocument/2006/relationships/chart" Target="../charts/chart12.xml"/><Relationship Id="rId4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5.xml"/><Relationship Id="rId4" Type="http://schemas.openxmlformats.org/officeDocument/2006/relationships/chart" Target="../charts/char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2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3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4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5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6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7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967A564D-817A-482D-8BCC-FCE2C6283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479" y="2503487"/>
            <a:ext cx="10630969" cy="1189622"/>
          </a:xfrm>
        </p:spPr>
        <p:txBody>
          <a:bodyPr/>
          <a:lstStyle/>
          <a:p>
            <a:r>
              <a:rPr lang="cs-CZ" dirty="0"/>
              <a:t>Datová a informační základna </a:t>
            </a:r>
            <a:br>
              <a:rPr lang="cs-CZ" dirty="0"/>
            </a:br>
            <a:r>
              <a:rPr lang="cs-CZ" dirty="0"/>
              <a:t>pro management pandemie COVID-19</a:t>
            </a:r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ECB71022-B988-48D8-A571-213CB90D2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703" y="4066289"/>
            <a:ext cx="9869424" cy="1564690"/>
          </a:xfrm>
        </p:spPr>
        <p:txBody>
          <a:bodyPr>
            <a:noAutofit/>
          </a:bodyPr>
          <a:lstStyle/>
          <a:p>
            <a:r>
              <a:rPr lang="cs-CZ" sz="4000" b="1" dirty="0">
                <a:solidFill>
                  <a:schemeClr val="tx1"/>
                </a:solidFill>
              </a:rPr>
              <a:t>Ohniska nákazy a individuální přehledy </a:t>
            </a:r>
          </a:p>
          <a:p>
            <a:r>
              <a:rPr lang="cs-CZ" sz="4000" b="1" dirty="0">
                <a:solidFill>
                  <a:schemeClr val="tx1"/>
                </a:solidFill>
              </a:rPr>
              <a:t>o nákazách v zařízeních sociálních </a:t>
            </a:r>
          </a:p>
          <a:p>
            <a:r>
              <a:rPr lang="cs-CZ" sz="4000" b="1" dirty="0">
                <a:solidFill>
                  <a:schemeClr val="tx1"/>
                </a:solidFill>
              </a:rPr>
              <a:t>služeb</a:t>
            </a:r>
          </a:p>
        </p:txBody>
      </p:sp>
    </p:spTree>
    <p:extLst>
      <p:ext uri="{BB962C8B-B14F-4D97-AF65-F5344CB8AC3E}">
        <p14:creationId xmlns:p14="http://schemas.microsoft.com/office/powerpoint/2010/main" val="3454604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ovéPole 5"/>
          <p:cNvSpPr txBox="1"/>
          <p:nvPr/>
        </p:nvSpPr>
        <p:spPr>
          <a:xfrm>
            <a:off x="228600" y="434210"/>
            <a:ext cx="113270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Hlášení šíření nákazy v pobytových sociálních službách je</a:t>
            </a:r>
            <a:r>
              <a:rPr kumimoji="0" lang="cs-CZ" sz="24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 ze strany poskytovatelů reprezentativní, celý systém dosahuje více než 81% pokrytí tohoto segmentu péče. Za celé období sledování od podzimu 2020 bylo registrováno přes </a:t>
            </a:r>
            <a:r>
              <a:rPr lang="cs-CZ" sz="2400" b="1" dirty="0">
                <a:latin typeface="Calibri" panose="020F0502020204030204"/>
              </a:rPr>
              <a:t>23 100</a:t>
            </a:r>
          </a:p>
          <a:p>
            <a:pPr algn="ctr">
              <a:defRPr/>
            </a:pPr>
            <a:r>
              <a:rPr kumimoji="0" lang="cs-CZ" sz="24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nakažených klientů a téměř </a:t>
            </a:r>
            <a:r>
              <a:rPr lang="cs-CZ" sz="2400" b="1" dirty="0">
                <a:latin typeface="Calibri" panose="020F0502020204030204"/>
              </a:rPr>
              <a:t>15 800 </a:t>
            </a:r>
            <a:r>
              <a:rPr kumimoji="0" lang="cs-CZ" sz="24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nakažených pracovníků. Hlášení o úmrtích COVID pozitivních klientů přesáhlo </a:t>
            </a:r>
            <a:r>
              <a:rPr lang="cs-CZ" sz="2400" b="1" dirty="0">
                <a:latin typeface="Calibri" panose="020F0502020204030204"/>
              </a:rPr>
              <a:t>3 200</a:t>
            </a:r>
            <a:r>
              <a:rPr kumimoji="0" lang="cs-CZ" sz="24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, pracovníků zemřelo 18. </a:t>
            </a:r>
            <a:endParaRPr lang="cs-CZ" sz="2400" dirty="0">
              <a:latin typeface="Calibri" panose="020F0502020204030204"/>
            </a:endParaRPr>
          </a:p>
        </p:txBody>
      </p:sp>
      <p:sp>
        <p:nvSpPr>
          <p:cNvPr id="5" name="Šipka dolů 4"/>
          <p:cNvSpPr/>
          <p:nvPr/>
        </p:nvSpPr>
        <p:spPr>
          <a:xfrm>
            <a:off x="5344420" y="2638833"/>
            <a:ext cx="1095375" cy="1114425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ovéPole 7"/>
          <p:cNvSpPr txBox="1"/>
          <p:nvPr/>
        </p:nvSpPr>
        <p:spPr>
          <a:xfrm>
            <a:off x="228600" y="4163781"/>
            <a:ext cx="11631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</a:rPr>
              <a:t>V </a:t>
            </a:r>
            <a:r>
              <a:rPr lang="cs-CZ" sz="2400" b="1" dirty="0">
                <a:solidFill>
                  <a:srgbClr val="C00000"/>
                </a:solidFill>
                <a:latin typeface="Calibri" panose="020F0502020204030204"/>
              </a:rPr>
              <a:t>říjnu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</a:rPr>
              <a:t> 2021 je z těchto individuálních</a:t>
            </a:r>
            <a:r>
              <a:rPr kumimoji="0" lang="cs-CZ" sz="2400" b="1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</a:rPr>
              <a:t> hlášení patrný mírný nárůst počtu nakažených ve srovnání se zářím 2021. Za měsíc </a:t>
            </a:r>
            <a:r>
              <a:rPr lang="cs-CZ" sz="2400" b="1" dirty="0">
                <a:solidFill>
                  <a:srgbClr val="C00000"/>
                </a:solidFill>
                <a:latin typeface="Calibri" panose="020F0502020204030204"/>
              </a:rPr>
              <a:t>říjen </a:t>
            </a:r>
            <a:r>
              <a:rPr kumimoji="0" lang="cs-CZ" sz="2400" b="1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</a:rPr>
              <a:t>bylo nahlášeno </a:t>
            </a:r>
            <a:r>
              <a:rPr lang="cs-CZ" sz="2400" b="1" dirty="0">
                <a:solidFill>
                  <a:srgbClr val="C00000"/>
                </a:solidFill>
                <a:latin typeface="Calibri" panose="020F0502020204030204"/>
              </a:rPr>
              <a:t>54</a:t>
            </a:r>
            <a:r>
              <a:rPr kumimoji="0" lang="cs-CZ" sz="2400" b="1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</a:rPr>
              <a:t> nákaz pracovníků a </a:t>
            </a:r>
            <a:r>
              <a:rPr lang="cs-CZ" sz="2400" b="1" dirty="0">
                <a:solidFill>
                  <a:srgbClr val="C00000"/>
                </a:solidFill>
                <a:latin typeface="Calibri" panose="020F0502020204030204"/>
              </a:rPr>
              <a:t>47 </a:t>
            </a:r>
            <a:r>
              <a:rPr kumimoji="0" lang="cs-CZ" sz="2400" b="1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</a:rPr>
              <a:t>nákaz klientů pobytových sociálních služeb. Počet hlášených úmrtí dosáhnul v </a:t>
            </a:r>
            <a:r>
              <a:rPr lang="cs-CZ" sz="2400" b="1" dirty="0">
                <a:solidFill>
                  <a:srgbClr val="C00000"/>
                </a:solidFill>
                <a:latin typeface="Calibri" panose="020F0502020204030204"/>
              </a:rPr>
              <a:t>říjnu</a:t>
            </a:r>
            <a:r>
              <a:rPr kumimoji="0" lang="cs-CZ" sz="2400" b="1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</a:rPr>
              <a:t> hodnoty 4.</a:t>
            </a:r>
            <a:endParaRPr lang="cs-CZ" sz="2400" dirty="0">
              <a:solidFill>
                <a:srgbClr val="C00000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70170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ulka 13">
            <a:extLst>
              <a:ext uri="{FF2B5EF4-FFF2-40B4-BE49-F238E27FC236}">
                <a16:creationId xmlns:a16="http://schemas.microsoft.com/office/drawing/2014/main" id="{4046FEE0-D8D1-4831-AB60-A1F7DA460B1D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093976" y="3337044"/>
          <a:ext cx="8649221" cy="3202305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2391567">
                  <a:extLst>
                    <a:ext uri="{9D8B030D-6E8A-4147-A177-3AD203B41FA5}">
                      <a16:colId xmlns:a16="http://schemas.microsoft.com/office/drawing/2014/main" val="2551148758"/>
                    </a:ext>
                  </a:extLst>
                </a:gridCol>
                <a:gridCol w="1256029">
                  <a:extLst>
                    <a:ext uri="{9D8B030D-6E8A-4147-A177-3AD203B41FA5}">
                      <a16:colId xmlns:a16="http://schemas.microsoft.com/office/drawing/2014/main" val="2213013832"/>
                    </a:ext>
                  </a:extLst>
                </a:gridCol>
                <a:gridCol w="1611850">
                  <a:extLst>
                    <a:ext uri="{9D8B030D-6E8A-4147-A177-3AD203B41FA5}">
                      <a16:colId xmlns:a16="http://schemas.microsoft.com/office/drawing/2014/main" val="4088924505"/>
                    </a:ext>
                  </a:extLst>
                </a:gridCol>
                <a:gridCol w="1343884">
                  <a:extLst>
                    <a:ext uri="{9D8B030D-6E8A-4147-A177-3AD203B41FA5}">
                      <a16:colId xmlns:a16="http://schemas.microsoft.com/office/drawing/2014/main" val="607463107"/>
                    </a:ext>
                  </a:extLst>
                </a:gridCol>
                <a:gridCol w="2045891">
                  <a:extLst>
                    <a:ext uri="{9D8B030D-6E8A-4147-A177-3AD203B41FA5}">
                      <a16:colId xmlns:a16="http://schemas.microsoft.com/office/drawing/2014/main" val="1349585136"/>
                    </a:ext>
                  </a:extLst>
                </a:gridCol>
              </a:tblGrid>
              <a:tr h="205440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effectLst/>
                        </a:rPr>
                        <a:t>Zařízení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>
                          <a:effectLst/>
                        </a:rPr>
                        <a:t>Klienti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effectLst/>
                        </a:rPr>
                        <a:t>Pracovníci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Zadávání do ISIN: pokrytí v % z hlediska osob 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96431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Hlavní město Praha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5 231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8 332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66.14%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33338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Středočeský kraj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10 199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11 976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80.83%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24766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Jihočeský kraj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5 974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7 609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85.27%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393320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Plzeňský kraj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4 418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5 071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87.60%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751462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Karlovarský kraj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1 907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2 866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78.00%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154115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Ústecký kraj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7 986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10 378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83.75%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597231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Liberecký kraj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2 282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3 553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68.19%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901877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Královéhradecký kraj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4 088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5 281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75.32%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938399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Pardubický kraj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4 123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5 415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84.61%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072717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Kraj Vysočina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3 022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4 159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76.81%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335145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Jihomoravský kraj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7 894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11 279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89.71%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279565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Olomoucký kraj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5 557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6 740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79.35%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40672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Zlínský kraj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5 089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7 452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91.17%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993068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Moravskoslezský kraj</a:t>
                      </a:r>
                    </a:p>
                  </a:txBody>
                  <a:tcPr marL="6350" marR="6350" marT="6350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548</a:t>
                      </a:r>
                    </a:p>
                  </a:txBody>
                  <a:tcPr marL="6350" marR="6350" marT="6350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9 777</a:t>
                      </a:r>
                    </a:p>
                  </a:txBody>
                  <a:tcPr marL="6350" marR="6350" marT="6350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12 464</a:t>
                      </a:r>
                    </a:p>
                  </a:txBody>
                  <a:tcPr marL="6350" marR="6350" marT="6350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81.40%</a:t>
                      </a:r>
                    </a:p>
                  </a:txBody>
                  <a:tcPr marL="6350" marR="6350" marT="6350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64137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ČR</a:t>
                      </a:r>
                    </a:p>
                  </a:txBody>
                  <a:tcPr marL="6350" marR="6350" marT="6350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4 160</a:t>
                      </a:r>
                    </a:p>
                  </a:txBody>
                  <a:tcPr marL="6350" marR="6350" marT="635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77 547</a:t>
                      </a:r>
                    </a:p>
                  </a:txBody>
                  <a:tcPr marL="6350" marR="6350" marT="635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102 575</a:t>
                      </a:r>
                    </a:p>
                  </a:txBody>
                  <a:tcPr marL="6350" marR="6350" marT="635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81.62%</a:t>
                      </a:r>
                    </a:p>
                  </a:txBody>
                  <a:tcPr marL="6350" marR="6350" marT="635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07979411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73"/>
            <a:ext cx="7625669" cy="576000"/>
          </a:xfrm>
        </p:spPr>
        <p:txBody>
          <a:bodyPr>
            <a:noAutofit/>
          </a:bodyPr>
          <a:lstStyle/>
          <a:p>
            <a:r>
              <a:rPr lang="cs-CZ" dirty="0"/>
              <a:t>Souhrn situace v sociálních zařízeních pobytových služeb </a:t>
            </a:r>
          </a:p>
        </p:txBody>
      </p:sp>
      <p:sp>
        <p:nvSpPr>
          <p:cNvPr id="3" name="Šipka doprava 2"/>
          <p:cNvSpPr/>
          <p:nvPr/>
        </p:nvSpPr>
        <p:spPr>
          <a:xfrm>
            <a:off x="4078224" y="1341581"/>
            <a:ext cx="1280160" cy="8503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8FB02E70-00BE-4217-BFFA-D3CA15770A94}"/>
              </a:ext>
            </a:extLst>
          </p:cNvPr>
          <p:cNvSpPr txBox="1"/>
          <p:nvPr/>
        </p:nvSpPr>
        <p:spPr>
          <a:xfrm>
            <a:off x="264696" y="907544"/>
            <a:ext cx="36625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</a:t>
            </a:r>
            <a:r>
              <a:rPr lang="cs-CZ" dirty="0"/>
              <a:t>24</a:t>
            </a:r>
            <a:r>
              <a:rPr lang="en-US" dirty="0"/>
              <a:t>.1.2020 </a:t>
            </a:r>
            <a:r>
              <a:rPr lang="en-US" dirty="0" err="1"/>
              <a:t>bylo</a:t>
            </a:r>
            <a:r>
              <a:rPr lang="en-US" dirty="0"/>
              <a:t> v </a:t>
            </a:r>
            <a:r>
              <a:rPr lang="en-US" dirty="0" err="1"/>
              <a:t>dat</a:t>
            </a:r>
            <a:r>
              <a:rPr lang="cs-CZ" dirty="0" err="1"/>
              <a:t>abázi</a:t>
            </a:r>
            <a:r>
              <a:rPr lang="cs-CZ" dirty="0"/>
              <a:t> MPSV vedeno 4 160 zařízení  s 77 547 klienty a 102 575 pracovníky (Tyto údaje nejsou u všech zařízení zadány). Z tohoto počtu jich zadává do sociálního modulu ISIN 1 714 zařízení</a:t>
            </a:r>
            <a:r>
              <a:rPr lang="en-US" dirty="0"/>
              <a:t>. Z </a:t>
            </a:r>
            <a:r>
              <a:rPr lang="en-US" dirty="0" err="1"/>
              <a:t>hlediska</a:t>
            </a:r>
            <a:r>
              <a:rPr lang="en-US" dirty="0"/>
              <a:t> </a:t>
            </a:r>
            <a:r>
              <a:rPr lang="en-US" dirty="0" err="1"/>
              <a:t>osob</a:t>
            </a:r>
            <a:r>
              <a:rPr lang="en-US" dirty="0"/>
              <a:t> je </a:t>
            </a:r>
            <a:r>
              <a:rPr lang="en-US" dirty="0" err="1"/>
              <a:t>pokryt</a:t>
            </a:r>
            <a:r>
              <a:rPr lang="cs-CZ" dirty="0"/>
              <a:t>í</a:t>
            </a:r>
            <a:r>
              <a:rPr lang="en-US" dirty="0"/>
              <a:t> </a:t>
            </a:r>
            <a:r>
              <a:rPr lang="cs-CZ" dirty="0"/>
              <a:t>81,62</a:t>
            </a:r>
            <a:r>
              <a:rPr lang="en-US" dirty="0"/>
              <a:t>%</a:t>
            </a:r>
            <a:r>
              <a:rPr lang="cs-CZ" dirty="0"/>
              <a:t>.</a:t>
            </a:r>
          </a:p>
        </p:txBody>
      </p:sp>
      <p:graphicFrame>
        <p:nvGraphicFramePr>
          <p:cNvPr id="28" name="Graf 27">
            <a:extLst>
              <a:ext uri="{FF2B5EF4-FFF2-40B4-BE49-F238E27FC236}">
                <a16:creationId xmlns:a16="http://schemas.microsoft.com/office/drawing/2014/main" id="{070C962C-17CB-4943-9A26-6B0649A6731C}"/>
              </a:ext>
            </a:extLst>
          </p:cNvPr>
          <p:cNvGraphicFramePr/>
          <p:nvPr>
            <p:custDataLst>
              <p:tags r:id="rId2"/>
            </p:custDataLst>
          </p:nvPr>
        </p:nvGraphicFramePr>
        <p:xfrm>
          <a:off x="6192046" y="713780"/>
          <a:ext cx="3858770" cy="2345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1" name="Obdélník 30">
            <a:extLst>
              <a:ext uri="{FF2B5EF4-FFF2-40B4-BE49-F238E27FC236}">
                <a16:creationId xmlns:a16="http://schemas.microsoft.com/office/drawing/2014/main" id="{AE754366-DA2D-456F-993B-3DC23336EE76}"/>
              </a:ext>
            </a:extLst>
          </p:cNvPr>
          <p:cNvSpPr/>
          <p:nvPr/>
        </p:nvSpPr>
        <p:spPr>
          <a:xfrm>
            <a:off x="10368318" y="1371074"/>
            <a:ext cx="232229" cy="222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2" name="Obdélník 31">
            <a:extLst>
              <a:ext uri="{FF2B5EF4-FFF2-40B4-BE49-F238E27FC236}">
                <a16:creationId xmlns:a16="http://schemas.microsoft.com/office/drawing/2014/main" id="{49C1BC83-8B2D-4CEB-9068-2C41D10CA1AC}"/>
              </a:ext>
            </a:extLst>
          </p:cNvPr>
          <p:cNvSpPr/>
          <p:nvPr/>
        </p:nvSpPr>
        <p:spPr>
          <a:xfrm>
            <a:off x="10368317" y="1888577"/>
            <a:ext cx="232229" cy="222358"/>
          </a:xfrm>
          <a:prstGeom prst="rect">
            <a:avLst/>
          </a:prstGeom>
          <a:solidFill>
            <a:srgbClr val="3059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A97C3952-A85E-447F-A446-C31B07748CAD}"/>
              </a:ext>
            </a:extLst>
          </p:cNvPr>
          <p:cNvSpPr txBox="1"/>
          <p:nvPr/>
        </p:nvSpPr>
        <p:spPr>
          <a:xfrm>
            <a:off x="10635556" y="1338037"/>
            <a:ext cx="14734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dirty="0"/>
              <a:t>Zadávají</a:t>
            </a:r>
          </a:p>
          <a:p>
            <a:endParaRPr lang="cs-CZ" sz="1600" dirty="0"/>
          </a:p>
          <a:p>
            <a:r>
              <a:rPr lang="cs-CZ" sz="1600" dirty="0"/>
              <a:t>Nezadávají</a:t>
            </a:r>
          </a:p>
          <a:p>
            <a:r>
              <a:rPr lang="cs-CZ" sz="1600" dirty="0"/>
              <a:t>do sociálního </a:t>
            </a:r>
          </a:p>
          <a:p>
            <a:r>
              <a:rPr lang="cs-CZ" sz="1600" dirty="0"/>
              <a:t>modulu v ISIN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C809B18B-7C7D-43CA-B6B5-0397532BC5C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095626" y="6583202"/>
            <a:ext cx="637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ISIN a ISIN – modul sociálních služeb, </a:t>
            </a:r>
            <a:r>
              <a:rPr lang="cs-CZ" sz="1200" b="1" dirty="0">
                <a:solidFill>
                  <a:srgbClr val="C00000"/>
                </a:solidFill>
              </a:rPr>
              <a:t>stav k 21. 10. 2021</a:t>
            </a:r>
          </a:p>
        </p:txBody>
      </p:sp>
    </p:spTree>
    <p:extLst>
      <p:ext uri="{BB962C8B-B14F-4D97-AF65-F5344CB8AC3E}">
        <p14:creationId xmlns:p14="http://schemas.microsoft.com/office/powerpoint/2010/main" val="1428828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ulka 14">
            <a:extLst>
              <a:ext uri="{FF2B5EF4-FFF2-40B4-BE49-F238E27FC236}">
                <a16:creationId xmlns:a16="http://schemas.microsoft.com/office/drawing/2014/main" id="{0299713B-111D-4B25-B8CB-B6E1B62ADA57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563624" y="3303770"/>
          <a:ext cx="10232136" cy="3283720"/>
        </p:xfrm>
        <a:graphic>
          <a:graphicData uri="http://schemas.openxmlformats.org/drawingml/2006/table">
            <a:tbl>
              <a:tblPr firstRow="1" firstCol="1">
                <a:tableStyleId>{B301B821-A1FF-4177-AEE7-76D212191A09}</a:tableStyleId>
              </a:tblPr>
              <a:tblGrid>
                <a:gridCol w="1976410">
                  <a:extLst>
                    <a:ext uri="{9D8B030D-6E8A-4147-A177-3AD203B41FA5}">
                      <a16:colId xmlns:a16="http://schemas.microsoft.com/office/drawing/2014/main" val="1751799772"/>
                    </a:ext>
                  </a:extLst>
                </a:gridCol>
                <a:gridCol w="892342">
                  <a:extLst>
                    <a:ext uri="{9D8B030D-6E8A-4147-A177-3AD203B41FA5}">
                      <a16:colId xmlns:a16="http://schemas.microsoft.com/office/drawing/2014/main" val="902193333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3644895328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1100385205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2915934235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612252977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1466185456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2750514048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756592766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1460982301"/>
                    </a:ext>
                  </a:extLst>
                </a:gridCol>
              </a:tblGrid>
              <a:tr h="182162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effectLst/>
                        </a:rPr>
                        <a:t>Nakaženo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effectLst/>
                        </a:rPr>
                        <a:t>Prevalence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2631"/>
                  </a:ext>
                </a:extLst>
              </a:tr>
              <a:tr h="263108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Klienti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Pracovníci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Celkem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>
                          <a:solidFill>
                            <a:schemeClr val="bg1"/>
                          </a:solidFill>
                          <a:effectLst/>
                        </a:rPr>
                        <a:t>Klienti</a:t>
                      </a:r>
                      <a:endParaRPr lang="cs-CZ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Pracovníci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Celkem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Klienti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Pracovníci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Celkem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906633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Hlavní město Praha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1 398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2 106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31.6%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15.8%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23.6%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41120267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Středočeský kraj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3 774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1 966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5 740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20.9%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34.2%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71681168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Jihočeský kraj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1 981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1 451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3 432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36.7%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30.2%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2934163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Plzeňský kraj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1 464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2 323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104.3%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71.3%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41161169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Karlovarský kraj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24.4%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16.0%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14463784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Ústecký kraj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2 077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1 679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3 756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62.8%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47.9%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55.1%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83071355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Liberecký kraj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1 169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41.6%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24.4%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31.8%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23434301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Královéhradecký kraj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1 815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1 157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2 972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21.9%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16.6%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17411395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Pardubický kraj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1 357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1 251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2 608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28.6%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25.6%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27.1%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46121728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Kraj Vysočina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1 058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1 755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27.7%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16.4%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21.7%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8760682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Jihomoravský kraj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2 210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3 610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57.9%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34.6%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45.9%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7129281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Olomoucký kraj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1 355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1 083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2 438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15.7%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13.9%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85673518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Zlínský kraj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1 340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1 110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2 450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27.8%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21.8%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9180078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Moravskoslezský kraj</a:t>
                      </a:r>
                    </a:p>
                  </a:txBody>
                  <a:tcPr marL="6350" marR="6350" marT="6350" marB="0" anchor="b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2 103 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1 638 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3 741 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28.9%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20.2%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24.3%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 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 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358068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ČR</a:t>
                      </a:r>
                    </a:p>
                  </a:txBody>
                  <a:tcPr marL="6350" marR="6350" marT="6350" marB="0" anchor="b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23 165 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15 798 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38 963 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34.4%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20.6%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27.1%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 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 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3636442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73"/>
            <a:ext cx="7625669" cy="576000"/>
          </a:xfrm>
        </p:spPr>
        <p:txBody>
          <a:bodyPr>
            <a:noAutofit/>
          </a:bodyPr>
          <a:lstStyle/>
          <a:p>
            <a:r>
              <a:rPr lang="cs-CZ" dirty="0"/>
              <a:t>Souhrn situace v sociálních zařízeních pobytových služeb </a:t>
            </a:r>
          </a:p>
        </p:txBody>
      </p:sp>
      <p:graphicFrame>
        <p:nvGraphicFramePr>
          <p:cNvPr id="3" name="Tabulka 5">
            <a:extLst>
              <a:ext uri="{FF2B5EF4-FFF2-40B4-BE49-F238E27FC236}">
                <a16:creationId xmlns:a16="http://schemas.microsoft.com/office/drawing/2014/main" id="{6F1BE403-568C-4410-92A9-A495D2FAEF4E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396240" y="703131"/>
          <a:ext cx="428989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966">
                  <a:extLst>
                    <a:ext uri="{9D8B030D-6E8A-4147-A177-3AD203B41FA5}">
                      <a16:colId xmlns:a16="http://schemas.microsoft.com/office/drawing/2014/main" val="3746780257"/>
                    </a:ext>
                  </a:extLst>
                </a:gridCol>
                <a:gridCol w="1429966">
                  <a:extLst>
                    <a:ext uri="{9D8B030D-6E8A-4147-A177-3AD203B41FA5}">
                      <a16:colId xmlns:a16="http://schemas.microsoft.com/office/drawing/2014/main" val="3309322503"/>
                    </a:ext>
                  </a:extLst>
                </a:gridCol>
                <a:gridCol w="1429966">
                  <a:extLst>
                    <a:ext uri="{9D8B030D-6E8A-4147-A177-3AD203B41FA5}">
                      <a16:colId xmlns:a16="http://schemas.microsoft.com/office/drawing/2014/main" val="1197654578"/>
                    </a:ext>
                  </a:extLst>
                </a:gridCol>
              </a:tblGrid>
              <a:tr h="310173">
                <a:tc gridSpan="3">
                  <a:txBody>
                    <a:bodyPr/>
                    <a:lstStyle/>
                    <a:p>
                      <a:pPr algn="ctr"/>
                      <a:r>
                        <a:rPr lang="cs-CZ" dirty="0"/>
                        <a:t>Pozitivní celkem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30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Klienti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Pracovníci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Celkem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85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23 165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15 798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38 963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1475020"/>
                  </a:ext>
                </a:extLst>
              </a:tr>
            </a:tbl>
          </a:graphicData>
        </a:graphic>
      </p:graphicFrame>
      <p:graphicFrame>
        <p:nvGraphicFramePr>
          <p:cNvPr id="9" name="Graf 8">
            <a:extLst>
              <a:ext uri="{FF2B5EF4-FFF2-40B4-BE49-F238E27FC236}">
                <a16:creationId xmlns:a16="http://schemas.microsoft.com/office/drawing/2014/main" id="{03F2B12B-C7FB-433C-B31C-39BA29874352}"/>
              </a:ext>
            </a:extLst>
          </p:cNvPr>
          <p:cNvGraphicFramePr/>
          <p:nvPr/>
        </p:nvGraphicFramePr>
        <p:xfrm>
          <a:off x="6827777" y="940149"/>
          <a:ext cx="1943809" cy="2197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6" name="Graf 15">
            <a:extLst>
              <a:ext uri="{FF2B5EF4-FFF2-40B4-BE49-F238E27FC236}">
                <a16:creationId xmlns:a16="http://schemas.microsoft.com/office/drawing/2014/main" id="{4423F0C7-01F1-48B0-8558-9204B4FCEBBD}"/>
              </a:ext>
            </a:extLst>
          </p:cNvPr>
          <p:cNvGraphicFramePr/>
          <p:nvPr/>
        </p:nvGraphicFramePr>
        <p:xfrm>
          <a:off x="5005129" y="958233"/>
          <a:ext cx="1943809" cy="2197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7" name="Graf 16">
            <a:extLst>
              <a:ext uri="{FF2B5EF4-FFF2-40B4-BE49-F238E27FC236}">
                <a16:creationId xmlns:a16="http://schemas.microsoft.com/office/drawing/2014/main" id="{3CFFE266-D6AE-4802-A847-9E0F891F1121}"/>
              </a:ext>
            </a:extLst>
          </p:cNvPr>
          <p:cNvGraphicFramePr/>
          <p:nvPr>
            <p:custDataLst>
              <p:tags r:id="rId3"/>
            </p:custDataLst>
          </p:nvPr>
        </p:nvGraphicFramePr>
        <p:xfrm>
          <a:off x="8650425" y="937846"/>
          <a:ext cx="1943809" cy="2197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4" name="Tabulka 5">
            <a:extLst>
              <a:ext uri="{FF2B5EF4-FFF2-40B4-BE49-F238E27FC236}">
                <a16:creationId xmlns:a16="http://schemas.microsoft.com/office/drawing/2014/main" id="{56437C1F-4D10-4D3E-B0A8-9518E5C68D69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396240" y="2014267"/>
          <a:ext cx="428989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035">
                  <a:extLst>
                    <a:ext uri="{9D8B030D-6E8A-4147-A177-3AD203B41FA5}">
                      <a16:colId xmlns:a16="http://schemas.microsoft.com/office/drawing/2014/main" val="3746780257"/>
                    </a:ext>
                  </a:extLst>
                </a:gridCol>
                <a:gridCol w="1436896">
                  <a:extLst>
                    <a:ext uri="{9D8B030D-6E8A-4147-A177-3AD203B41FA5}">
                      <a16:colId xmlns:a16="http://schemas.microsoft.com/office/drawing/2014/main" val="3309322503"/>
                    </a:ext>
                  </a:extLst>
                </a:gridCol>
                <a:gridCol w="1429967">
                  <a:extLst>
                    <a:ext uri="{9D8B030D-6E8A-4147-A177-3AD203B41FA5}">
                      <a16:colId xmlns:a16="http://schemas.microsoft.com/office/drawing/2014/main" val="1197654578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cs-CZ" dirty="0"/>
                        <a:t>Prevalence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30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Klienti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Pracovníci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Celkem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85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1475020"/>
                  </a:ext>
                </a:extLst>
              </a:tr>
            </a:tbl>
          </a:graphicData>
        </a:graphic>
      </p:graphicFrame>
      <p:sp>
        <p:nvSpPr>
          <p:cNvPr id="31" name="Obdélník 30">
            <a:extLst>
              <a:ext uri="{FF2B5EF4-FFF2-40B4-BE49-F238E27FC236}">
                <a16:creationId xmlns:a16="http://schemas.microsoft.com/office/drawing/2014/main" id="{BD5140DF-3074-4F6E-8ED2-520771412FF8}"/>
              </a:ext>
            </a:extLst>
          </p:cNvPr>
          <p:cNvSpPr/>
          <p:nvPr/>
        </p:nvSpPr>
        <p:spPr>
          <a:xfrm>
            <a:off x="10603771" y="1639953"/>
            <a:ext cx="232229" cy="222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2" name="Obdélník 31">
            <a:extLst>
              <a:ext uri="{FF2B5EF4-FFF2-40B4-BE49-F238E27FC236}">
                <a16:creationId xmlns:a16="http://schemas.microsoft.com/office/drawing/2014/main" id="{4021D8A8-D008-4697-AC1C-88E72BFFF03A}"/>
              </a:ext>
            </a:extLst>
          </p:cNvPr>
          <p:cNvSpPr/>
          <p:nvPr/>
        </p:nvSpPr>
        <p:spPr>
          <a:xfrm>
            <a:off x="10603770" y="2157456"/>
            <a:ext cx="232229" cy="222358"/>
          </a:xfrm>
          <a:prstGeom prst="rect">
            <a:avLst/>
          </a:prstGeom>
          <a:solidFill>
            <a:srgbClr val="3059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413E6CF2-B54B-44CC-B0E1-F5F79475BD0F}"/>
              </a:ext>
            </a:extLst>
          </p:cNvPr>
          <p:cNvSpPr txBox="1"/>
          <p:nvPr/>
        </p:nvSpPr>
        <p:spPr>
          <a:xfrm>
            <a:off x="10825623" y="1598768"/>
            <a:ext cx="9701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dirty="0"/>
              <a:t>Ostatní</a:t>
            </a:r>
          </a:p>
          <a:p>
            <a:endParaRPr lang="cs-CZ" sz="1600" dirty="0"/>
          </a:p>
          <a:p>
            <a:r>
              <a:rPr lang="cs-CZ" sz="1600" dirty="0"/>
              <a:t>Pozitivní</a:t>
            </a: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32F49224-0D50-4D73-8F2F-C6E32D1DD997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095626" y="6599244"/>
            <a:ext cx="637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ISIN a ISIN – modul sociálních služeb, </a:t>
            </a:r>
            <a:r>
              <a:rPr lang="cs-CZ" sz="1200" b="1" dirty="0">
                <a:solidFill>
                  <a:srgbClr val="C00000"/>
                </a:solidFill>
              </a:rPr>
              <a:t>stav k 21. 10. 2021</a:t>
            </a:r>
          </a:p>
        </p:txBody>
      </p:sp>
    </p:spTree>
    <p:extLst>
      <p:ext uri="{BB962C8B-B14F-4D97-AF65-F5344CB8AC3E}">
        <p14:creationId xmlns:p14="http://schemas.microsoft.com/office/powerpoint/2010/main" val="25335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73"/>
            <a:ext cx="7625669" cy="576000"/>
          </a:xfrm>
        </p:spPr>
        <p:txBody>
          <a:bodyPr>
            <a:noAutofit/>
          </a:bodyPr>
          <a:lstStyle/>
          <a:p>
            <a:r>
              <a:rPr lang="cs-CZ" dirty="0"/>
              <a:t>Souhrn situace v sociálních zařízeních pobytových služeb </a:t>
            </a: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A4FC8911-8549-4A16-8D1B-80DFEF2A7C37}"/>
              </a:ext>
            </a:extLst>
          </p:cNvPr>
          <p:cNvSpPr txBox="1"/>
          <p:nvPr/>
        </p:nvSpPr>
        <p:spPr>
          <a:xfrm>
            <a:off x="11062389" y="1134877"/>
            <a:ext cx="9364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dirty="0"/>
              <a:t>Ostatní </a:t>
            </a:r>
            <a:br>
              <a:rPr lang="cs-CZ" sz="1600" dirty="0"/>
            </a:br>
            <a:r>
              <a:rPr lang="cs-CZ" sz="1600" dirty="0"/>
              <a:t>pozitivní</a:t>
            </a:r>
          </a:p>
          <a:p>
            <a:endParaRPr lang="cs-CZ" sz="1600" dirty="0"/>
          </a:p>
          <a:p>
            <a:endParaRPr lang="cs-CZ" sz="1600" dirty="0"/>
          </a:p>
          <a:p>
            <a:r>
              <a:rPr lang="cs-CZ" sz="1600" dirty="0"/>
              <a:t>Zemřelí</a:t>
            </a:r>
          </a:p>
        </p:txBody>
      </p:sp>
      <p:sp>
        <p:nvSpPr>
          <p:cNvPr id="25" name="Obdélník 30">
            <a:extLst>
              <a:ext uri="{FF2B5EF4-FFF2-40B4-BE49-F238E27FC236}">
                <a16:creationId xmlns:a16="http://schemas.microsoft.com/office/drawing/2014/main" id="{DB9838B0-0A33-4A4B-986E-9D9F71AF81E2}"/>
              </a:ext>
            </a:extLst>
          </p:cNvPr>
          <p:cNvSpPr/>
          <p:nvPr/>
        </p:nvSpPr>
        <p:spPr>
          <a:xfrm>
            <a:off x="10825441" y="1345021"/>
            <a:ext cx="232229" cy="222358"/>
          </a:xfrm>
          <a:prstGeom prst="rect">
            <a:avLst/>
          </a:prstGeom>
          <a:solidFill>
            <a:srgbClr val="D3114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6" name="Obdélník 31">
            <a:extLst>
              <a:ext uri="{FF2B5EF4-FFF2-40B4-BE49-F238E27FC236}">
                <a16:creationId xmlns:a16="http://schemas.microsoft.com/office/drawing/2014/main" id="{DEA0E672-4606-4BB6-81AF-B5D1874019D7}"/>
              </a:ext>
            </a:extLst>
          </p:cNvPr>
          <p:cNvSpPr/>
          <p:nvPr/>
        </p:nvSpPr>
        <p:spPr>
          <a:xfrm>
            <a:off x="10825442" y="2161275"/>
            <a:ext cx="232229" cy="222358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30" name="Tabulka 5">
            <a:extLst>
              <a:ext uri="{FF2B5EF4-FFF2-40B4-BE49-F238E27FC236}">
                <a16:creationId xmlns:a16="http://schemas.microsoft.com/office/drawing/2014/main" id="{6EB11C65-1CDD-4550-89B7-A08D02ED3134}"/>
              </a:ext>
            </a:extLst>
          </p:cNvPr>
          <p:cNvGraphicFramePr>
            <a:graphicFrameLocks noGrp="1"/>
          </p:cNvGraphicFramePr>
          <p:nvPr/>
        </p:nvGraphicFramePr>
        <p:xfrm>
          <a:off x="396240" y="1294785"/>
          <a:ext cx="428989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966">
                  <a:extLst>
                    <a:ext uri="{9D8B030D-6E8A-4147-A177-3AD203B41FA5}">
                      <a16:colId xmlns:a16="http://schemas.microsoft.com/office/drawing/2014/main" val="3746780257"/>
                    </a:ext>
                  </a:extLst>
                </a:gridCol>
                <a:gridCol w="1429966">
                  <a:extLst>
                    <a:ext uri="{9D8B030D-6E8A-4147-A177-3AD203B41FA5}">
                      <a16:colId xmlns:a16="http://schemas.microsoft.com/office/drawing/2014/main" val="3309322503"/>
                    </a:ext>
                  </a:extLst>
                </a:gridCol>
                <a:gridCol w="1429966">
                  <a:extLst>
                    <a:ext uri="{9D8B030D-6E8A-4147-A177-3AD203B41FA5}">
                      <a16:colId xmlns:a16="http://schemas.microsoft.com/office/drawing/2014/main" val="1197654578"/>
                    </a:ext>
                  </a:extLst>
                </a:gridCol>
              </a:tblGrid>
              <a:tr h="310173">
                <a:tc gridSpan="3">
                  <a:txBody>
                    <a:bodyPr/>
                    <a:lstStyle/>
                    <a:p>
                      <a:pPr algn="ctr"/>
                      <a:r>
                        <a:rPr lang="cs-CZ" dirty="0"/>
                        <a:t>Úmrtí z pozitivních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30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Klienti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Pracovníci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Celkem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85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3 273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3 291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1475020"/>
                  </a:ext>
                </a:extLst>
              </a:tr>
            </a:tbl>
          </a:graphicData>
        </a:graphic>
      </p:graphicFrame>
      <p:graphicFrame>
        <p:nvGraphicFramePr>
          <p:cNvPr id="35" name="Graf 34">
            <a:extLst>
              <a:ext uri="{FF2B5EF4-FFF2-40B4-BE49-F238E27FC236}">
                <a16:creationId xmlns:a16="http://schemas.microsoft.com/office/drawing/2014/main" id="{9825F808-DBDA-4681-8826-95CA8D4BD0F6}"/>
              </a:ext>
            </a:extLst>
          </p:cNvPr>
          <p:cNvGraphicFramePr/>
          <p:nvPr/>
        </p:nvGraphicFramePr>
        <p:xfrm>
          <a:off x="6827777" y="844899"/>
          <a:ext cx="1943809" cy="2197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6" name="Graf 35">
            <a:extLst>
              <a:ext uri="{FF2B5EF4-FFF2-40B4-BE49-F238E27FC236}">
                <a16:creationId xmlns:a16="http://schemas.microsoft.com/office/drawing/2014/main" id="{57DC76AD-7CE7-40BD-9E22-DF3C22F51241}"/>
              </a:ext>
            </a:extLst>
          </p:cNvPr>
          <p:cNvGraphicFramePr/>
          <p:nvPr/>
        </p:nvGraphicFramePr>
        <p:xfrm>
          <a:off x="5005129" y="862983"/>
          <a:ext cx="1943809" cy="2197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7" name="Graf 36">
            <a:extLst>
              <a:ext uri="{FF2B5EF4-FFF2-40B4-BE49-F238E27FC236}">
                <a16:creationId xmlns:a16="http://schemas.microsoft.com/office/drawing/2014/main" id="{8BB4745F-03D5-4071-8407-C7CEC07B41AF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8650425" y="842596"/>
          <a:ext cx="1943809" cy="2197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4" name="Tabulka 4">
            <a:extLst>
              <a:ext uri="{FF2B5EF4-FFF2-40B4-BE49-F238E27FC236}">
                <a16:creationId xmlns:a16="http://schemas.microsoft.com/office/drawing/2014/main" id="{D16BFC76-C19B-4A8D-8DDB-FDA0B234E699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540765" y="2971287"/>
          <a:ext cx="10115198" cy="3276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143">
                  <a:extLst>
                    <a:ext uri="{9D8B030D-6E8A-4147-A177-3AD203B41FA5}">
                      <a16:colId xmlns:a16="http://schemas.microsoft.com/office/drawing/2014/main" val="879520779"/>
                    </a:ext>
                  </a:extLst>
                </a:gridCol>
                <a:gridCol w="1279542">
                  <a:extLst>
                    <a:ext uri="{9D8B030D-6E8A-4147-A177-3AD203B41FA5}">
                      <a16:colId xmlns:a16="http://schemas.microsoft.com/office/drawing/2014/main" val="3367828616"/>
                    </a:ext>
                  </a:extLst>
                </a:gridCol>
                <a:gridCol w="1641475">
                  <a:extLst>
                    <a:ext uri="{9D8B030D-6E8A-4147-A177-3AD203B41FA5}">
                      <a16:colId xmlns:a16="http://schemas.microsoft.com/office/drawing/2014/main" val="1646545094"/>
                    </a:ext>
                  </a:extLst>
                </a:gridCol>
                <a:gridCol w="1641475">
                  <a:extLst>
                    <a:ext uri="{9D8B030D-6E8A-4147-A177-3AD203B41FA5}">
                      <a16:colId xmlns:a16="http://schemas.microsoft.com/office/drawing/2014/main" val="2611571609"/>
                    </a:ext>
                  </a:extLst>
                </a:gridCol>
                <a:gridCol w="1641475">
                  <a:extLst>
                    <a:ext uri="{9D8B030D-6E8A-4147-A177-3AD203B41FA5}">
                      <a16:colId xmlns:a16="http://schemas.microsoft.com/office/drawing/2014/main" val="934922861"/>
                    </a:ext>
                  </a:extLst>
                </a:gridCol>
                <a:gridCol w="2369088">
                  <a:extLst>
                    <a:ext uri="{9D8B030D-6E8A-4147-A177-3AD203B41FA5}">
                      <a16:colId xmlns:a16="http://schemas.microsoft.com/office/drawing/2014/main" val="49330528"/>
                    </a:ext>
                  </a:extLst>
                </a:gridCol>
              </a:tblGrid>
              <a:tr h="268887">
                <a:tc rowSpan="2">
                  <a:txBody>
                    <a:bodyPr/>
                    <a:lstStyle/>
                    <a:p>
                      <a:pPr algn="ctr"/>
                      <a:endParaRPr lang="cs-CZ" sz="1200" dirty="0"/>
                    </a:p>
                  </a:txBody>
                  <a:tcPr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3114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Nakažení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solidFill>
                      <a:srgbClr val="D31145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Úmrtí</a:t>
                      </a:r>
                    </a:p>
                  </a:txBody>
                  <a:tcPr anchor="ctr">
                    <a:lnL w="12700" cmpd="sng">
                      <a:noFill/>
                    </a:lnL>
                    <a:lnB w="38100" cmpd="sng">
                      <a:noFill/>
                    </a:lnB>
                    <a:solidFill>
                      <a:srgbClr val="D3114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094322"/>
                  </a:ext>
                </a:extLst>
              </a:tr>
              <a:tr h="337976">
                <a:tc vMerge="1">
                  <a:txBody>
                    <a:bodyPr/>
                    <a:lstStyle/>
                    <a:p>
                      <a:pPr algn="l" fontAlgn="b"/>
                      <a:endParaRPr lang="cs-CZ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6" marR="6906" marT="6906" marB="0" anchor="b">
                    <a:solidFill>
                      <a:srgbClr val="D31145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 pobytových službách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T w="381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% </a:t>
                      </a:r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úmrtí z nakažených</a:t>
                      </a:r>
                    </a:p>
                  </a:txBody>
                  <a:tcPr marL="9525" marR="9525" marT="9525" marB="0" anchor="ctr">
                    <a:lnT w="381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Celkový počet úmrtí</a:t>
                      </a:r>
                    </a:p>
                  </a:txBody>
                  <a:tcPr marL="9525" marR="9525" marT="9525" marB="0" anchor="ctr">
                    <a:lnT w="381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% </a:t>
                      </a:r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úmrtí v pobytových službách z celkového počtu úmrtí</a:t>
                      </a:r>
                    </a:p>
                  </a:txBody>
                  <a:tcPr marL="9525" marR="9525" marT="9525" marB="0" anchor="ctr">
                    <a:lnT w="381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901625"/>
                  </a:ext>
                </a:extLst>
              </a:tr>
              <a:tr h="92896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Hlavní město Praha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2 106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211 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10.0%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2 785 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7.6%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79671657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Středočeský kraj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5 740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3 445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15.6%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42155320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Jihočeský kraj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3 432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2 003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13.0%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5003571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Plzeňský kraj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2 323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1 925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89799253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Karlovarský kraj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1 492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7.4%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62793051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Ústecký kraj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3 756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2 643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11.8%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00391501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Liberecký kraj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1 169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1 284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5.8%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60014896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Královéhradecký kraj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2 972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1 826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13.0%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2152596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Pardubický kraj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2 608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1 452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12.4%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638357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Kraj Vysočina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1 755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1 383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10.8%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96771243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Jihomoravský kraj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3 610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3 454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8.4%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91360765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Olomoucký kraj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2 438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1 724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84971066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Zlínský kraj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2 450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1 611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13.2%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68908529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Moravskoslezský kraj</a:t>
                      </a:r>
                    </a:p>
                  </a:txBody>
                  <a:tcPr marL="6350" marR="6350" marT="6350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3 741 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330 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8.8%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3 566 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9.3%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7902375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ČR</a:t>
                      </a:r>
                    </a:p>
                  </a:txBody>
                  <a:tcPr marL="6350" marR="6350" marT="635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38 963 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3 291 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8.4%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30 593 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10.8%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54811687"/>
                  </a:ext>
                </a:extLst>
              </a:tr>
            </a:tbl>
          </a:graphicData>
        </a:graphic>
      </p:graphicFrame>
      <p:sp>
        <p:nvSpPr>
          <p:cNvPr id="14" name="TextovéPole 13">
            <a:extLst>
              <a:ext uri="{FF2B5EF4-FFF2-40B4-BE49-F238E27FC236}">
                <a16:creationId xmlns:a16="http://schemas.microsoft.com/office/drawing/2014/main" id="{84C2B06D-1EA4-4221-AB94-49921297612F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095626" y="6583202"/>
            <a:ext cx="637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ISIN a ISIN – modul sociálních služeb, </a:t>
            </a:r>
            <a:r>
              <a:rPr lang="cs-CZ" sz="1200" b="1" dirty="0">
                <a:solidFill>
                  <a:srgbClr val="C00000"/>
                </a:solidFill>
              </a:rPr>
              <a:t>stav k 21. 10. 2021</a:t>
            </a:r>
          </a:p>
        </p:txBody>
      </p:sp>
    </p:spTree>
    <p:extLst>
      <p:ext uri="{BB962C8B-B14F-4D97-AF65-F5344CB8AC3E}">
        <p14:creationId xmlns:p14="http://schemas.microsoft.com/office/powerpoint/2010/main" val="743059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73"/>
            <a:ext cx="7625669" cy="576000"/>
          </a:xfrm>
        </p:spPr>
        <p:txBody>
          <a:bodyPr>
            <a:noAutofit/>
          </a:bodyPr>
          <a:lstStyle/>
          <a:p>
            <a:r>
              <a:rPr lang="cs-CZ" dirty="0"/>
              <a:t>Souhrn situace v sociálních zařízeních pobytových služeb 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6EE5A5A9-1D77-4373-8BAE-354735C4B927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317499" y="1113735"/>
          <a:ext cx="5445129" cy="5415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Graf 10">
            <a:extLst>
              <a:ext uri="{FF2B5EF4-FFF2-40B4-BE49-F238E27FC236}">
                <a16:creationId xmlns:a16="http://schemas.microsoft.com/office/drawing/2014/main" id="{24F8B5FE-5BCC-438A-9460-39F409715533}"/>
              </a:ext>
            </a:extLst>
          </p:cNvPr>
          <p:cNvGraphicFramePr/>
          <p:nvPr>
            <p:custDataLst>
              <p:tags r:id="rId2"/>
            </p:custDataLst>
          </p:nvPr>
        </p:nvGraphicFramePr>
        <p:xfrm>
          <a:off x="6096000" y="1113736"/>
          <a:ext cx="5543552" cy="5415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8" name="TextovéPole 7">
            <a:extLst>
              <a:ext uri="{FF2B5EF4-FFF2-40B4-BE49-F238E27FC236}">
                <a16:creationId xmlns:a16="http://schemas.microsoft.com/office/drawing/2014/main" id="{34BC6512-09A9-45C7-9C64-6483F36FCDF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095626" y="6583202"/>
            <a:ext cx="637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ISIN a ISIN – modul sociálních služeb, </a:t>
            </a:r>
            <a:r>
              <a:rPr lang="cs-CZ" sz="1200" b="1" dirty="0">
                <a:solidFill>
                  <a:srgbClr val="C00000"/>
                </a:solidFill>
              </a:rPr>
              <a:t>stav k 21. 10. 2021</a:t>
            </a:r>
          </a:p>
        </p:txBody>
      </p:sp>
    </p:spTree>
    <p:extLst>
      <p:ext uri="{BB962C8B-B14F-4D97-AF65-F5344CB8AC3E}">
        <p14:creationId xmlns:p14="http://schemas.microsoft.com/office/powerpoint/2010/main" val="1693385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af 8">
            <a:extLst>
              <a:ext uri="{FF2B5EF4-FFF2-40B4-BE49-F238E27FC236}">
                <a16:creationId xmlns:a16="http://schemas.microsoft.com/office/drawing/2014/main" id="{A5AC5B58-68B4-4B88-BC43-BA177AD2572A}"/>
              </a:ext>
            </a:extLst>
          </p:cNvPr>
          <p:cNvGraphicFramePr/>
          <p:nvPr/>
        </p:nvGraphicFramePr>
        <p:xfrm>
          <a:off x="6096000" y="1130962"/>
          <a:ext cx="5601341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73"/>
            <a:ext cx="7625669" cy="576000"/>
          </a:xfrm>
        </p:spPr>
        <p:txBody>
          <a:bodyPr>
            <a:noAutofit/>
          </a:bodyPr>
          <a:lstStyle/>
          <a:p>
            <a:r>
              <a:rPr lang="cs-CZ" dirty="0"/>
              <a:t>Souhrn situace v sociálních zařízeních pobytových služeb </a:t>
            </a:r>
          </a:p>
        </p:txBody>
      </p:sp>
      <p:graphicFrame>
        <p:nvGraphicFramePr>
          <p:cNvPr id="5" name="Graf 4">
            <a:extLst>
              <a:ext uri="{FF2B5EF4-FFF2-40B4-BE49-F238E27FC236}">
                <a16:creationId xmlns:a16="http://schemas.microsoft.com/office/drawing/2014/main" id="{2CC91C51-DB83-45AB-9039-0844F5E7892A}"/>
              </a:ext>
            </a:extLst>
          </p:cNvPr>
          <p:cNvGraphicFramePr/>
          <p:nvPr/>
        </p:nvGraphicFramePr>
        <p:xfrm>
          <a:off x="494659" y="1130963"/>
          <a:ext cx="5601341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6D4CE99E-2646-4004-897D-BD3135C0FC1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95626" y="6583202"/>
            <a:ext cx="637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ISIN a ISIN – modul sociálních služeb, </a:t>
            </a:r>
            <a:r>
              <a:rPr lang="cs-CZ" sz="1200" b="1" dirty="0">
                <a:solidFill>
                  <a:srgbClr val="C00000"/>
                </a:solidFill>
              </a:rPr>
              <a:t>stav k 21. 10. 2021</a:t>
            </a:r>
          </a:p>
        </p:txBody>
      </p:sp>
    </p:spTree>
    <p:extLst>
      <p:ext uri="{BB962C8B-B14F-4D97-AF65-F5344CB8AC3E}">
        <p14:creationId xmlns:p14="http://schemas.microsoft.com/office/powerpoint/2010/main" val="174468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DA7FDE-62BA-4179-BA4D-AB192F26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326652" cy="576000"/>
          </a:xfrm>
        </p:spPr>
        <p:txBody>
          <a:bodyPr/>
          <a:lstStyle/>
          <a:p>
            <a:r>
              <a:rPr lang="en-US" dirty="0"/>
              <a:t>Po</a:t>
            </a:r>
            <a:r>
              <a:rPr lang="cs-CZ" dirty="0"/>
              <a:t>čet nově pozitivních klientů v sociálních službách</a:t>
            </a:r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60173AA5-760E-4890-90E2-16710D92A897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352338" y="934057"/>
          <a:ext cx="11232858" cy="5612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CBDB047-9B6A-4800-8865-B2F14B9CE230}"/>
              </a:ext>
            </a:extLst>
          </p:cNvPr>
          <p:cNvSpPr txBox="1"/>
          <p:nvPr/>
        </p:nvSpPr>
        <p:spPr>
          <a:xfrm rot="16200000">
            <a:off x="-1182697" y="3135089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Denní počet nových případů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FB1B2-5954-4917-86E8-05CAC9208F90}"/>
              </a:ext>
            </a:extLst>
          </p:cNvPr>
          <p:cNvSpPr txBox="1"/>
          <p:nvPr/>
        </p:nvSpPr>
        <p:spPr>
          <a:xfrm>
            <a:off x="0" y="597841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/>
              <a:t>Zdroj dat: ISIN a ISIN – modul sociálních služeb</a:t>
            </a: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30006DBE-A660-415B-AEC3-B17DAF8F0BB4}"/>
              </a:ext>
            </a:extLst>
          </p:cNvPr>
          <p:cNvCxnSpPr/>
          <p:nvPr/>
        </p:nvCxnSpPr>
        <p:spPr>
          <a:xfrm>
            <a:off x="8554802" y="1295549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5">
            <a:extLst>
              <a:ext uri="{FF2B5EF4-FFF2-40B4-BE49-F238E27FC236}">
                <a16:creationId xmlns:a16="http://schemas.microsoft.com/office/drawing/2014/main" id="{FE1C6E9E-768E-466F-BF16-2898D9FD2D57}"/>
              </a:ext>
            </a:extLst>
          </p:cNvPr>
          <p:cNvSpPr txBox="1"/>
          <p:nvPr/>
        </p:nvSpPr>
        <p:spPr>
          <a:xfrm>
            <a:off x="8917060" y="1126275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b="1" dirty="0"/>
              <a:t>7 denní klouzavý průměr</a:t>
            </a:r>
          </a:p>
        </p:txBody>
      </p:sp>
    </p:spTree>
    <p:extLst>
      <p:ext uri="{BB962C8B-B14F-4D97-AF65-F5344CB8AC3E}">
        <p14:creationId xmlns:p14="http://schemas.microsoft.com/office/powerpoint/2010/main" val="2237765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DA7FDE-62BA-4179-BA4D-AB192F26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326652" cy="576000"/>
          </a:xfrm>
        </p:spPr>
        <p:txBody>
          <a:bodyPr/>
          <a:lstStyle/>
          <a:p>
            <a:r>
              <a:rPr lang="en-US" dirty="0"/>
              <a:t>Po</a:t>
            </a:r>
            <a:r>
              <a:rPr lang="cs-CZ" dirty="0"/>
              <a:t>čet nově pozitivních pracovníků v sociálních službách</a:t>
            </a:r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60173AA5-760E-4890-90E2-16710D92A897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352338" y="934057"/>
          <a:ext cx="11232858" cy="5612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CBDB047-9B6A-4800-8865-B2F14B9CE230}"/>
              </a:ext>
            </a:extLst>
          </p:cNvPr>
          <p:cNvSpPr txBox="1"/>
          <p:nvPr/>
        </p:nvSpPr>
        <p:spPr>
          <a:xfrm rot="16200000">
            <a:off x="-1182697" y="3135089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Denní počet nových případů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FB1B2-5954-4917-86E8-05CAC9208F90}"/>
              </a:ext>
            </a:extLst>
          </p:cNvPr>
          <p:cNvSpPr txBox="1"/>
          <p:nvPr/>
        </p:nvSpPr>
        <p:spPr>
          <a:xfrm>
            <a:off x="0" y="597841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/>
              <a:t>Zdroj dat: ISIN a ISIN – modul sociálních služeb</a:t>
            </a:r>
          </a:p>
        </p:txBody>
      </p:sp>
      <p:cxnSp>
        <p:nvCxnSpPr>
          <p:cNvPr id="10" name="Straight Connector 4">
            <a:extLst>
              <a:ext uri="{FF2B5EF4-FFF2-40B4-BE49-F238E27FC236}">
                <a16:creationId xmlns:a16="http://schemas.microsoft.com/office/drawing/2014/main" id="{9D7E5688-CECF-4F5B-A73A-AB5B8E86B898}"/>
              </a:ext>
            </a:extLst>
          </p:cNvPr>
          <p:cNvCxnSpPr/>
          <p:nvPr/>
        </p:nvCxnSpPr>
        <p:spPr>
          <a:xfrm>
            <a:off x="8554802" y="1295549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5">
            <a:extLst>
              <a:ext uri="{FF2B5EF4-FFF2-40B4-BE49-F238E27FC236}">
                <a16:creationId xmlns:a16="http://schemas.microsoft.com/office/drawing/2014/main" id="{86979FC1-366B-46FD-B231-EEADA63DBE0B}"/>
              </a:ext>
            </a:extLst>
          </p:cNvPr>
          <p:cNvSpPr txBox="1"/>
          <p:nvPr/>
        </p:nvSpPr>
        <p:spPr>
          <a:xfrm>
            <a:off x="8917060" y="1126275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b="1" dirty="0"/>
              <a:t>7 denní klouzavý průměr</a:t>
            </a:r>
          </a:p>
        </p:txBody>
      </p:sp>
    </p:spTree>
    <p:extLst>
      <p:ext uri="{BB962C8B-B14F-4D97-AF65-F5344CB8AC3E}">
        <p14:creationId xmlns:p14="http://schemas.microsoft.com/office/powerpoint/2010/main" val="2063274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DA7FDE-62BA-4179-BA4D-AB192F26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326652" cy="576000"/>
          </a:xfrm>
        </p:spPr>
        <p:txBody>
          <a:bodyPr/>
          <a:lstStyle/>
          <a:p>
            <a:r>
              <a:rPr lang="en-US" dirty="0"/>
              <a:t>Po</a:t>
            </a:r>
            <a:r>
              <a:rPr lang="cs-CZ" dirty="0"/>
              <a:t>čet nově pozitivních osob v sociálních službách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BDB047-9B6A-4800-8865-B2F14B9CE230}"/>
              </a:ext>
            </a:extLst>
          </p:cNvPr>
          <p:cNvSpPr txBox="1"/>
          <p:nvPr/>
        </p:nvSpPr>
        <p:spPr>
          <a:xfrm rot="16200000">
            <a:off x="-1182697" y="3135089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Denní počet nových případů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FB1B2-5954-4917-86E8-05CAC9208F90}"/>
              </a:ext>
            </a:extLst>
          </p:cNvPr>
          <p:cNvSpPr txBox="1"/>
          <p:nvPr/>
        </p:nvSpPr>
        <p:spPr>
          <a:xfrm>
            <a:off x="0" y="597841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/>
              <a:t>Zdroj dat: ISIN a ISIN – modul sociálních služeb</a:t>
            </a:r>
          </a:p>
        </p:txBody>
      </p:sp>
      <p:graphicFrame>
        <p:nvGraphicFramePr>
          <p:cNvPr id="10" name="Chart 31">
            <a:extLst>
              <a:ext uri="{FF2B5EF4-FFF2-40B4-BE49-F238E27FC236}">
                <a16:creationId xmlns:a16="http://schemas.microsoft.com/office/drawing/2014/main" id="{BE5C8BE7-0F1A-4F58-98DB-BC5FB33B5BD7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479571" y="969185"/>
          <a:ext cx="11232858" cy="5612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E23433FB-4692-4304-9144-77DE8AA9A529}"/>
              </a:ext>
            </a:extLst>
          </p:cNvPr>
          <p:cNvCxnSpPr/>
          <p:nvPr/>
        </p:nvCxnSpPr>
        <p:spPr>
          <a:xfrm>
            <a:off x="8554802" y="1295549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5">
            <a:extLst>
              <a:ext uri="{FF2B5EF4-FFF2-40B4-BE49-F238E27FC236}">
                <a16:creationId xmlns:a16="http://schemas.microsoft.com/office/drawing/2014/main" id="{792623A3-E899-4D9F-85FF-B10B9C35CD76}"/>
              </a:ext>
            </a:extLst>
          </p:cNvPr>
          <p:cNvSpPr txBox="1"/>
          <p:nvPr/>
        </p:nvSpPr>
        <p:spPr>
          <a:xfrm>
            <a:off x="8917060" y="1126275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b="1" dirty="0"/>
              <a:t>7 denní klouzavý průměr</a:t>
            </a:r>
          </a:p>
        </p:txBody>
      </p:sp>
    </p:spTree>
    <p:extLst>
      <p:ext uri="{BB962C8B-B14F-4D97-AF65-F5344CB8AC3E}">
        <p14:creationId xmlns:p14="http://schemas.microsoft.com/office/powerpoint/2010/main" val="2844400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EE551CD-5D1A-483F-AF1A-60889BEEC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89" y="2"/>
            <a:ext cx="8495561" cy="576000"/>
          </a:xfrm>
        </p:spPr>
        <p:txBody>
          <a:bodyPr/>
          <a:lstStyle/>
          <a:p>
            <a:r>
              <a:rPr lang="en-US" dirty="0"/>
              <a:t>Po</a:t>
            </a:r>
            <a:r>
              <a:rPr lang="cs-CZ" dirty="0"/>
              <a:t>čet nově pozitivních pracovníků a klientů v sociálních službách</a:t>
            </a: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17B4FBDD-84FD-46F8-8DE6-0DA2912BA53C}"/>
              </a:ext>
            </a:extLst>
          </p:cNvPr>
          <p:cNvSpPr txBox="1"/>
          <p:nvPr/>
        </p:nvSpPr>
        <p:spPr>
          <a:xfrm>
            <a:off x="136358" y="674385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/>
              <a:t>Zdroj dat: ISIN a ISIN – modul sociálních služeb</a:t>
            </a:r>
          </a:p>
        </p:txBody>
      </p:sp>
      <p:graphicFrame>
        <p:nvGraphicFramePr>
          <p:cNvPr id="6" name="Tabulka 3">
            <a:extLst>
              <a:ext uri="{FF2B5EF4-FFF2-40B4-BE49-F238E27FC236}">
                <a16:creationId xmlns:a16="http://schemas.microsoft.com/office/drawing/2014/main" id="{53E0F6FE-76CB-4C62-8B30-56DAF497A36E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36358" y="948263"/>
          <a:ext cx="11895212" cy="5594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4676">
                  <a:extLst>
                    <a:ext uri="{9D8B030D-6E8A-4147-A177-3AD203B41FA5}">
                      <a16:colId xmlns:a16="http://schemas.microsoft.com/office/drawing/2014/main" val="3047479697"/>
                    </a:ext>
                  </a:extLst>
                </a:gridCol>
                <a:gridCol w="379662">
                  <a:extLst>
                    <a:ext uri="{9D8B030D-6E8A-4147-A177-3AD203B41FA5}">
                      <a16:colId xmlns:a16="http://schemas.microsoft.com/office/drawing/2014/main" val="2271781488"/>
                    </a:ext>
                  </a:extLst>
                </a:gridCol>
                <a:gridCol w="379662">
                  <a:extLst>
                    <a:ext uri="{9D8B030D-6E8A-4147-A177-3AD203B41FA5}">
                      <a16:colId xmlns:a16="http://schemas.microsoft.com/office/drawing/2014/main" val="314435670"/>
                    </a:ext>
                  </a:extLst>
                </a:gridCol>
                <a:gridCol w="379662">
                  <a:extLst>
                    <a:ext uri="{9D8B030D-6E8A-4147-A177-3AD203B41FA5}">
                      <a16:colId xmlns:a16="http://schemas.microsoft.com/office/drawing/2014/main" val="1763857932"/>
                    </a:ext>
                  </a:extLst>
                </a:gridCol>
                <a:gridCol w="379662">
                  <a:extLst>
                    <a:ext uri="{9D8B030D-6E8A-4147-A177-3AD203B41FA5}">
                      <a16:colId xmlns:a16="http://schemas.microsoft.com/office/drawing/2014/main" val="325181686"/>
                    </a:ext>
                  </a:extLst>
                </a:gridCol>
                <a:gridCol w="379662">
                  <a:extLst>
                    <a:ext uri="{9D8B030D-6E8A-4147-A177-3AD203B41FA5}">
                      <a16:colId xmlns:a16="http://schemas.microsoft.com/office/drawing/2014/main" val="1571136039"/>
                    </a:ext>
                  </a:extLst>
                </a:gridCol>
                <a:gridCol w="379662">
                  <a:extLst>
                    <a:ext uri="{9D8B030D-6E8A-4147-A177-3AD203B41FA5}">
                      <a16:colId xmlns:a16="http://schemas.microsoft.com/office/drawing/2014/main" val="3539305636"/>
                    </a:ext>
                  </a:extLst>
                </a:gridCol>
                <a:gridCol w="379662">
                  <a:extLst>
                    <a:ext uri="{9D8B030D-6E8A-4147-A177-3AD203B41FA5}">
                      <a16:colId xmlns:a16="http://schemas.microsoft.com/office/drawing/2014/main" val="2277257797"/>
                    </a:ext>
                  </a:extLst>
                </a:gridCol>
                <a:gridCol w="379662">
                  <a:extLst>
                    <a:ext uri="{9D8B030D-6E8A-4147-A177-3AD203B41FA5}">
                      <a16:colId xmlns:a16="http://schemas.microsoft.com/office/drawing/2014/main" val="3625593324"/>
                    </a:ext>
                  </a:extLst>
                </a:gridCol>
                <a:gridCol w="379662">
                  <a:extLst>
                    <a:ext uri="{9D8B030D-6E8A-4147-A177-3AD203B41FA5}">
                      <a16:colId xmlns:a16="http://schemas.microsoft.com/office/drawing/2014/main" val="688367503"/>
                    </a:ext>
                  </a:extLst>
                </a:gridCol>
                <a:gridCol w="379662">
                  <a:extLst>
                    <a:ext uri="{9D8B030D-6E8A-4147-A177-3AD203B41FA5}">
                      <a16:colId xmlns:a16="http://schemas.microsoft.com/office/drawing/2014/main" val="2271328030"/>
                    </a:ext>
                  </a:extLst>
                </a:gridCol>
                <a:gridCol w="379662">
                  <a:extLst>
                    <a:ext uri="{9D8B030D-6E8A-4147-A177-3AD203B41FA5}">
                      <a16:colId xmlns:a16="http://schemas.microsoft.com/office/drawing/2014/main" val="192388027"/>
                    </a:ext>
                  </a:extLst>
                </a:gridCol>
                <a:gridCol w="379662">
                  <a:extLst>
                    <a:ext uri="{9D8B030D-6E8A-4147-A177-3AD203B41FA5}">
                      <a16:colId xmlns:a16="http://schemas.microsoft.com/office/drawing/2014/main" val="3550907162"/>
                    </a:ext>
                  </a:extLst>
                </a:gridCol>
                <a:gridCol w="379662">
                  <a:extLst>
                    <a:ext uri="{9D8B030D-6E8A-4147-A177-3AD203B41FA5}">
                      <a16:colId xmlns:a16="http://schemas.microsoft.com/office/drawing/2014/main" val="3480803464"/>
                    </a:ext>
                  </a:extLst>
                </a:gridCol>
                <a:gridCol w="379662">
                  <a:extLst>
                    <a:ext uri="{9D8B030D-6E8A-4147-A177-3AD203B41FA5}">
                      <a16:colId xmlns:a16="http://schemas.microsoft.com/office/drawing/2014/main" val="1836441410"/>
                    </a:ext>
                  </a:extLst>
                </a:gridCol>
                <a:gridCol w="379662">
                  <a:extLst>
                    <a:ext uri="{9D8B030D-6E8A-4147-A177-3AD203B41FA5}">
                      <a16:colId xmlns:a16="http://schemas.microsoft.com/office/drawing/2014/main" val="2391611248"/>
                    </a:ext>
                  </a:extLst>
                </a:gridCol>
                <a:gridCol w="379662">
                  <a:extLst>
                    <a:ext uri="{9D8B030D-6E8A-4147-A177-3AD203B41FA5}">
                      <a16:colId xmlns:a16="http://schemas.microsoft.com/office/drawing/2014/main" val="3839918417"/>
                    </a:ext>
                  </a:extLst>
                </a:gridCol>
                <a:gridCol w="379662">
                  <a:extLst>
                    <a:ext uri="{9D8B030D-6E8A-4147-A177-3AD203B41FA5}">
                      <a16:colId xmlns:a16="http://schemas.microsoft.com/office/drawing/2014/main" val="3617351457"/>
                    </a:ext>
                  </a:extLst>
                </a:gridCol>
                <a:gridCol w="379662">
                  <a:extLst>
                    <a:ext uri="{9D8B030D-6E8A-4147-A177-3AD203B41FA5}">
                      <a16:colId xmlns:a16="http://schemas.microsoft.com/office/drawing/2014/main" val="3761139449"/>
                    </a:ext>
                  </a:extLst>
                </a:gridCol>
                <a:gridCol w="379662">
                  <a:extLst>
                    <a:ext uri="{9D8B030D-6E8A-4147-A177-3AD203B41FA5}">
                      <a16:colId xmlns:a16="http://schemas.microsoft.com/office/drawing/2014/main" val="3448031023"/>
                    </a:ext>
                  </a:extLst>
                </a:gridCol>
                <a:gridCol w="379662">
                  <a:extLst>
                    <a:ext uri="{9D8B030D-6E8A-4147-A177-3AD203B41FA5}">
                      <a16:colId xmlns:a16="http://schemas.microsoft.com/office/drawing/2014/main" val="1245696759"/>
                    </a:ext>
                  </a:extLst>
                </a:gridCol>
                <a:gridCol w="379662">
                  <a:extLst>
                    <a:ext uri="{9D8B030D-6E8A-4147-A177-3AD203B41FA5}">
                      <a16:colId xmlns:a16="http://schemas.microsoft.com/office/drawing/2014/main" val="4234486556"/>
                    </a:ext>
                  </a:extLst>
                </a:gridCol>
                <a:gridCol w="379662">
                  <a:extLst>
                    <a:ext uri="{9D8B030D-6E8A-4147-A177-3AD203B41FA5}">
                      <a16:colId xmlns:a16="http://schemas.microsoft.com/office/drawing/2014/main" val="3479360587"/>
                    </a:ext>
                  </a:extLst>
                </a:gridCol>
                <a:gridCol w="379662">
                  <a:extLst>
                    <a:ext uri="{9D8B030D-6E8A-4147-A177-3AD203B41FA5}">
                      <a16:colId xmlns:a16="http://schemas.microsoft.com/office/drawing/2014/main" val="2973468614"/>
                    </a:ext>
                  </a:extLst>
                </a:gridCol>
                <a:gridCol w="379662">
                  <a:extLst>
                    <a:ext uri="{9D8B030D-6E8A-4147-A177-3AD203B41FA5}">
                      <a16:colId xmlns:a16="http://schemas.microsoft.com/office/drawing/2014/main" val="1254722975"/>
                    </a:ext>
                  </a:extLst>
                </a:gridCol>
                <a:gridCol w="379662">
                  <a:extLst>
                    <a:ext uri="{9D8B030D-6E8A-4147-A177-3AD203B41FA5}">
                      <a16:colId xmlns:a16="http://schemas.microsoft.com/office/drawing/2014/main" val="2146802987"/>
                    </a:ext>
                  </a:extLst>
                </a:gridCol>
                <a:gridCol w="379662">
                  <a:extLst>
                    <a:ext uri="{9D8B030D-6E8A-4147-A177-3AD203B41FA5}">
                      <a16:colId xmlns:a16="http://schemas.microsoft.com/office/drawing/2014/main" val="6635052"/>
                    </a:ext>
                  </a:extLst>
                </a:gridCol>
                <a:gridCol w="379662">
                  <a:extLst>
                    <a:ext uri="{9D8B030D-6E8A-4147-A177-3AD203B41FA5}">
                      <a16:colId xmlns:a16="http://schemas.microsoft.com/office/drawing/2014/main" val="629925830"/>
                    </a:ext>
                  </a:extLst>
                </a:gridCol>
                <a:gridCol w="379662">
                  <a:extLst>
                    <a:ext uri="{9D8B030D-6E8A-4147-A177-3AD203B41FA5}">
                      <a16:colId xmlns:a16="http://schemas.microsoft.com/office/drawing/2014/main" val="2698107976"/>
                    </a:ext>
                  </a:extLst>
                </a:gridCol>
              </a:tblGrid>
              <a:tr h="602422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anchor="ctr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Září 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Říjen 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Listopad 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Prosinec 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Leden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Únor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400" b="0" dirty="0"/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Březen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Duben 2021</a:t>
                      </a:r>
                      <a:endParaRPr lang="cs-CZ" sz="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cs-CZ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Květen</a:t>
                      </a:r>
                      <a:b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  <a:endParaRPr lang="cs-CZ" sz="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Červen</a:t>
                      </a:r>
                      <a:b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Červenec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Srpen</a:t>
                      </a:r>
                      <a:b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Září 2021</a:t>
                      </a:r>
                      <a:endParaRPr lang="cs-CZ" sz="800" dirty="0"/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Říjen 2021</a:t>
                      </a:r>
                      <a:br>
                        <a:rPr kumimoji="0" lang="cs-CZ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</a:br>
                      <a:r>
                        <a:rPr lang="cs-CZ" sz="700" dirty="0"/>
                        <a:t>– do 21.10.</a:t>
                      </a:r>
                      <a:endParaRPr kumimoji="0" lang="cs-CZ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cs-CZ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2365609"/>
                  </a:ext>
                </a:extLst>
              </a:tr>
              <a:tr h="317064">
                <a:tc>
                  <a:txBody>
                    <a:bodyPr/>
                    <a:lstStyle/>
                    <a:p>
                      <a:endParaRPr lang="cs-CZ" sz="1200" dirty="0"/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280528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Hlavní město Praha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509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18626163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23884216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1331205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Plzeňský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182480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61071944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97107956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50750352"/>
                  </a:ext>
                </a:extLst>
              </a:tr>
              <a:tr h="390386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9752620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Pardubický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25061497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56524218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27203803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Olomoucký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32720954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06938670"/>
                  </a:ext>
                </a:extLst>
              </a:tr>
              <a:tr h="390386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3666540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Celkový součet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4822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9699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719673" cy="576000"/>
          </a:xfrm>
        </p:spPr>
        <p:txBody>
          <a:bodyPr/>
          <a:lstStyle/>
          <a:p>
            <a:r>
              <a:rPr lang="cs-CZ" dirty="0"/>
              <a:t>Úvod – zdroje dat a koncepce analýz </a:t>
            </a:r>
          </a:p>
        </p:txBody>
      </p:sp>
      <p:pic>
        <p:nvPicPr>
          <p:cNvPr id="12" name="Obrázek 11"/>
          <p:cNvPicPr>
            <a:picLocks noChangeAspect="1"/>
          </p:cNvPicPr>
          <p:nvPr/>
        </p:nvPicPr>
        <p:blipFill rotWithShape="1">
          <a:blip r:embed="rId2"/>
          <a:srcRect l="29757"/>
          <a:stretch/>
        </p:blipFill>
        <p:spPr>
          <a:xfrm>
            <a:off x="1762433" y="4150796"/>
            <a:ext cx="2770419" cy="2283052"/>
          </a:xfrm>
          <a:prstGeom prst="rect">
            <a:avLst/>
          </a:prstGeom>
        </p:spPr>
      </p:pic>
      <p:pic>
        <p:nvPicPr>
          <p:cNvPr id="13" name="Obrázek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201" y="896112"/>
            <a:ext cx="3168556" cy="2484490"/>
          </a:xfrm>
          <a:prstGeom prst="rect">
            <a:avLst/>
          </a:prstGeom>
        </p:spPr>
      </p:pic>
      <p:sp>
        <p:nvSpPr>
          <p:cNvPr id="14" name="Šipka nahoru, doprava i doleva 13"/>
          <p:cNvSpPr/>
          <p:nvPr/>
        </p:nvSpPr>
        <p:spPr>
          <a:xfrm rot="16200000">
            <a:off x="-2074261" y="3478063"/>
            <a:ext cx="6194017" cy="467360"/>
          </a:xfrm>
          <a:prstGeom prst="leftRightUpArrow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Nadpis 5">
            <a:extLst>
              <a:ext uri="{FF2B5EF4-FFF2-40B4-BE49-F238E27FC236}">
                <a16:creationId xmlns:a16="http://schemas.microsoft.com/office/drawing/2014/main" id="{8181A883-E687-47DC-A882-8FB561F92926}"/>
              </a:ext>
            </a:extLst>
          </p:cNvPr>
          <p:cNvSpPr txBox="1">
            <a:spLocks/>
          </p:cNvSpPr>
          <p:nvPr/>
        </p:nvSpPr>
        <p:spPr>
          <a:xfrm rot="16200000">
            <a:off x="-2606131" y="3332358"/>
            <a:ext cx="5971034" cy="758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2E5982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  <a:t>COVID-19: </a:t>
            </a:r>
            <a:r>
              <a:rPr lang="cs-CZ" sz="1800" b="1" dirty="0">
                <a:solidFill>
                  <a:srgbClr val="2E5982"/>
                </a:solidFill>
                <a:latin typeface="Roboto" pitchFamily="2" charset="0"/>
                <a:ea typeface="Roboto" pitchFamily="2" charset="0"/>
              </a:rPr>
              <a:t>Komponenty informačního systému 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2E5982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  <a:t>pokrývají individuální</a:t>
            </a:r>
            <a:r>
              <a:rPr kumimoji="0" lang="cs-CZ" sz="1800" b="0" i="0" u="none" strike="noStrike" kern="1200" cap="none" spc="0" normalizeH="0" noProof="0" dirty="0">
                <a:ln>
                  <a:noFill/>
                </a:ln>
                <a:solidFill>
                  <a:srgbClr val="2E5982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  <a:t> záznamy o nákaze i šetření ohnisek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2E5982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+mj-cs"/>
            </a:endParaRPr>
          </a:p>
        </p:txBody>
      </p:sp>
      <p:sp>
        <p:nvSpPr>
          <p:cNvPr id="16" name="Nadpis 5">
            <a:extLst>
              <a:ext uri="{FF2B5EF4-FFF2-40B4-BE49-F238E27FC236}">
                <a16:creationId xmlns:a16="http://schemas.microsoft.com/office/drawing/2014/main" id="{8181A883-E687-47DC-A882-8FB561F92926}"/>
              </a:ext>
            </a:extLst>
          </p:cNvPr>
          <p:cNvSpPr txBox="1">
            <a:spLocks/>
          </p:cNvSpPr>
          <p:nvPr/>
        </p:nvSpPr>
        <p:spPr>
          <a:xfrm rot="19492727">
            <a:off x="4215712" y="1258975"/>
            <a:ext cx="2681764" cy="758771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  <a:t>Epidemická šetření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  <a:t>a záznamy o ohniscích 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+mj-cs"/>
            </a:endParaRPr>
          </a:p>
        </p:txBody>
      </p:sp>
      <p:sp>
        <p:nvSpPr>
          <p:cNvPr id="22" name="Nadpis 5">
            <a:extLst>
              <a:ext uri="{FF2B5EF4-FFF2-40B4-BE49-F238E27FC236}">
                <a16:creationId xmlns:a16="http://schemas.microsoft.com/office/drawing/2014/main" id="{8181A883-E687-47DC-A882-8FB561F92926}"/>
              </a:ext>
            </a:extLst>
          </p:cNvPr>
          <p:cNvSpPr txBox="1">
            <a:spLocks/>
          </p:cNvSpPr>
          <p:nvPr/>
        </p:nvSpPr>
        <p:spPr>
          <a:xfrm rot="19477356">
            <a:off x="4103084" y="4232334"/>
            <a:ext cx="2681764" cy="758771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  <a:t>Centrální systém ISIN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  <a:t>a jeho komponenty 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+mj-cs"/>
            </a:endParaRPr>
          </a:p>
        </p:txBody>
      </p:sp>
      <p:sp>
        <p:nvSpPr>
          <p:cNvPr id="3" name="TextovéPole 2"/>
          <p:cNvSpPr txBox="1"/>
          <p:nvPr/>
        </p:nvSpPr>
        <p:spPr>
          <a:xfrm>
            <a:off x="5788152" y="4746649"/>
            <a:ext cx="59710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Individuální hlášení o nákaze v sociálních zařízeních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Individuální data o nákazách klientů a pracovníků sociálních zařízení. Zdrojem dat je Informační systém infekčních nemocí a jeho modul vyvinutý pro pobytová sociální zřízení. </a:t>
            </a:r>
            <a:r>
              <a:rPr lang="cs-CZ" sz="1600" dirty="0">
                <a:solidFill>
                  <a:srgbClr val="000000"/>
                </a:solidFill>
                <a:latin typeface="Arial" panose="020B0604020202020204"/>
              </a:rPr>
              <a:t>Záznam o nákaze 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nemusí být nutně spojen s konkrétním ohniskem, jde o nezávislý paralelní zdroj dat.</a:t>
            </a:r>
            <a:r>
              <a:rPr kumimoji="0" lang="cs-CZ" sz="16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Zejména nákaza pracovníků 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může proběhnout v rodině, v běžném životě, při volnočasových aktivitách, …. </a:t>
            </a:r>
          </a:p>
        </p:txBody>
      </p:sp>
      <p:sp>
        <p:nvSpPr>
          <p:cNvPr id="23" name="TextovéPole 22"/>
          <p:cNvSpPr txBox="1"/>
          <p:nvPr/>
        </p:nvSpPr>
        <p:spPr>
          <a:xfrm>
            <a:off x="6263640" y="1638360"/>
            <a:ext cx="51480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Identifikace</a:t>
            </a:r>
            <a:r>
              <a:rPr kumimoji="0" lang="cs-CZ" sz="16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ohnisek nákazy při šetřeních KHS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Ohniska nákazy a jejich identifikace, velikost a rozsah. Popis sociálních zařízení jako možného zdroje šíření nákazy s identifikací rozsahu tohoto šíření. Srovnání rizikovosti s jinými typy ohnisek, provozů a aktivit. Výstup epidemických šetření KHS. </a:t>
            </a:r>
          </a:p>
        </p:txBody>
      </p:sp>
    </p:spTree>
    <p:extLst>
      <p:ext uri="{BB962C8B-B14F-4D97-AF65-F5344CB8AC3E}">
        <p14:creationId xmlns:p14="http://schemas.microsoft.com/office/powerpoint/2010/main" val="91595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DA7FDE-62BA-4179-BA4D-AB192F26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326652" cy="576000"/>
          </a:xfrm>
        </p:spPr>
        <p:txBody>
          <a:bodyPr/>
          <a:lstStyle/>
          <a:p>
            <a:r>
              <a:rPr lang="en-US" dirty="0"/>
              <a:t>Po</a:t>
            </a:r>
            <a:r>
              <a:rPr lang="cs-CZ" dirty="0"/>
              <a:t>čet zemřelých klientů v sociálních službách</a:t>
            </a:r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60173AA5-760E-4890-90E2-16710D92A897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352338" y="934057"/>
          <a:ext cx="11232858" cy="5612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CBDB047-9B6A-4800-8865-B2F14B9CE230}"/>
              </a:ext>
            </a:extLst>
          </p:cNvPr>
          <p:cNvSpPr txBox="1"/>
          <p:nvPr/>
        </p:nvSpPr>
        <p:spPr>
          <a:xfrm rot="16200000">
            <a:off x="-1201932" y="3135089"/>
            <a:ext cx="310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Denní počet nově zemřelých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FB1B2-5954-4917-86E8-05CAC9208F90}"/>
              </a:ext>
            </a:extLst>
          </p:cNvPr>
          <p:cNvSpPr txBox="1"/>
          <p:nvPr/>
        </p:nvSpPr>
        <p:spPr>
          <a:xfrm>
            <a:off x="0" y="597841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/>
              <a:t>Zdroj dat: ISIN a ISIN – modul sociálních služeb</a:t>
            </a: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FA40DFCF-4D37-4845-98CB-EE8BCD3CF07B}"/>
              </a:ext>
            </a:extLst>
          </p:cNvPr>
          <p:cNvCxnSpPr/>
          <p:nvPr/>
        </p:nvCxnSpPr>
        <p:spPr>
          <a:xfrm>
            <a:off x="8554802" y="1295549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5">
            <a:extLst>
              <a:ext uri="{FF2B5EF4-FFF2-40B4-BE49-F238E27FC236}">
                <a16:creationId xmlns:a16="http://schemas.microsoft.com/office/drawing/2014/main" id="{FE5136B3-EEEC-483C-9FC4-B83BA247145B}"/>
              </a:ext>
            </a:extLst>
          </p:cNvPr>
          <p:cNvSpPr txBox="1"/>
          <p:nvPr/>
        </p:nvSpPr>
        <p:spPr>
          <a:xfrm>
            <a:off x="8917060" y="1126275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b="1" dirty="0"/>
              <a:t>7 denní klouzavý průměr</a:t>
            </a:r>
          </a:p>
        </p:txBody>
      </p:sp>
    </p:spTree>
    <p:extLst>
      <p:ext uri="{BB962C8B-B14F-4D97-AF65-F5344CB8AC3E}">
        <p14:creationId xmlns:p14="http://schemas.microsoft.com/office/powerpoint/2010/main" val="3708342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EE551CD-5D1A-483F-AF1A-60889BEEC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89" y="2"/>
            <a:ext cx="8495561" cy="576000"/>
          </a:xfrm>
        </p:spPr>
        <p:txBody>
          <a:bodyPr/>
          <a:lstStyle/>
          <a:p>
            <a:r>
              <a:rPr lang="en-US" dirty="0"/>
              <a:t>Po</a:t>
            </a:r>
            <a:r>
              <a:rPr lang="cs-CZ" dirty="0"/>
              <a:t>čet zemřelých klientů a pracovníků v sociálních službách</a:t>
            </a: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17B4FBDD-84FD-46F8-8DE6-0DA2912BA53C}"/>
              </a:ext>
            </a:extLst>
          </p:cNvPr>
          <p:cNvSpPr txBox="1"/>
          <p:nvPr/>
        </p:nvSpPr>
        <p:spPr>
          <a:xfrm>
            <a:off x="136358" y="674385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/>
              <a:t>Zdroj dat: ISIN a ISIN – modul sociálních služeb</a:t>
            </a:r>
          </a:p>
        </p:txBody>
      </p:sp>
      <p:graphicFrame>
        <p:nvGraphicFramePr>
          <p:cNvPr id="6" name="Tabulka 3">
            <a:extLst>
              <a:ext uri="{FF2B5EF4-FFF2-40B4-BE49-F238E27FC236}">
                <a16:creationId xmlns:a16="http://schemas.microsoft.com/office/drawing/2014/main" id="{53E0F6FE-76CB-4C62-8B30-56DAF497A36E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36358" y="948263"/>
          <a:ext cx="11895212" cy="5594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4676">
                  <a:extLst>
                    <a:ext uri="{9D8B030D-6E8A-4147-A177-3AD203B41FA5}">
                      <a16:colId xmlns:a16="http://schemas.microsoft.com/office/drawing/2014/main" val="3047479697"/>
                    </a:ext>
                  </a:extLst>
                </a:gridCol>
                <a:gridCol w="379662">
                  <a:extLst>
                    <a:ext uri="{9D8B030D-6E8A-4147-A177-3AD203B41FA5}">
                      <a16:colId xmlns:a16="http://schemas.microsoft.com/office/drawing/2014/main" val="2271781488"/>
                    </a:ext>
                  </a:extLst>
                </a:gridCol>
                <a:gridCol w="379662">
                  <a:extLst>
                    <a:ext uri="{9D8B030D-6E8A-4147-A177-3AD203B41FA5}">
                      <a16:colId xmlns:a16="http://schemas.microsoft.com/office/drawing/2014/main" val="314435670"/>
                    </a:ext>
                  </a:extLst>
                </a:gridCol>
                <a:gridCol w="379662">
                  <a:extLst>
                    <a:ext uri="{9D8B030D-6E8A-4147-A177-3AD203B41FA5}">
                      <a16:colId xmlns:a16="http://schemas.microsoft.com/office/drawing/2014/main" val="1763857932"/>
                    </a:ext>
                  </a:extLst>
                </a:gridCol>
                <a:gridCol w="379662">
                  <a:extLst>
                    <a:ext uri="{9D8B030D-6E8A-4147-A177-3AD203B41FA5}">
                      <a16:colId xmlns:a16="http://schemas.microsoft.com/office/drawing/2014/main" val="325181686"/>
                    </a:ext>
                  </a:extLst>
                </a:gridCol>
                <a:gridCol w="379662">
                  <a:extLst>
                    <a:ext uri="{9D8B030D-6E8A-4147-A177-3AD203B41FA5}">
                      <a16:colId xmlns:a16="http://schemas.microsoft.com/office/drawing/2014/main" val="1571136039"/>
                    </a:ext>
                  </a:extLst>
                </a:gridCol>
                <a:gridCol w="379662">
                  <a:extLst>
                    <a:ext uri="{9D8B030D-6E8A-4147-A177-3AD203B41FA5}">
                      <a16:colId xmlns:a16="http://schemas.microsoft.com/office/drawing/2014/main" val="3539305636"/>
                    </a:ext>
                  </a:extLst>
                </a:gridCol>
                <a:gridCol w="379662">
                  <a:extLst>
                    <a:ext uri="{9D8B030D-6E8A-4147-A177-3AD203B41FA5}">
                      <a16:colId xmlns:a16="http://schemas.microsoft.com/office/drawing/2014/main" val="2277257797"/>
                    </a:ext>
                  </a:extLst>
                </a:gridCol>
                <a:gridCol w="379662">
                  <a:extLst>
                    <a:ext uri="{9D8B030D-6E8A-4147-A177-3AD203B41FA5}">
                      <a16:colId xmlns:a16="http://schemas.microsoft.com/office/drawing/2014/main" val="3625593324"/>
                    </a:ext>
                  </a:extLst>
                </a:gridCol>
                <a:gridCol w="379662">
                  <a:extLst>
                    <a:ext uri="{9D8B030D-6E8A-4147-A177-3AD203B41FA5}">
                      <a16:colId xmlns:a16="http://schemas.microsoft.com/office/drawing/2014/main" val="688367503"/>
                    </a:ext>
                  </a:extLst>
                </a:gridCol>
                <a:gridCol w="379662">
                  <a:extLst>
                    <a:ext uri="{9D8B030D-6E8A-4147-A177-3AD203B41FA5}">
                      <a16:colId xmlns:a16="http://schemas.microsoft.com/office/drawing/2014/main" val="2271328030"/>
                    </a:ext>
                  </a:extLst>
                </a:gridCol>
                <a:gridCol w="379662">
                  <a:extLst>
                    <a:ext uri="{9D8B030D-6E8A-4147-A177-3AD203B41FA5}">
                      <a16:colId xmlns:a16="http://schemas.microsoft.com/office/drawing/2014/main" val="192388027"/>
                    </a:ext>
                  </a:extLst>
                </a:gridCol>
                <a:gridCol w="379662">
                  <a:extLst>
                    <a:ext uri="{9D8B030D-6E8A-4147-A177-3AD203B41FA5}">
                      <a16:colId xmlns:a16="http://schemas.microsoft.com/office/drawing/2014/main" val="3550907162"/>
                    </a:ext>
                  </a:extLst>
                </a:gridCol>
                <a:gridCol w="379662">
                  <a:extLst>
                    <a:ext uri="{9D8B030D-6E8A-4147-A177-3AD203B41FA5}">
                      <a16:colId xmlns:a16="http://schemas.microsoft.com/office/drawing/2014/main" val="3480803464"/>
                    </a:ext>
                  </a:extLst>
                </a:gridCol>
                <a:gridCol w="379662">
                  <a:extLst>
                    <a:ext uri="{9D8B030D-6E8A-4147-A177-3AD203B41FA5}">
                      <a16:colId xmlns:a16="http://schemas.microsoft.com/office/drawing/2014/main" val="1836441410"/>
                    </a:ext>
                  </a:extLst>
                </a:gridCol>
                <a:gridCol w="379662">
                  <a:extLst>
                    <a:ext uri="{9D8B030D-6E8A-4147-A177-3AD203B41FA5}">
                      <a16:colId xmlns:a16="http://schemas.microsoft.com/office/drawing/2014/main" val="2391611248"/>
                    </a:ext>
                  </a:extLst>
                </a:gridCol>
                <a:gridCol w="379662">
                  <a:extLst>
                    <a:ext uri="{9D8B030D-6E8A-4147-A177-3AD203B41FA5}">
                      <a16:colId xmlns:a16="http://schemas.microsoft.com/office/drawing/2014/main" val="3839918417"/>
                    </a:ext>
                  </a:extLst>
                </a:gridCol>
                <a:gridCol w="379662">
                  <a:extLst>
                    <a:ext uri="{9D8B030D-6E8A-4147-A177-3AD203B41FA5}">
                      <a16:colId xmlns:a16="http://schemas.microsoft.com/office/drawing/2014/main" val="3617351457"/>
                    </a:ext>
                  </a:extLst>
                </a:gridCol>
                <a:gridCol w="379662">
                  <a:extLst>
                    <a:ext uri="{9D8B030D-6E8A-4147-A177-3AD203B41FA5}">
                      <a16:colId xmlns:a16="http://schemas.microsoft.com/office/drawing/2014/main" val="3761139449"/>
                    </a:ext>
                  </a:extLst>
                </a:gridCol>
                <a:gridCol w="379662">
                  <a:extLst>
                    <a:ext uri="{9D8B030D-6E8A-4147-A177-3AD203B41FA5}">
                      <a16:colId xmlns:a16="http://schemas.microsoft.com/office/drawing/2014/main" val="3448031023"/>
                    </a:ext>
                  </a:extLst>
                </a:gridCol>
                <a:gridCol w="379662">
                  <a:extLst>
                    <a:ext uri="{9D8B030D-6E8A-4147-A177-3AD203B41FA5}">
                      <a16:colId xmlns:a16="http://schemas.microsoft.com/office/drawing/2014/main" val="1245696759"/>
                    </a:ext>
                  </a:extLst>
                </a:gridCol>
                <a:gridCol w="379662">
                  <a:extLst>
                    <a:ext uri="{9D8B030D-6E8A-4147-A177-3AD203B41FA5}">
                      <a16:colId xmlns:a16="http://schemas.microsoft.com/office/drawing/2014/main" val="4234486556"/>
                    </a:ext>
                  </a:extLst>
                </a:gridCol>
                <a:gridCol w="379662">
                  <a:extLst>
                    <a:ext uri="{9D8B030D-6E8A-4147-A177-3AD203B41FA5}">
                      <a16:colId xmlns:a16="http://schemas.microsoft.com/office/drawing/2014/main" val="3479360587"/>
                    </a:ext>
                  </a:extLst>
                </a:gridCol>
                <a:gridCol w="379662">
                  <a:extLst>
                    <a:ext uri="{9D8B030D-6E8A-4147-A177-3AD203B41FA5}">
                      <a16:colId xmlns:a16="http://schemas.microsoft.com/office/drawing/2014/main" val="2973468614"/>
                    </a:ext>
                  </a:extLst>
                </a:gridCol>
                <a:gridCol w="379662">
                  <a:extLst>
                    <a:ext uri="{9D8B030D-6E8A-4147-A177-3AD203B41FA5}">
                      <a16:colId xmlns:a16="http://schemas.microsoft.com/office/drawing/2014/main" val="1254722975"/>
                    </a:ext>
                  </a:extLst>
                </a:gridCol>
                <a:gridCol w="379662">
                  <a:extLst>
                    <a:ext uri="{9D8B030D-6E8A-4147-A177-3AD203B41FA5}">
                      <a16:colId xmlns:a16="http://schemas.microsoft.com/office/drawing/2014/main" val="2146802987"/>
                    </a:ext>
                  </a:extLst>
                </a:gridCol>
                <a:gridCol w="379662">
                  <a:extLst>
                    <a:ext uri="{9D8B030D-6E8A-4147-A177-3AD203B41FA5}">
                      <a16:colId xmlns:a16="http://schemas.microsoft.com/office/drawing/2014/main" val="6635052"/>
                    </a:ext>
                  </a:extLst>
                </a:gridCol>
                <a:gridCol w="379662">
                  <a:extLst>
                    <a:ext uri="{9D8B030D-6E8A-4147-A177-3AD203B41FA5}">
                      <a16:colId xmlns:a16="http://schemas.microsoft.com/office/drawing/2014/main" val="629925830"/>
                    </a:ext>
                  </a:extLst>
                </a:gridCol>
                <a:gridCol w="379662">
                  <a:extLst>
                    <a:ext uri="{9D8B030D-6E8A-4147-A177-3AD203B41FA5}">
                      <a16:colId xmlns:a16="http://schemas.microsoft.com/office/drawing/2014/main" val="2698107976"/>
                    </a:ext>
                  </a:extLst>
                </a:gridCol>
              </a:tblGrid>
              <a:tr h="602422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anchor="ctr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Září 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Říjen 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Listopad 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Prosinec 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Leden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Únor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400" b="0" dirty="0"/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Březen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Duben 2021</a:t>
                      </a:r>
                      <a:endParaRPr lang="cs-CZ" sz="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cs-CZ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Květen</a:t>
                      </a:r>
                      <a:b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  <a:endParaRPr lang="cs-CZ" sz="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Červen</a:t>
                      </a:r>
                      <a:b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Červenec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Srpen</a:t>
                      </a:r>
                      <a:b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Září 2021</a:t>
                      </a:r>
                      <a:endParaRPr lang="cs-CZ" sz="800" dirty="0"/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Říjen 2021</a:t>
                      </a:r>
                      <a:br>
                        <a:rPr kumimoji="0" lang="cs-CZ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</a:br>
                      <a:r>
                        <a:rPr lang="cs-CZ" sz="700" dirty="0"/>
                        <a:t>– do 21.10.</a:t>
                      </a:r>
                      <a:endParaRPr kumimoji="0" lang="cs-CZ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cs-CZ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2365609"/>
                  </a:ext>
                </a:extLst>
              </a:tr>
              <a:tr h="317064">
                <a:tc>
                  <a:txBody>
                    <a:bodyPr/>
                    <a:lstStyle/>
                    <a:p>
                      <a:endParaRPr lang="cs-CZ" sz="1200" dirty="0"/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280528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Hlavní město Praha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18626163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23884216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1331205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Plzeňský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182480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61071944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97107956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50750352"/>
                  </a:ext>
                </a:extLst>
              </a:tr>
              <a:tr h="390386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9752620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Pardubický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25061497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56524218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27203803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Olomoucký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32720954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06938670"/>
                  </a:ext>
                </a:extLst>
              </a:tr>
              <a:tr h="390386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3666540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Celkový součet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4822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6508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DA7FDE-62BA-4179-BA4D-AB192F26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326652" cy="576000"/>
          </a:xfrm>
        </p:spPr>
        <p:txBody>
          <a:bodyPr/>
          <a:lstStyle/>
          <a:p>
            <a:r>
              <a:rPr lang="cs-CZ" dirty="0"/>
              <a:t>Klienti a pracovníci v sociálních službách vyžadující hospitalizaci z důvodu COVID-19</a:t>
            </a:r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60173AA5-760E-4890-90E2-16710D92A897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505507" y="1029671"/>
          <a:ext cx="11518821" cy="5612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CBDB047-9B6A-4800-8865-B2F14B9CE230}"/>
              </a:ext>
            </a:extLst>
          </p:cNvPr>
          <p:cNvSpPr txBox="1"/>
          <p:nvPr/>
        </p:nvSpPr>
        <p:spPr>
          <a:xfrm rot="16200000">
            <a:off x="-1182697" y="3135089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Denní počet nových případů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FB1B2-5954-4917-86E8-05CAC9208F90}"/>
              </a:ext>
            </a:extLst>
          </p:cNvPr>
          <p:cNvSpPr txBox="1"/>
          <p:nvPr/>
        </p:nvSpPr>
        <p:spPr>
          <a:xfrm>
            <a:off x="0" y="597841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/>
              <a:t>Zdroj dat: ISIN a ISIN – modul sociálních služeb</a:t>
            </a: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6699F624-D5B2-4011-B4A6-2BC995418F25}"/>
              </a:ext>
            </a:extLst>
          </p:cNvPr>
          <p:cNvCxnSpPr/>
          <p:nvPr/>
        </p:nvCxnSpPr>
        <p:spPr>
          <a:xfrm>
            <a:off x="8554802" y="1295549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5">
            <a:extLst>
              <a:ext uri="{FF2B5EF4-FFF2-40B4-BE49-F238E27FC236}">
                <a16:creationId xmlns:a16="http://schemas.microsoft.com/office/drawing/2014/main" id="{94511879-45E4-4E33-970C-77CDADFB8F6C}"/>
              </a:ext>
            </a:extLst>
          </p:cNvPr>
          <p:cNvSpPr txBox="1"/>
          <p:nvPr/>
        </p:nvSpPr>
        <p:spPr>
          <a:xfrm>
            <a:off x="8917060" y="1126275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b="1" dirty="0"/>
              <a:t>7 denní klouzavý průměr</a:t>
            </a:r>
          </a:p>
        </p:txBody>
      </p:sp>
    </p:spTree>
    <p:extLst>
      <p:ext uri="{BB962C8B-B14F-4D97-AF65-F5344CB8AC3E}">
        <p14:creationId xmlns:p14="http://schemas.microsoft.com/office/powerpoint/2010/main" val="2395909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DA7FDE-62BA-4179-BA4D-AB192F26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326652" cy="576000"/>
          </a:xfrm>
        </p:spPr>
        <p:txBody>
          <a:bodyPr/>
          <a:lstStyle/>
          <a:p>
            <a:r>
              <a:rPr lang="cs-CZ" dirty="0"/>
              <a:t>Klienti a pracovníci v sociálních službách s těžkým průběhem nemoci</a:t>
            </a:r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60173AA5-760E-4890-90E2-16710D92A897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352338" y="934057"/>
          <a:ext cx="11232858" cy="5612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CBDB047-9B6A-4800-8865-B2F14B9CE230}"/>
              </a:ext>
            </a:extLst>
          </p:cNvPr>
          <p:cNvSpPr txBox="1"/>
          <p:nvPr/>
        </p:nvSpPr>
        <p:spPr>
          <a:xfrm rot="16200000">
            <a:off x="-1182697" y="3135089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Denní počet nových případů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FB1B2-5954-4917-86E8-05CAC9208F90}"/>
              </a:ext>
            </a:extLst>
          </p:cNvPr>
          <p:cNvSpPr txBox="1"/>
          <p:nvPr/>
        </p:nvSpPr>
        <p:spPr>
          <a:xfrm>
            <a:off x="0" y="597841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/>
              <a:t>Zdroj dat: ISIN a ISIN – modul sociálních služeb</a:t>
            </a: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BC4FF1E4-8D78-4119-AE73-5ECF233E5080}"/>
              </a:ext>
            </a:extLst>
          </p:cNvPr>
          <p:cNvCxnSpPr/>
          <p:nvPr/>
        </p:nvCxnSpPr>
        <p:spPr>
          <a:xfrm>
            <a:off x="8554802" y="1295549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5">
            <a:extLst>
              <a:ext uri="{FF2B5EF4-FFF2-40B4-BE49-F238E27FC236}">
                <a16:creationId xmlns:a16="http://schemas.microsoft.com/office/drawing/2014/main" id="{36715F8D-6236-491C-8E3C-B3955460BFC3}"/>
              </a:ext>
            </a:extLst>
          </p:cNvPr>
          <p:cNvSpPr txBox="1"/>
          <p:nvPr/>
        </p:nvSpPr>
        <p:spPr>
          <a:xfrm>
            <a:off x="8917060" y="1126275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b="1" dirty="0"/>
              <a:t>7 denní klouzavý průměr</a:t>
            </a:r>
          </a:p>
        </p:txBody>
      </p:sp>
    </p:spTree>
    <p:extLst>
      <p:ext uri="{BB962C8B-B14F-4D97-AF65-F5344CB8AC3E}">
        <p14:creationId xmlns:p14="http://schemas.microsoft.com/office/powerpoint/2010/main" val="741885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967A564D-817A-482D-8BCC-FCE2C6283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479" y="2503487"/>
            <a:ext cx="10630969" cy="1189622"/>
          </a:xfrm>
        </p:spPr>
        <p:txBody>
          <a:bodyPr/>
          <a:lstStyle/>
          <a:p>
            <a:r>
              <a:rPr lang="cs-CZ" dirty="0"/>
              <a:t>Datová a informační základna </a:t>
            </a:r>
            <a:br>
              <a:rPr lang="cs-CZ" dirty="0"/>
            </a:br>
            <a:r>
              <a:rPr lang="cs-CZ" dirty="0"/>
              <a:t>pro management pandemie COVID-19</a:t>
            </a:r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ECB71022-B988-48D8-A571-213CB90D2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5944" y="3790246"/>
            <a:ext cx="9869424" cy="1564690"/>
          </a:xfrm>
        </p:spPr>
        <p:txBody>
          <a:bodyPr>
            <a:normAutofit/>
          </a:bodyPr>
          <a:lstStyle/>
          <a:p>
            <a:r>
              <a:rPr lang="cs-CZ" sz="3600" b="1" dirty="0">
                <a:solidFill>
                  <a:srgbClr val="C00000"/>
                </a:solidFill>
              </a:rPr>
              <a:t>Retrospektivní přehled nahlášených událostí </a:t>
            </a:r>
          </a:p>
        </p:txBody>
      </p:sp>
      <p:sp>
        <p:nvSpPr>
          <p:cNvPr id="2" name="TextovéPole 1"/>
          <p:cNvSpPr txBox="1"/>
          <p:nvPr/>
        </p:nvSpPr>
        <p:spPr>
          <a:xfrm>
            <a:off x="3608199" y="5354936"/>
            <a:ext cx="480491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b="1" dirty="0">
                <a:solidFill>
                  <a:schemeClr val="bg1"/>
                </a:solidFill>
              </a:rPr>
              <a:t>Hlášení KHS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7713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ulka 6">
            <a:extLst>
              <a:ext uri="{FF2B5EF4-FFF2-40B4-BE49-F238E27FC236}">
                <a16:creationId xmlns:a16="http://schemas.microsoft.com/office/drawing/2014/main" id="{E407BC21-98D2-4484-9EC1-D74879DC1DFE}"/>
              </a:ext>
            </a:extLst>
          </p:cNvPr>
          <p:cNvGraphicFramePr>
            <a:graphicFrameLocks noGrp="1"/>
          </p:cNvGraphicFramePr>
          <p:nvPr/>
        </p:nvGraphicFramePr>
        <p:xfrm>
          <a:off x="7357698" y="5556199"/>
          <a:ext cx="4559770" cy="860988"/>
        </p:xfrm>
        <a:graphic>
          <a:graphicData uri="http://schemas.openxmlformats.org/drawingml/2006/table">
            <a:tbl>
              <a:tblPr/>
              <a:tblGrid>
                <a:gridCol w="911954">
                  <a:extLst>
                    <a:ext uri="{9D8B030D-6E8A-4147-A177-3AD203B41FA5}">
                      <a16:colId xmlns:a16="http://schemas.microsoft.com/office/drawing/2014/main" val="3781823447"/>
                    </a:ext>
                  </a:extLst>
                </a:gridCol>
                <a:gridCol w="911954">
                  <a:extLst>
                    <a:ext uri="{9D8B030D-6E8A-4147-A177-3AD203B41FA5}">
                      <a16:colId xmlns:a16="http://schemas.microsoft.com/office/drawing/2014/main" val="3939987608"/>
                    </a:ext>
                  </a:extLst>
                </a:gridCol>
                <a:gridCol w="911954">
                  <a:extLst>
                    <a:ext uri="{9D8B030D-6E8A-4147-A177-3AD203B41FA5}">
                      <a16:colId xmlns:a16="http://schemas.microsoft.com/office/drawing/2014/main" val="2504438164"/>
                    </a:ext>
                  </a:extLst>
                </a:gridCol>
                <a:gridCol w="911954">
                  <a:extLst>
                    <a:ext uri="{9D8B030D-6E8A-4147-A177-3AD203B41FA5}">
                      <a16:colId xmlns:a16="http://schemas.microsoft.com/office/drawing/2014/main" val="1301809795"/>
                    </a:ext>
                  </a:extLst>
                </a:gridCol>
                <a:gridCol w="911954">
                  <a:extLst>
                    <a:ext uri="{9D8B030D-6E8A-4147-A177-3AD203B41FA5}">
                      <a16:colId xmlns:a16="http://schemas.microsoft.com/office/drawing/2014/main" val="782449002"/>
                    </a:ext>
                  </a:extLst>
                </a:gridCol>
              </a:tblGrid>
              <a:tr h="4304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0873528"/>
                  </a:ext>
                </a:extLst>
              </a:tr>
              <a:tr h="4304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D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6716779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27.4.–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05/2020 </a:t>
            </a:r>
          </a:p>
        </p:txBody>
      </p:sp>
    </p:spTree>
    <p:extLst>
      <p:ext uri="{BB962C8B-B14F-4D97-AF65-F5344CB8AC3E}">
        <p14:creationId xmlns:p14="http://schemas.microsoft.com/office/powerpoint/2010/main" val="22670270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C83B49AA-8160-4750-A999-FE1211C7E208}"/>
              </a:ext>
            </a:extLst>
          </p:cNvPr>
          <p:cNvGraphicFramePr>
            <a:graphicFrameLocks noGrp="1"/>
          </p:cNvGraphicFramePr>
          <p:nvPr/>
        </p:nvGraphicFramePr>
        <p:xfrm>
          <a:off x="7366472" y="5556199"/>
          <a:ext cx="4550995" cy="860988"/>
        </p:xfrm>
        <a:graphic>
          <a:graphicData uri="http://schemas.openxmlformats.org/drawingml/2006/table">
            <a:tbl>
              <a:tblPr/>
              <a:tblGrid>
                <a:gridCol w="910199">
                  <a:extLst>
                    <a:ext uri="{9D8B030D-6E8A-4147-A177-3AD203B41FA5}">
                      <a16:colId xmlns:a16="http://schemas.microsoft.com/office/drawing/2014/main" val="145596155"/>
                    </a:ext>
                  </a:extLst>
                </a:gridCol>
                <a:gridCol w="910199">
                  <a:extLst>
                    <a:ext uri="{9D8B030D-6E8A-4147-A177-3AD203B41FA5}">
                      <a16:colId xmlns:a16="http://schemas.microsoft.com/office/drawing/2014/main" val="1323571245"/>
                    </a:ext>
                  </a:extLst>
                </a:gridCol>
                <a:gridCol w="910199">
                  <a:extLst>
                    <a:ext uri="{9D8B030D-6E8A-4147-A177-3AD203B41FA5}">
                      <a16:colId xmlns:a16="http://schemas.microsoft.com/office/drawing/2014/main" val="2385094641"/>
                    </a:ext>
                  </a:extLst>
                </a:gridCol>
                <a:gridCol w="910199">
                  <a:extLst>
                    <a:ext uri="{9D8B030D-6E8A-4147-A177-3AD203B41FA5}">
                      <a16:colId xmlns:a16="http://schemas.microsoft.com/office/drawing/2014/main" val="740278421"/>
                    </a:ext>
                  </a:extLst>
                </a:gridCol>
                <a:gridCol w="910199">
                  <a:extLst>
                    <a:ext uri="{9D8B030D-6E8A-4147-A177-3AD203B41FA5}">
                      <a16:colId xmlns:a16="http://schemas.microsoft.com/office/drawing/2014/main" val="2618420229"/>
                    </a:ext>
                  </a:extLst>
                </a:gridCol>
              </a:tblGrid>
              <a:tr h="4304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453447"/>
                  </a:ext>
                </a:extLst>
              </a:tr>
              <a:tr h="4304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4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800920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06/2020 </a:t>
            </a:r>
          </a:p>
        </p:txBody>
      </p:sp>
    </p:spTree>
    <p:extLst>
      <p:ext uri="{BB962C8B-B14F-4D97-AF65-F5344CB8AC3E}">
        <p14:creationId xmlns:p14="http://schemas.microsoft.com/office/powerpoint/2010/main" val="2296016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F88B3E13-B2CE-4977-A51D-63EE09726F48}"/>
              </a:ext>
            </a:extLst>
          </p:cNvPr>
          <p:cNvGraphicFramePr>
            <a:graphicFrameLocks noGrp="1"/>
          </p:cNvGraphicFramePr>
          <p:nvPr/>
        </p:nvGraphicFramePr>
        <p:xfrm>
          <a:off x="7357928" y="5556199"/>
          <a:ext cx="4559540" cy="853440"/>
        </p:xfrm>
        <a:graphic>
          <a:graphicData uri="http://schemas.openxmlformats.org/drawingml/2006/table">
            <a:tbl>
              <a:tblPr/>
              <a:tblGrid>
                <a:gridCol w="911908">
                  <a:extLst>
                    <a:ext uri="{9D8B030D-6E8A-4147-A177-3AD203B41FA5}">
                      <a16:colId xmlns:a16="http://schemas.microsoft.com/office/drawing/2014/main" val="3075813479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3663620388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1150320877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3545488870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4009965493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05668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454895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07/2020 </a:t>
            </a:r>
          </a:p>
        </p:txBody>
      </p:sp>
    </p:spTree>
    <p:extLst>
      <p:ext uri="{BB962C8B-B14F-4D97-AF65-F5344CB8AC3E}">
        <p14:creationId xmlns:p14="http://schemas.microsoft.com/office/powerpoint/2010/main" val="42687853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E4A733E4-6C6F-4673-8EB3-43E9F53AA9A4}"/>
              </a:ext>
            </a:extLst>
          </p:cNvPr>
          <p:cNvGraphicFramePr>
            <a:graphicFrameLocks noGrp="1"/>
          </p:cNvGraphicFramePr>
          <p:nvPr/>
        </p:nvGraphicFramePr>
        <p:xfrm>
          <a:off x="7349384" y="5543019"/>
          <a:ext cx="4568082" cy="874168"/>
        </p:xfrm>
        <a:graphic>
          <a:graphicData uri="http://schemas.openxmlformats.org/drawingml/2006/table">
            <a:tbl>
              <a:tblPr/>
              <a:tblGrid>
                <a:gridCol w="761347">
                  <a:extLst>
                    <a:ext uri="{9D8B030D-6E8A-4147-A177-3AD203B41FA5}">
                      <a16:colId xmlns:a16="http://schemas.microsoft.com/office/drawing/2014/main" val="532681158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858746802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377087480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2392886017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2010144985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3111499919"/>
                    </a:ext>
                  </a:extLst>
                </a:gridCol>
              </a:tblGrid>
              <a:tr h="43708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400213"/>
                  </a:ext>
                </a:extLst>
              </a:tr>
              <a:tr h="43708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F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6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B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293707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151777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650229900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27.7.–2.8.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3.8.–9.8.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10.8.–16.8.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17.8.–23.8.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24.8.–30.8.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31.8.–6.9.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08/2020 </a:t>
            </a:r>
          </a:p>
        </p:txBody>
      </p:sp>
    </p:spTree>
    <p:extLst>
      <p:ext uri="{BB962C8B-B14F-4D97-AF65-F5344CB8AC3E}">
        <p14:creationId xmlns:p14="http://schemas.microsoft.com/office/powerpoint/2010/main" val="6521713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31.8.–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(11)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627 (19)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 (13)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09/2020 </a:t>
            </a:r>
          </a:p>
        </p:txBody>
      </p:sp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6716FADC-95C9-4EF9-8F0F-16C13097F4FC}"/>
              </a:ext>
            </a:extLst>
          </p:cNvPr>
          <p:cNvGraphicFramePr>
            <a:graphicFrameLocks noGrp="1"/>
          </p:cNvGraphicFramePr>
          <p:nvPr/>
        </p:nvGraphicFramePr>
        <p:xfrm>
          <a:off x="7357928" y="5556199"/>
          <a:ext cx="4559540" cy="853440"/>
        </p:xfrm>
        <a:graphic>
          <a:graphicData uri="http://schemas.openxmlformats.org/drawingml/2006/table">
            <a:tbl>
              <a:tblPr/>
              <a:tblGrid>
                <a:gridCol w="911908">
                  <a:extLst>
                    <a:ext uri="{9D8B030D-6E8A-4147-A177-3AD203B41FA5}">
                      <a16:colId xmlns:a16="http://schemas.microsoft.com/office/drawing/2014/main" val="4036163115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736450889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1279023539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3734581894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2485002274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500148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A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8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960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9465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C84FA52F-B93B-4B9E-8A46-38BB4E070F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983521"/>
              </p:ext>
            </p:extLst>
          </p:nvPr>
        </p:nvGraphicFramePr>
        <p:xfrm>
          <a:off x="7429500" y="5737704"/>
          <a:ext cx="4564872" cy="731520"/>
        </p:xfrm>
        <a:graphic>
          <a:graphicData uri="http://schemas.openxmlformats.org/drawingml/2006/table">
            <a:tbl>
              <a:tblPr/>
              <a:tblGrid>
                <a:gridCol w="253604">
                  <a:extLst>
                    <a:ext uri="{9D8B030D-6E8A-4147-A177-3AD203B41FA5}">
                      <a16:colId xmlns:a16="http://schemas.microsoft.com/office/drawing/2014/main" val="328312918"/>
                    </a:ext>
                  </a:extLst>
                </a:gridCol>
                <a:gridCol w="253604">
                  <a:extLst>
                    <a:ext uri="{9D8B030D-6E8A-4147-A177-3AD203B41FA5}">
                      <a16:colId xmlns:a16="http://schemas.microsoft.com/office/drawing/2014/main" val="2090195620"/>
                    </a:ext>
                  </a:extLst>
                </a:gridCol>
                <a:gridCol w="253604">
                  <a:extLst>
                    <a:ext uri="{9D8B030D-6E8A-4147-A177-3AD203B41FA5}">
                      <a16:colId xmlns:a16="http://schemas.microsoft.com/office/drawing/2014/main" val="2912776077"/>
                    </a:ext>
                  </a:extLst>
                </a:gridCol>
                <a:gridCol w="253604">
                  <a:extLst>
                    <a:ext uri="{9D8B030D-6E8A-4147-A177-3AD203B41FA5}">
                      <a16:colId xmlns:a16="http://schemas.microsoft.com/office/drawing/2014/main" val="848507785"/>
                    </a:ext>
                  </a:extLst>
                </a:gridCol>
                <a:gridCol w="253604">
                  <a:extLst>
                    <a:ext uri="{9D8B030D-6E8A-4147-A177-3AD203B41FA5}">
                      <a16:colId xmlns:a16="http://schemas.microsoft.com/office/drawing/2014/main" val="1450274040"/>
                    </a:ext>
                  </a:extLst>
                </a:gridCol>
                <a:gridCol w="253604">
                  <a:extLst>
                    <a:ext uri="{9D8B030D-6E8A-4147-A177-3AD203B41FA5}">
                      <a16:colId xmlns:a16="http://schemas.microsoft.com/office/drawing/2014/main" val="463011443"/>
                    </a:ext>
                  </a:extLst>
                </a:gridCol>
                <a:gridCol w="253604">
                  <a:extLst>
                    <a:ext uri="{9D8B030D-6E8A-4147-A177-3AD203B41FA5}">
                      <a16:colId xmlns:a16="http://schemas.microsoft.com/office/drawing/2014/main" val="1331219854"/>
                    </a:ext>
                  </a:extLst>
                </a:gridCol>
                <a:gridCol w="253604">
                  <a:extLst>
                    <a:ext uri="{9D8B030D-6E8A-4147-A177-3AD203B41FA5}">
                      <a16:colId xmlns:a16="http://schemas.microsoft.com/office/drawing/2014/main" val="509112254"/>
                    </a:ext>
                  </a:extLst>
                </a:gridCol>
                <a:gridCol w="253604">
                  <a:extLst>
                    <a:ext uri="{9D8B030D-6E8A-4147-A177-3AD203B41FA5}">
                      <a16:colId xmlns:a16="http://schemas.microsoft.com/office/drawing/2014/main" val="2401576249"/>
                    </a:ext>
                  </a:extLst>
                </a:gridCol>
                <a:gridCol w="253604">
                  <a:extLst>
                    <a:ext uri="{9D8B030D-6E8A-4147-A177-3AD203B41FA5}">
                      <a16:colId xmlns:a16="http://schemas.microsoft.com/office/drawing/2014/main" val="2376860142"/>
                    </a:ext>
                  </a:extLst>
                </a:gridCol>
                <a:gridCol w="253604">
                  <a:extLst>
                    <a:ext uri="{9D8B030D-6E8A-4147-A177-3AD203B41FA5}">
                      <a16:colId xmlns:a16="http://schemas.microsoft.com/office/drawing/2014/main" val="49125029"/>
                    </a:ext>
                  </a:extLst>
                </a:gridCol>
                <a:gridCol w="253604">
                  <a:extLst>
                    <a:ext uri="{9D8B030D-6E8A-4147-A177-3AD203B41FA5}">
                      <a16:colId xmlns:a16="http://schemas.microsoft.com/office/drawing/2014/main" val="195722793"/>
                    </a:ext>
                  </a:extLst>
                </a:gridCol>
                <a:gridCol w="253604">
                  <a:extLst>
                    <a:ext uri="{9D8B030D-6E8A-4147-A177-3AD203B41FA5}">
                      <a16:colId xmlns:a16="http://schemas.microsoft.com/office/drawing/2014/main" val="739474190"/>
                    </a:ext>
                  </a:extLst>
                </a:gridCol>
                <a:gridCol w="253604">
                  <a:extLst>
                    <a:ext uri="{9D8B030D-6E8A-4147-A177-3AD203B41FA5}">
                      <a16:colId xmlns:a16="http://schemas.microsoft.com/office/drawing/2014/main" val="3977690126"/>
                    </a:ext>
                  </a:extLst>
                </a:gridCol>
                <a:gridCol w="253604">
                  <a:extLst>
                    <a:ext uri="{9D8B030D-6E8A-4147-A177-3AD203B41FA5}">
                      <a16:colId xmlns:a16="http://schemas.microsoft.com/office/drawing/2014/main" val="1915514284"/>
                    </a:ext>
                  </a:extLst>
                </a:gridCol>
                <a:gridCol w="253604">
                  <a:extLst>
                    <a:ext uri="{9D8B030D-6E8A-4147-A177-3AD203B41FA5}">
                      <a16:colId xmlns:a16="http://schemas.microsoft.com/office/drawing/2014/main" val="1417326720"/>
                    </a:ext>
                  </a:extLst>
                </a:gridCol>
                <a:gridCol w="253604">
                  <a:extLst>
                    <a:ext uri="{9D8B030D-6E8A-4147-A177-3AD203B41FA5}">
                      <a16:colId xmlns:a16="http://schemas.microsoft.com/office/drawing/2014/main" val="1719642149"/>
                    </a:ext>
                  </a:extLst>
                </a:gridCol>
                <a:gridCol w="253604">
                  <a:extLst>
                    <a:ext uri="{9D8B030D-6E8A-4147-A177-3AD203B41FA5}">
                      <a16:colId xmlns:a16="http://schemas.microsoft.com/office/drawing/2014/main" val="236572072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128" marR="9128" marT="91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128" marR="9128" marT="91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128" marR="9128" marT="91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128" marR="9128" marT="91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128" marR="9128" marT="91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</a:t>
                      </a:r>
                    </a:p>
                  </a:txBody>
                  <a:tcPr marL="9128" marR="9128" marT="91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</a:p>
                  </a:txBody>
                  <a:tcPr marL="9128" marR="9128" marT="91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128" marR="9128" marT="91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128" marR="9128" marT="91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128" marR="9128" marT="91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128" marR="9128" marT="91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128" marR="9128" marT="91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128" marR="9128" marT="91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128" marR="9128" marT="91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128" marR="9128" marT="91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128" marR="9128" marT="91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128" marR="9128" marT="91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128" marR="9128" marT="91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23990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55,0</a:t>
                      </a:r>
                    </a:p>
                  </a:txBody>
                  <a:tcPr marL="9128" marR="9128" marT="912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21,0</a:t>
                      </a:r>
                    </a:p>
                  </a:txBody>
                  <a:tcPr marL="9128" marR="9128" marT="912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B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12,4</a:t>
                      </a:r>
                    </a:p>
                  </a:txBody>
                  <a:tcPr marL="9128" marR="9128" marT="912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3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18,5</a:t>
                      </a:r>
                    </a:p>
                  </a:txBody>
                  <a:tcPr marL="9128" marR="9128" marT="912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22,1</a:t>
                      </a:r>
                    </a:p>
                  </a:txBody>
                  <a:tcPr marL="9128" marR="9128" marT="912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7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47,6</a:t>
                      </a:r>
                    </a:p>
                  </a:txBody>
                  <a:tcPr marL="9128" marR="9128" marT="912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F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40,5</a:t>
                      </a:r>
                    </a:p>
                  </a:txBody>
                  <a:tcPr marL="9128" marR="9128" marT="912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3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40,2</a:t>
                      </a:r>
                    </a:p>
                  </a:txBody>
                  <a:tcPr marL="9128" marR="9128" marT="912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30,9</a:t>
                      </a:r>
                    </a:p>
                  </a:txBody>
                  <a:tcPr marL="9128" marR="9128" marT="912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E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28,1</a:t>
                      </a:r>
                    </a:p>
                  </a:txBody>
                  <a:tcPr marL="9128" marR="9128" marT="912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6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17,1</a:t>
                      </a:r>
                    </a:p>
                  </a:txBody>
                  <a:tcPr marL="9128" marR="9128" marT="912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6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9,6</a:t>
                      </a:r>
                    </a:p>
                  </a:txBody>
                  <a:tcPr marL="9128" marR="9128" marT="912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4,6</a:t>
                      </a:r>
                    </a:p>
                  </a:txBody>
                  <a:tcPr marL="9128" marR="9128" marT="912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</a:t>
                      </a:r>
                    </a:p>
                  </a:txBody>
                  <a:tcPr marL="9128" marR="9128" marT="912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</a:t>
                      </a:r>
                    </a:p>
                  </a:txBody>
                  <a:tcPr marL="9128" marR="9128" marT="912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9128" marR="9128" marT="912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13,1</a:t>
                      </a:r>
                    </a:p>
                  </a:txBody>
                  <a:tcPr marL="9128" marR="9128" marT="912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1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9,2</a:t>
                      </a:r>
                    </a:p>
                  </a:txBody>
                  <a:tcPr marL="9128" marR="9128" marT="912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519558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343901" y="6516527"/>
            <a:ext cx="3750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</a:t>
            </a:r>
            <a:r>
              <a:rPr lang="cs-CZ" sz="1200" dirty="0" err="1"/>
              <a:t>Covid</a:t>
            </a:r>
            <a:r>
              <a:rPr lang="cs-CZ" sz="1200" dirty="0"/>
              <a:t> </a:t>
            </a:r>
            <a:r>
              <a:rPr lang="cs-CZ" sz="1200" dirty="0" err="1"/>
              <a:t>Forms</a:t>
            </a:r>
            <a:r>
              <a:rPr lang="cs-CZ" sz="1200" dirty="0"/>
              <a:t> – Události, </a:t>
            </a:r>
            <a:r>
              <a:rPr lang="cs-CZ" sz="1200" b="1" dirty="0">
                <a:solidFill>
                  <a:srgbClr val="C00000"/>
                </a:solidFill>
              </a:rPr>
              <a:t>stav k 21. 10.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4" name="Obdélník 11">
            <a:extLst>
              <a:ext uri="{FF2B5EF4-FFF2-40B4-BE49-F238E27FC236}">
                <a16:creationId xmlns:a16="http://schemas.microsoft.com/office/drawing/2014/main" id="{38C2AC7A-9C23-4CCF-B20F-266DA9F7115E}"/>
              </a:ext>
            </a:extLst>
          </p:cNvPr>
          <p:cNvSpPr/>
          <p:nvPr/>
        </p:nvSpPr>
        <p:spPr>
          <a:xfrm>
            <a:off x="90905" y="6522363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cs-CZ" sz="1400" dirty="0">
                <a:solidFill>
                  <a:srgbClr val="000000"/>
                </a:solidFill>
                <a:latin typeface="Calibri" panose="020F0502020204030204" pitchFamily="34" charset="0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Tabulka 14">
            <a:extLst>
              <a:ext uri="{FF2B5EF4-FFF2-40B4-BE49-F238E27FC236}">
                <a16:creationId xmlns:a16="http://schemas.microsoft.com/office/drawing/2014/main" id="{50CA38BC-195A-4265-A337-74D0D69A5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535760"/>
              </p:ext>
            </p:extLst>
          </p:nvPr>
        </p:nvGraphicFramePr>
        <p:xfrm>
          <a:off x="6600825" y="1314771"/>
          <a:ext cx="5393547" cy="365760"/>
        </p:xfrm>
        <a:graphic>
          <a:graphicData uri="http://schemas.openxmlformats.org/drawingml/2006/table">
            <a:tbl>
              <a:tblPr/>
              <a:tblGrid>
                <a:gridCol w="779182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9195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9195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9195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9195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9195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9195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9195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332878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Průměr denně: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graphicFrame>
        <p:nvGraphicFramePr>
          <p:cNvPr id="19" name="Graf 12">
            <a:extLst>
              <a:ext uri="{FF2B5EF4-FFF2-40B4-BE49-F238E27FC236}">
                <a16:creationId xmlns:a16="http://schemas.microsoft.com/office/drawing/2014/main" id="{72589205-FA3E-4546-869C-5462A9B69E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5644965"/>
              </p:ext>
            </p:extLst>
          </p:nvPr>
        </p:nvGraphicFramePr>
        <p:xfrm>
          <a:off x="6895909" y="1703559"/>
          <a:ext cx="5215710" cy="3959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4" name="Obdélník 13">
            <a:extLst>
              <a:ext uri="{FF2B5EF4-FFF2-40B4-BE49-F238E27FC236}">
                <a16:creationId xmlns:a16="http://schemas.microsoft.com/office/drawing/2014/main" id="{0CBAB1B0-E713-42C3-B005-9F720593CBF2}"/>
              </a:ext>
            </a:extLst>
          </p:cNvPr>
          <p:cNvSpPr/>
          <p:nvPr/>
        </p:nvSpPr>
        <p:spPr>
          <a:xfrm>
            <a:off x="6986345" y="955453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25" name="Tabulka 14">
            <a:extLst>
              <a:ext uri="{FF2B5EF4-FFF2-40B4-BE49-F238E27FC236}">
                <a16:creationId xmlns:a16="http://schemas.microsoft.com/office/drawing/2014/main" id="{E3F2A5EE-FD0D-4E26-AEC0-D9CFDEEC1E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347075"/>
              </p:ext>
            </p:extLst>
          </p:nvPr>
        </p:nvGraphicFramePr>
        <p:xfrm>
          <a:off x="6686550" y="5737704"/>
          <a:ext cx="5307832" cy="731520"/>
        </p:xfrm>
        <a:graphic>
          <a:graphicData uri="http://schemas.openxmlformats.org/drawingml/2006/table">
            <a:tbl>
              <a:tblPr/>
              <a:tblGrid>
                <a:gridCol w="751112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2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6" name="Obdélník 13">
            <a:extLst>
              <a:ext uri="{FF2B5EF4-FFF2-40B4-BE49-F238E27FC236}">
                <a16:creationId xmlns:a16="http://schemas.microsoft.com/office/drawing/2014/main" id="{0ABA3511-66CD-4489-AF5A-F87C351FF89D}"/>
              </a:ext>
            </a:extLst>
          </p:cNvPr>
          <p:cNvSpPr/>
          <p:nvPr/>
        </p:nvSpPr>
        <p:spPr>
          <a:xfrm>
            <a:off x="190492" y="571917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05/2020 – 10/2021 k 21. 10.</a:t>
            </a:r>
          </a:p>
        </p:txBody>
      </p:sp>
      <p:sp>
        <p:nvSpPr>
          <p:cNvPr id="27" name="Obdélník 26">
            <a:extLst>
              <a:ext uri="{FF2B5EF4-FFF2-40B4-BE49-F238E27FC236}">
                <a16:creationId xmlns:a16="http://schemas.microsoft.com/office/drawing/2014/main" id="{7A17A29C-4F23-47B3-905B-F8299A2B9E6E}"/>
              </a:ext>
            </a:extLst>
          </p:cNvPr>
          <p:cNvSpPr/>
          <p:nvPr/>
        </p:nvSpPr>
        <p:spPr>
          <a:xfrm>
            <a:off x="11515622" y="5505680"/>
            <a:ext cx="6270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k 21. 10.</a:t>
            </a: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28" name="Tabulka 10">
            <a:extLst>
              <a:ext uri="{FF2B5EF4-FFF2-40B4-BE49-F238E27FC236}">
                <a16:creationId xmlns:a16="http://schemas.microsoft.com/office/drawing/2014/main" id="{0EE03235-90B5-4828-A095-CA13F72044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780947"/>
              </p:ext>
            </p:extLst>
          </p:nvPr>
        </p:nvGraphicFramePr>
        <p:xfrm>
          <a:off x="47625" y="989354"/>
          <a:ext cx="6590128" cy="5487013"/>
        </p:xfrm>
        <a:graphic>
          <a:graphicData uri="http://schemas.openxmlformats.org/drawingml/2006/table">
            <a:tbl>
              <a:tblPr/>
              <a:tblGrid>
                <a:gridCol w="522584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43339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433396">
                  <a:extLst>
                    <a:ext uri="{9D8B030D-6E8A-4147-A177-3AD203B41FA5}">
                      <a16:colId xmlns:a16="http://schemas.microsoft.com/office/drawing/2014/main" val="492286941"/>
                    </a:ext>
                  </a:extLst>
                </a:gridCol>
                <a:gridCol w="433396">
                  <a:extLst>
                    <a:ext uri="{9D8B030D-6E8A-4147-A177-3AD203B41FA5}">
                      <a16:colId xmlns:a16="http://schemas.microsoft.com/office/drawing/2014/main" val="3966500144"/>
                    </a:ext>
                  </a:extLst>
                </a:gridCol>
                <a:gridCol w="433396">
                  <a:extLst>
                    <a:ext uri="{9D8B030D-6E8A-4147-A177-3AD203B41FA5}">
                      <a16:colId xmlns:a16="http://schemas.microsoft.com/office/drawing/2014/main" val="2675377350"/>
                    </a:ext>
                  </a:extLst>
                </a:gridCol>
                <a:gridCol w="433396">
                  <a:extLst>
                    <a:ext uri="{9D8B030D-6E8A-4147-A177-3AD203B41FA5}">
                      <a16:colId xmlns:a16="http://schemas.microsoft.com/office/drawing/2014/main" val="1722521615"/>
                    </a:ext>
                  </a:extLst>
                </a:gridCol>
                <a:gridCol w="433396">
                  <a:extLst>
                    <a:ext uri="{9D8B030D-6E8A-4147-A177-3AD203B41FA5}">
                      <a16:colId xmlns:a16="http://schemas.microsoft.com/office/drawing/2014/main" val="1368621166"/>
                    </a:ext>
                  </a:extLst>
                </a:gridCol>
                <a:gridCol w="433396">
                  <a:extLst>
                    <a:ext uri="{9D8B030D-6E8A-4147-A177-3AD203B41FA5}">
                      <a16:colId xmlns:a16="http://schemas.microsoft.com/office/drawing/2014/main" val="2832739057"/>
                    </a:ext>
                  </a:extLst>
                </a:gridCol>
                <a:gridCol w="433396">
                  <a:extLst>
                    <a:ext uri="{9D8B030D-6E8A-4147-A177-3AD203B41FA5}">
                      <a16:colId xmlns:a16="http://schemas.microsoft.com/office/drawing/2014/main" val="1571506889"/>
                    </a:ext>
                  </a:extLst>
                </a:gridCol>
                <a:gridCol w="433396">
                  <a:extLst>
                    <a:ext uri="{9D8B030D-6E8A-4147-A177-3AD203B41FA5}">
                      <a16:colId xmlns:a16="http://schemas.microsoft.com/office/drawing/2014/main" val="1159134526"/>
                    </a:ext>
                  </a:extLst>
                </a:gridCol>
                <a:gridCol w="433396">
                  <a:extLst>
                    <a:ext uri="{9D8B030D-6E8A-4147-A177-3AD203B41FA5}">
                      <a16:colId xmlns:a16="http://schemas.microsoft.com/office/drawing/2014/main" val="2805932271"/>
                    </a:ext>
                  </a:extLst>
                </a:gridCol>
                <a:gridCol w="433396">
                  <a:extLst>
                    <a:ext uri="{9D8B030D-6E8A-4147-A177-3AD203B41FA5}">
                      <a16:colId xmlns:a16="http://schemas.microsoft.com/office/drawing/2014/main" val="2944690473"/>
                    </a:ext>
                  </a:extLst>
                </a:gridCol>
                <a:gridCol w="433396">
                  <a:extLst>
                    <a:ext uri="{9D8B030D-6E8A-4147-A177-3AD203B41FA5}">
                      <a16:colId xmlns:a16="http://schemas.microsoft.com/office/drawing/2014/main" val="650913940"/>
                    </a:ext>
                  </a:extLst>
                </a:gridCol>
                <a:gridCol w="433396">
                  <a:extLst>
                    <a:ext uri="{9D8B030D-6E8A-4147-A177-3AD203B41FA5}">
                      <a16:colId xmlns:a16="http://schemas.microsoft.com/office/drawing/2014/main" val="274616259"/>
                    </a:ext>
                  </a:extLst>
                </a:gridCol>
                <a:gridCol w="433396">
                  <a:extLst>
                    <a:ext uri="{9D8B030D-6E8A-4147-A177-3AD203B41FA5}">
                      <a16:colId xmlns:a16="http://schemas.microsoft.com/office/drawing/2014/main" val="4084179970"/>
                    </a:ext>
                  </a:extLst>
                </a:gridCol>
              </a:tblGrid>
              <a:tr h="33251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</a:t>
                      </a:r>
                      <a:r>
                        <a:rPr lang="cs-CZ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(Počet clusterů)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09/ 2020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 2020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 2020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 2020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 2021 k 21. 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32333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563 (11)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572 (12)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 (12)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33251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322 (17)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1984 (44)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2583 (45)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647 (22)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789 (25)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 (16)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 (12)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7390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JHC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434 (14)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 (13)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 (10)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7390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698 (13)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344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396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7390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465 (10)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7390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709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952 (14)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7390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438 (10)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504 (12)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33251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HKK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1036 (19)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488 (11)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440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7390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7390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VYS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284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33251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JMK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1140 (20)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581 (24)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7390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552 (13)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7390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495 (10)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354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411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33251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1367 (35)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739 (36)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525 (20)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345 (12)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332519">
                <a:tc>
                  <a:txBody>
                    <a:bodyPr/>
                    <a:lstStyle/>
                    <a:p>
                      <a:pPr algn="ctr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1126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9760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(205)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8383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(207)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4588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(114)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3340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(108)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1800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975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  <a:b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graphicFrame>
        <p:nvGraphicFramePr>
          <p:cNvPr id="8" name="Tabulka 7">
            <a:extLst>
              <a:ext uri="{FF2B5EF4-FFF2-40B4-BE49-F238E27FC236}">
                <a16:creationId xmlns:a16="http://schemas.microsoft.com/office/drawing/2014/main" id="{1E4B5365-0539-4E92-B8FF-D6DAD0858D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398428"/>
              </p:ext>
            </p:extLst>
          </p:nvPr>
        </p:nvGraphicFramePr>
        <p:xfrm>
          <a:off x="7429499" y="952767"/>
          <a:ext cx="4564872" cy="731520"/>
        </p:xfrm>
        <a:graphic>
          <a:graphicData uri="http://schemas.openxmlformats.org/drawingml/2006/table">
            <a:tbl>
              <a:tblPr/>
              <a:tblGrid>
                <a:gridCol w="253604">
                  <a:extLst>
                    <a:ext uri="{9D8B030D-6E8A-4147-A177-3AD203B41FA5}">
                      <a16:colId xmlns:a16="http://schemas.microsoft.com/office/drawing/2014/main" val="987279615"/>
                    </a:ext>
                  </a:extLst>
                </a:gridCol>
                <a:gridCol w="253604">
                  <a:extLst>
                    <a:ext uri="{9D8B030D-6E8A-4147-A177-3AD203B41FA5}">
                      <a16:colId xmlns:a16="http://schemas.microsoft.com/office/drawing/2014/main" val="3140937273"/>
                    </a:ext>
                  </a:extLst>
                </a:gridCol>
                <a:gridCol w="253604">
                  <a:extLst>
                    <a:ext uri="{9D8B030D-6E8A-4147-A177-3AD203B41FA5}">
                      <a16:colId xmlns:a16="http://schemas.microsoft.com/office/drawing/2014/main" val="3145807981"/>
                    </a:ext>
                  </a:extLst>
                </a:gridCol>
                <a:gridCol w="253604">
                  <a:extLst>
                    <a:ext uri="{9D8B030D-6E8A-4147-A177-3AD203B41FA5}">
                      <a16:colId xmlns:a16="http://schemas.microsoft.com/office/drawing/2014/main" val="57336391"/>
                    </a:ext>
                  </a:extLst>
                </a:gridCol>
                <a:gridCol w="253604">
                  <a:extLst>
                    <a:ext uri="{9D8B030D-6E8A-4147-A177-3AD203B41FA5}">
                      <a16:colId xmlns:a16="http://schemas.microsoft.com/office/drawing/2014/main" val="1482939793"/>
                    </a:ext>
                  </a:extLst>
                </a:gridCol>
                <a:gridCol w="253604">
                  <a:extLst>
                    <a:ext uri="{9D8B030D-6E8A-4147-A177-3AD203B41FA5}">
                      <a16:colId xmlns:a16="http://schemas.microsoft.com/office/drawing/2014/main" val="3759873444"/>
                    </a:ext>
                  </a:extLst>
                </a:gridCol>
                <a:gridCol w="253604">
                  <a:extLst>
                    <a:ext uri="{9D8B030D-6E8A-4147-A177-3AD203B41FA5}">
                      <a16:colId xmlns:a16="http://schemas.microsoft.com/office/drawing/2014/main" val="2071799903"/>
                    </a:ext>
                  </a:extLst>
                </a:gridCol>
                <a:gridCol w="253604">
                  <a:extLst>
                    <a:ext uri="{9D8B030D-6E8A-4147-A177-3AD203B41FA5}">
                      <a16:colId xmlns:a16="http://schemas.microsoft.com/office/drawing/2014/main" val="3982067302"/>
                    </a:ext>
                  </a:extLst>
                </a:gridCol>
                <a:gridCol w="253604">
                  <a:extLst>
                    <a:ext uri="{9D8B030D-6E8A-4147-A177-3AD203B41FA5}">
                      <a16:colId xmlns:a16="http://schemas.microsoft.com/office/drawing/2014/main" val="3761440081"/>
                    </a:ext>
                  </a:extLst>
                </a:gridCol>
                <a:gridCol w="253604">
                  <a:extLst>
                    <a:ext uri="{9D8B030D-6E8A-4147-A177-3AD203B41FA5}">
                      <a16:colId xmlns:a16="http://schemas.microsoft.com/office/drawing/2014/main" val="3418011262"/>
                    </a:ext>
                  </a:extLst>
                </a:gridCol>
                <a:gridCol w="253604">
                  <a:extLst>
                    <a:ext uri="{9D8B030D-6E8A-4147-A177-3AD203B41FA5}">
                      <a16:colId xmlns:a16="http://schemas.microsoft.com/office/drawing/2014/main" val="1607606399"/>
                    </a:ext>
                  </a:extLst>
                </a:gridCol>
                <a:gridCol w="253604">
                  <a:extLst>
                    <a:ext uri="{9D8B030D-6E8A-4147-A177-3AD203B41FA5}">
                      <a16:colId xmlns:a16="http://schemas.microsoft.com/office/drawing/2014/main" val="4069048756"/>
                    </a:ext>
                  </a:extLst>
                </a:gridCol>
                <a:gridCol w="253604">
                  <a:extLst>
                    <a:ext uri="{9D8B030D-6E8A-4147-A177-3AD203B41FA5}">
                      <a16:colId xmlns:a16="http://schemas.microsoft.com/office/drawing/2014/main" val="2403727228"/>
                    </a:ext>
                  </a:extLst>
                </a:gridCol>
                <a:gridCol w="253604">
                  <a:extLst>
                    <a:ext uri="{9D8B030D-6E8A-4147-A177-3AD203B41FA5}">
                      <a16:colId xmlns:a16="http://schemas.microsoft.com/office/drawing/2014/main" val="2799744308"/>
                    </a:ext>
                  </a:extLst>
                </a:gridCol>
                <a:gridCol w="253604">
                  <a:extLst>
                    <a:ext uri="{9D8B030D-6E8A-4147-A177-3AD203B41FA5}">
                      <a16:colId xmlns:a16="http://schemas.microsoft.com/office/drawing/2014/main" val="3839021373"/>
                    </a:ext>
                  </a:extLst>
                </a:gridCol>
                <a:gridCol w="253604">
                  <a:extLst>
                    <a:ext uri="{9D8B030D-6E8A-4147-A177-3AD203B41FA5}">
                      <a16:colId xmlns:a16="http://schemas.microsoft.com/office/drawing/2014/main" val="2582037705"/>
                    </a:ext>
                  </a:extLst>
                </a:gridCol>
                <a:gridCol w="253604">
                  <a:extLst>
                    <a:ext uri="{9D8B030D-6E8A-4147-A177-3AD203B41FA5}">
                      <a16:colId xmlns:a16="http://schemas.microsoft.com/office/drawing/2014/main" val="2234186461"/>
                    </a:ext>
                  </a:extLst>
                </a:gridCol>
                <a:gridCol w="253604">
                  <a:extLst>
                    <a:ext uri="{9D8B030D-6E8A-4147-A177-3AD203B41FA5}">
                      <a16:colId xmlns:a16="http://schemas.microsoft.com/office/drawing/2014/main" val="120346655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8" marR="9128" marT="91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8" marR="9128" marT="91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8" marR="9128" marT="91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8" marR="9128" marT="91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8" marR="9128" marT="91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8" marR="9128" marT="91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8" marR="9128" marT="91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8" marR="9128" marT="91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8" marR="9128" marT="91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8" marR="9128" marT="91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8" marR="9128" marT="91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8" marR="9128" marT="91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8" marR="9128" marT="91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8" marR="9128" marT="91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8" marR="9128" marT="91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8" marR="9128" marT="91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8" marR="9128" marT="91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8" marR="9128" marT="91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10762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</a:t>
                      </a:r>
                    </a:p>
                  </a:txBody>
                  <a:tcPr marL="9128" marR="9128" marT="912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2,8</a:t>
                      </a:r>
                    </a:p>
                  </a:txBody>
                  <a:tcPr marL="9128" marR="9128" marT="912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3,6</a:t>
                      </a:r>
                    </a:p>
                  </a:txBody>
                  <a:tcPr marL="9128" marR="9128" marT="912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7,7</a:t>
                      </a:r>
                    </a:p>
                  </a:txBody>
                  <a:tcPr marL="9128" marR="9128" marT="912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37,5</a:t>
                      </a:r>
                    </a:p>
                  </a:txBody>
                  <a:tcPr marL="9128" marR="9128" marT="912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314,8</a:t>
                      </a:r>
                    </a:p>
                  </a:txBody>
                  <a:tcPr marL="9128" marR="9128" marT="912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279,4</a:t>
                      </a:r>
                    </a:p>
                  </a:txBody>
                  <a:tcPr marL="9128" marR="9128" marT="912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A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148,0</a:t>
                      </a:r>
                    </a:p>
                  </a:txBody>
                  <a:tcPr marL="9128" marR="9128" marT="912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7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107,7</a:t>
                      </a:r>
                    </a:p>
                  </a:txBody>
                  <a:tcPr marL="9128" marR="9128" marT="912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A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64,3</a:t>
                      </a:r>
                    </a:p>
                  </a:txBody>
                  <a:tcPr marL="9128" marR="9128" marT="912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31,5</a:t>
                      </a:r>
                    </a:p>
                  </a:txBody>
                  <a:tcPr marL="9128" marR="9128" marT="912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</a:t>
                      </a:r>
                    </a:p>
                  </a:txBody>
                  <a:tcPr marL="9128" marR="9128" marT="912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</a:t>
                      </a:r>
                    </a:p>
                  </a:txBody>
                  <a:tcPr marL="9128" marR="9128" marT="912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</a:t>
                      </a:r>
                    </a:p>
                  </a:txBody>
                  <a:tcPr marL="9128" marR="9128" marT="912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</a:t>
                      </a:r>
                    </a:p>
                  </a:txBody>
                  <a:tcPr marL="9128" marR="9128" marT="912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</a:t>
                      </a:r>
                    </a:p>
                  </a:txBody>
                  <a:tcPr marL="9128" marR="9128" marT="912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</a:t>
                      </a:r>
                    </a:p>
                  </a:txBody>
                  <a:tcPr marL="9128" marR="9128" marT="912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4,4</a:t>
                      </a:r>
                    </a:p>
                  </a:txBody>
                  <a:tcPr marL="9128" marR="9128" marT="912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724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74630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9ECECA46-8394-4F01-B55B-D1EB1FFC9429}"/>
              </a:ext>
            </a:extLst>
          </p:cNvPr>
          <p:cNvGraphicFramePr>
            <a:graphicFrameLocks noGrp="1"/>
          </p:cNvGraphicFramePr>
          <p:nvPr/>
        </p:nvGraphicFramePr>
        <p:xfrm>
          <a:off x="7353300" y="5543020"/>
          <a:ext cx="4564170" cy="853440"/>
        </p:xfrm>
        <a:graphic>
          <a:graphicData uri="http://schemas.openxmlformats.org/drawingml/2006/table">
            <a:tbl>
              <a:tblPr/>
              <a:tblGrid>
                <a:gridCol w="912834">
                  <a:extLst>
                    <a:ext uri="{9D8B030D-6E8A-4147-A177-3AD203B41FA5}">
                      <a16:colId xmlns:a16="http://schemas.microsoft.com/office/drawing/2014/main" val="3230564667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2673619918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4271668487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817472643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2497457425"/>
                    </a:ext>
                  </a:extLst>
                </a:gridCol>
              </a:tblGrid>
              <a:tr h="42753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370672"/>
                  </a:ext>
                </a:extLst>
              </a:tr>
              <a:tr h="42590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E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1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8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774502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497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729 (16)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423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417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492 (10)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465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358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371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 (11)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 (13)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1325 (34)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3324 (59)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2610 (58)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2702 (52)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10/2020 </a:t>
            </a:r>
          </a:p>
        </p:txBody>
      </p:sp>
    </p:spTree>
    <p:extLst>
      <p:ext uri="{BB962C8B-B14F-4D97-AF65-F5344CB8AC3E}">
        <p14:creationId xmlns:p14="http://schemas.microsoft.com/office/powerpoint/2010/main" val="22141689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ulka 10">
            <a:extLst>
              <a:ext uri="{FF2B5EF4-FFF2-40B4-BE49-F238E27FC236}">
                <a16:creationId xmlns:a16="http://schemas.microsoft.com/office/drawing/2014/main" id="{7F0AA7A5-EFAC-4CD9-9800-84DEB34D6674}"/>
              </a:ext>
            </a:extLst>
          </p:cNvPr>
          <p:cNvGraphicFramePr>
            <a:graphicFrameLocks noGrp="1"/>
          </p:cNvGraphicFramePr>
          <p:nvPr/>
        </p:nvGraphicFramePr>
        <p:xfrm>
          <a:off x="7358909" y="5543019"/>
          <a:ext cx="4558560" cy="874166"/>
        </p:xfrm>
        <a:graphic>
          <a:graphicData uri="http://schemas.openxmlformats.org/drawingml/2006/table">
            <a:tbl>
              <a:tblPr/>
              <a:tblGrid>
                <a:gridCol w="759760">
                  <a:extLst>
                    <a:ext uri="{9D8B030D-6E8A-4147-A177-3AD203B41FA5}">
                      <a16:colId xmlns:a16="http://schemas.microsoft.com/office/drawing/2014/main" val="431450114"/>
                    </a:ext>
                  </a:extLst>
                </a:gridCol>
                <a:gridCol w="759760">
                  <a:extLst>
                    <a:ext uri="{9D8B030D-6E8A-4147-A177-3AD203B41FA5}">
                      <a16:colId xmlns:a16="http://schemas.microsoft.com/office/drawing/2014/main" val="1293986261"/>
                    </a:ext>
                  </a:extLst>
                </a:gridCol>
                <a:gridCol w="759760">
                  <a:extLst>
                    <a:ext uri="{9D8B030D-6E8A-4147-A177-3AD203B41FA5}">
                      <a16:colId xmlns:a16="http://schemas.microsoft.com/office/drawing/2014/main" val="870908832"/>
                    </a:ext>
                  </a:extLst>
                </a:gridCol>
                <a:gridCol w="759760">
                  <a:extLst>
                    <a:ext uri="{9D8B030D-6E8A-4147-A177-3AD203B41FA5}">
                      <a16:colId xmlns:a16="http://schemas.microsoft.com/office/drawing/2014/main" val="3418553957"/>
                    </a:ext>
                  </a:extLst>
                </a:gridCol>
                <a:gridCol w="759760">
                  <a:extLst>
                    <a:ext uri="{9D8B030D-6E8A-4147-A177-3AD203B41FA5}">
                      <a16:colId xmlns:a16="http://schemas.microsoft.com/office/drawing/2014/main" val="3813615049"/>
                    </a:ext>
                  </a:extLst>
                </a:gridCol>
                <a:gridCol w="759760">
                  <a:extLst>
                    <a:ext uri="{9D8B030D-6E8A-4147-A177-3AD203B41FA5}">
                      <a16:colId xmlns:a16="http://schemas.microsoft.com/office/drawing/2014/main" val="19506064"/>
                    </a:ext>
                  </a:extLst>
                </a:gridCol>
              </a:tblGrid>
              <a:tr h="43708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2213456"/>
                  </a:ext>
                </a:extLst>
              </a:tr>
              <a:tr h="43708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D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5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6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E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3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87621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151777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650229900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943 (19)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1182 (18)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328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465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438 (16)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 (11)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343 (17)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2702 (52)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2109 (60)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3034 (68)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 (50)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788 (22)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772 (16)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11/2020 </a:t>
            </a:r>
          </a:p>
        </p:txBody>
      </p:sp>
    </p:spTree>
    <p:extLst>
      <p:ext uri="{BB962C8B-B14F-4D97-AF65-F5344CB8AC3E}">
        <p14:creationId xmlns:p14="http://schemas.microsoft.com/office/powerpoint/2010/main" val="37779816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82761B6C-BAB4-4CB7-9972-A9ACAC518D35}"/>
              </a:ext>
            </a:extLst>
          </p:cNvPr>
          <p:cNvGraphicFramePr>
            <a:graphicFrameLocks noGrp="1"/>
          </p:cNvGraphicFramePr>
          <p:nvPr/>
        </p:nvGraphicFramePr>
        <p:xfrm>
          <a:off x="7362824" y="5543020"/>
          <a:ext cx="4554645" cy="853440"/>
        </p:xfrm>
        <a:graphic>
          <a:graphicData uri="http://schemas.openxmlformats.org/drawingml/2006/table">
            <a:tbl>
              <a:tblPr/>
              <a:tblGrid>
                <a:gridCol w="910929">
                  <a:extLst>
                    <a:ext uri="{9D8B030D-6E8A-4147-A177-3AD203B41FA5}">
                      <a16:colId xmlns:a16="http://schemas.microsoft.com/office/drawing/2014/main" val="2409156170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2472712141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2135892105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561529290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3875654203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380407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E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1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9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2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490204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21.12.–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772 (16)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1444 (32)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992 (27)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582 (18)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942 (26)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12/2020</a:t>
            </a:r>
          </a:p>
        </p:txBody>
      </p:sp>
    </p:spTree>
    <p:extLst>
      <p:ext uri="{BB962C8B-B14F-4D97-AF65-F5344CB8AC3E}">
        <p14:creationId xmlns:p14="http://schemas.microsoft.com/office/powerpoint/2010/main" val="23161193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27074580-7378-4DC7-905D-4C6D0765102E}"/>
              </a:ext>
            </a:extLst>
          </p:cNvPr>
          <p:cNvGraphicFramePr>
            <a:graphicFrameLocks noGrp="1"/>
          </p:cNvGraphicFramePr>
          <p:nvPr/>
        </p:nvGraphicFramePr>
        <p:xfrm>
          <a:off x="7353300" y="5556199"/>
          <a:ext cx="4564170" cy="853440"/>
        </p:xfrm>
        <a:graphic>
          <a:graphicData uri="http://schemas.openxmlformats.org/drawingml/2006/table">
            <a:tbl>
              <a:tblPr/>
              <a:tblGrid>
                <a:gridCol w="912834">
                  <a:extLst>
                    <a:ext uri="{9D8B030D-6E8A-4147-A177-3AD203B41FA5}">
                      <a16:colId xmlns:a16="http://schemas.microsoft.com/office/drawing/2014/main" val="2855304374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611719903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2095470282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545144661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1753944691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7967328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2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E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7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1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6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095093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943 (26)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1069 (37)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910 (27)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885 (24)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 (17)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01/2021</a:t>
            </a:r>
          </a:p>
        </p:txBody>
      </p:sp>
      <p:sp>
        <p:nvSpPr>
          <p:cNvPr id="20" name="TextovéPole 9">
            <a:extLst>
              <a:ext uri="{FF2B5EF4-FFF2-40B4-BE49-F238E27FC236}">
                <a16:creationId xmlns:a16="http://schemas.microsoft.com/office/drawing/2014/main" id="{7E384A36-F04C-4CFB-AE35-7DB6EC2667C7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98405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DC8940F4-E367-4975-9E2F-DC4BD5527F99}"/>
              </a:ext>
            </a:extLst>
          </p:cNvPr>
          <p:cNvGraphicFramePr>
            <a:graphicFrameLocks noGrp="1"/>
          </p:cNvGraphicFramePr>
          <p:nvPr/>
        </p:nvGraphicFramePr>
        <p:xfrm>
          <a:off x="7355846" y="5556199"/>
          <a:ext cx="4561624" cy="853440"/>
        </p:xfrm>
        <a:graphic>
          <a:graphicData uri="http://schemas.openxmlformats.org/drawingml/2006/table">
            <a:tbl>
              <a:tblPr/>
              <a:tblGrid>
                <a:gridCol w="1140406">
                  <a:extLst>
                    <a:ext uri="{9D8B030D-6E8A-4147-A177-3AD203B41FA5}">
                      <a16:colId xmlns:a16="http://schemas.microsoft.com/office/drawing/2014/main" val="1626908255"/>
                    </a:ext>
                  </a:extLst>
                </a:gridCol>
                <a:gridCol w="1140406">
                  <a:extLst>
                    <a:ext uri="{9D8B030D-6E8A-4147-A177-3AD203B41FA5}">
                      <a16:colId xmlns:a16="http://schemas.microsoft.com/office/drawing/2014/main" val="993666441"/>
                    </a:ext>
                  </a:extLst>
                </a:gridCol>
                <a:gridCol w="1140406">
                  <a:extLst>
                    <a:ext uri="{9D8B030D-6E8A-4147-A177-3AD203B41FA5}">
                      <a16:colId xmlns:a16="http://schemas.microsoft.com/office/drawing/2014/main" val="582674586"/>
                    </a:ext>
                  </a:extLst>
                </a:gridCol>
                <a:gridCol w="1140406">
                  <a:extLst>
                    <a:ext uri="{9D8B030D-6E8A-4147-A177-3AD203B41FA5}">
                      <a16:colId xmlns:a16="http://schemas.microsoft.com/office/drawing/2014/main" val="1860281616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8709309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1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5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A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A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0493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241769" y="1111953"/>
          <a:ext cx="5595008" cy="5305234"/>
        </p:xfrm>
        <a:graphic>
          <a:graphicData uri="http://schemas.openxmlformats.org/drawingml/2006/table">
            <a:tbl>
              <a:tblPr/>
              <a:tblGrid>
                <a:gridCol w="1951652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910839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910839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910839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910839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22.2.–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650 (24)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590 (17)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356 (14)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02/2021</a:t>
            </a:r>
          </a:p>
        </p:txBody>
      </p:sp>
      <p:sp>
        <p:nvSpPr>
          <p:cNvPr id="13" name="TextovéPole 9">
            <a:extLst>
              <a:ext uri="{FF2B5EF4-FFF2-40B4-BE49-F238E27FC236}">
                <a16:creationId xmlns:a16="http://schemas.microsoft.com/office/drawing/2014/main" id="{BDF07863-E626-446B-8502-11E8F41822DD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0776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CC356167-F022-472E-9A90-09B706895E01}"/>
              </a:ext>
            </a:extLst>
          </p:cNvPr>
          <p:cNvGraphicFramePr>
            <a:graphicFrameLocks noGrp="1"/>
          </p:cNvGraphicFramePr>
          <p:nvPr/>
        </p:nvGraphicFramePr>
        <p:xfrm>
          <a:off x="7353300" y="5556199"/>
          <a:ext cx="4564170" cy="853440"/>
        </p:xfrm>
        <a:graphic>
          <a:graphicData uri="http://schemas.openxmlformats.org/drawingml/2006/table">
            <a:tbl>
              <a:tblPr/>
              <a:tblGrid>
                <a:gridCol w="912834">
                  <a:extLst>
                    <a:ext uri="{9D8B030D-6E8A-4147-A177-3AD203B41FA5}">
                      <a16:colId xmlns:a16="http://schemas.microsoft.com/office/drawing/2014/main" val="2574125839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1487501241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506814479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397522180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2126288456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342833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1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0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6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17198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14.3.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15.3.–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28.3.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22.3.–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28.3.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29.3.–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 (12)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 (16)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 (13)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03/2021</a:t>
            </a:r>
          </a:p>
        </p:txBody>
      </p:sp>
      <p:sp>
        <p:nvSpPr>
          <p:cNvPr id="13" name="TextovéPole 9">
            <a:extLst>
              <a:ext uri="{FF2B5EF4-FFF2-40B4-BE49-F238E27FC236}">
                <a16:creationId xmlns:a16="http://schemas.microsoft.com/office/drawing/2014/main" id="{DE098226-558B-4478-A6B1-DD8F943D86E2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69266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9CC44A54-A727-4A27-AAD6-9EDB9E74857F}"/>
              </a:ext>
            </a:extLst>
          </p:cNvPr>
          <p:cNvGraphicFramePr>
            <a:graphicFrameLocks noGrp="1"/>
          </p:cNvGraphicFramePr>
          <p:nvPr/>
        </p:nvGraphicFramePr>
        <p:xfrm>
          <a:off x="7353300" y="5556199"/>
          <a:ext cx="4564170" cy="853440"/>
        </p:xfrm>
        <a:graphic>
          <a:graphicData uri="http://schemas.openxmlformats.org/drawingml/2006/table">
            <a:tbl>
              <a:tblPr/>
              <a:tblGrid>
                <a:gridCol w="912834">
                  <a:extLst>
                    <a:ext uri="{9D8B030D-6E8A-4147-A177-3AD203B41FA5}">
                      <a16:colId xmlns:a16="http://schemas.microsoft.com/office/drawing/2014/main" val="517574968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4045578820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606493004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507872686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2438822546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969864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802428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29.3.–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11.4.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12.4.–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18.4.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19.4.–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25.4.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26.4.–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04/2021</a:t>
            </a:r>
          </a:p>
        </p:txBody>
      </p:sp>
      <p:sp>
        <p:nvSpPr>
          <p:cNvPr id="11" name="TextovéPole 9">
            <a:extLst>
              <a:ext uri="{FF2B5EF4-FFF2-40B4-BE49-F238E27FC236}">
                <a16:creationId xmlns:a16="http://schemas.microsoft.com/office/drawing/2014/main" id="{1DF2C9EC-1343-455F-B625-1BA8F6D4F4A8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07916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DBFAEF02-39D0-40BD-A8AF-48F84CD1AFC9}"/>
              </a:ext>
            </a:extLst>
          </p:cNvPr>
          <p:cNvGraphicFramePr>
            <a:graphicFrameLocks noGrp="1"/>
          </p:cNvGraphicFramePr>
          <p:nvPr/>
        </p:nvGraphicFramePr>
        <p:xfrm>
          <a:off x="7349384" y="5556199"/>
          <a:ext cx="4568082" cy="853440"/>
        </p:xfrm>
        <a:graphic>
          <a:graphicData uri="http://schemas.openxmlformats.org/drawingml/2006/table">
            <a:tbl>
              <a:tblPr/>
              <a:tblGrid>
                <a:gridCol w="761347">
                  <a:extLst>
                    <a:ext uri="{9D8B030D-6E8A-4147-A177-3AD203B41FA5}">
                      <a16:colId xmlns:a16="http://schemas.microsoft.com/office/drawing/2014/main" val="1628781168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501123856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4130467436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3686574967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166410874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3825222212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888248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606459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151777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650229900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26.4.–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05/2021</a:t>
            </a:r>
          </a:p>
        </p:txBody>
      </p:sp>
    </p:spTree>
    <p:extLst>
      <p:ext uri="{BB962C8B-B14F-4D97-AF65-F5344CB8AC3E}">
        <p14:creationId xmlns:p14="http://schemas.microsoft.com/office/powerpoint/2010/main" val="13791494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5CC47735-3001-43A6-B955-E419A3EC1853}"/>
              </a:ext>
            </a:extLst>
          </p:cNvPr>
          <p:cNvGraphicFramePr>
            <a:graphicFrameLocks noGrp="1"/>
          </p:cNvGraphicFramePr>
          <p:nvPr/>
        </p:nvGraphicFramePr>
        <p:xfrm>
          <a:off x="7357964" y="5556199"/>
          <a:ext cx="4559505" cy="853440"/>
        </p:xfrm>
        <a:graphic>
          <a:graphicData uri="http://schemas.openxmlformats.org/drawingml/2006/table">
            <a:tbl>
              <a:tblPr/>
              <a:tblGrid>
                <a:gridCol w="911901">
                  <a:extLst>
                    <a:ext uri="{9D8B030D-6E8A-4147-A177-3AD203B41FA5}">
                      <a16:colId xmlns:a16="http://schemas.microsoft.com/office/drawing/2014/main" val="1486795782"/>
                    </a:ext>
                  </a:extLst>
                </a:gridCol>
                <a:gridCol w="911901">
                  <a:extLst>
                    <a:ext uri="{9D8B030D-6E8A-4147-A177-3AD203B41FA5}">
                      <a16:colId xmlns:a16="http://schemas.microsoft.com/office/drawing/2014/main" val="3322571971"/>
                    </a:ext>
                  </a:extLst>
                </a:gridCol>
                <a:gridCol w="911901">
                  <a:extLst>
                    <a:ext uri="{9D8B030D-6E8A-4147-A177-3AD203B41FA5}">
                      <a16:colId xmlns:a16="http://schemas.microsoft.com/office/drawing/2014/main" val="3346167304"/>
                    </a:ext>
                  </a:extLst>
                </a:gridCol>
                <a:gridCol w="911901">
                  <a:extLst>
                    <a:ext uri="{9D8B030D-6E8A-4147-A177-3AD203B41FA5}">
                      <a16:colId xmlns:a16="http://schemas.microsoft.com/office/drawing/2014/main" val="2249125035"/>
                    </a:ext>
                  </a:extLst>
                </a:gridCol>
                <a:gridCol w="911901">
                  <a:extLst>
                    <a:ext uri="{9D8B030D-6E8A-4147-A177-3AD203B41FA5}">
                      <a16:colId xmlns:a16="http://schemas.microsoft.com/office/drawing/2014/main" val="3840746938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1041646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0949039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06/2021</a:t>
            </a:r>
          </a:p>
        </p:txBody>
      </p:sp>
      <p:sp>
        <p:nvSpPr>
          <p:cNvPr id="13" name="TextovéPole 9">
            <a:extLst>
              <a:ext uri="{FF2B5EF4-FFF2-40B4-BE49-F238E27FC236}">
                <a16:creationId xmlns:a16="http://schemas.microsoft.com/office/drawing/2014/main" id="{DE098226-558B-4478-A6B1-DD8F943D86E2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08491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87ED1146-C9C8-494A-B83A-6D1444C47513}"/>
              </a:ext>
            </a:extLst>
          </p:cNvPr>
          <p:cNvGraphicFramePr>
            <a:graphicFrameLocks noGrp="1"/>
          </p:cNvGraphicFramePr>
          <p:nvPr/>
        </p:nvGraphicFramePr>
        <p:xfrm>
          <a:off x="7362826" y="5543020"/>
          <a:ext cx="4554640" cy="866620"/>
        </p:xfrm>
        <a:graphic>
          <a:graphicData uri="http://schemas.openxmlformats.org/drawingml/2006/table">
            <a:tbl>
              <a:tblPr/>
              <a:tblGrid>
                <a:gridCol w="910928">
                  <a:extLst>
                    <a:ext uri="{9D8B030D-6E8A-4147-A177-3AD203B41FA5}">
                      <a16:colId xmlns:a16="http://schemas.microsoft.com/office/drawing/2014/main" val="1215948292"/>
                    </a:ext>
                  </a:extLst>
                </a:gridCol>
                <a:gridCol w="910928">
                  <a:extLst>
                    <a:ext uri="{9D8B030D-6E8A-4147-A177-3AD203B41FA5}">
                      <a16:colId xmlns:a16="http://schemas.microsoft.com/office/drawing/2014/main" val="747667204"/>
                    </a:ext>
                  </a:extLst>
                </a:gridCol>
                <a:gridCol w="910928">
                  <a:extLst>
                    <a:ext uri="{9D8B030D-6E8A-4147-A177-3AD203B41FA5}">
                      <a16:colId xmlns:a16="http://schemas.microsoft.com/office/drawing/2014/main" val="3344201301"/>
                    </a:ext>
                  </a:extLst>
                </a:gridCol>
                <a:gridCol w="910928">
                  <a:extLst>
                    <a:ext uri="{9D8B030D-6E8A-4147-A177-3AD203B41FA5}">
                      <a16:colId xmlns:a16="http://schemas.microsoft.com/office/drawing/2014/main" val="3217620225"/>
                    </a:ext>
                  </a:extLst>
                </a:gridCol>
                <a:gridCol w="910928">
                  <a:extLst>
                    <a:ext uri="{9D8B030D-6E8A-4147-A177-3AD203B41FA5}">
                      <a16:colId xmlns:a16="http://schemas.microsoft.com/office/drawing/2014/main" val="485669683"/>
                    </a:ext>
                  </a:extLst>
                </a:gridCol>
              </a:tblGrid>
              <a:tr h="43331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1635236"/>
                  </a:ext>
                </a:extLst>
              </a:tr>
              <a:tr h="43331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535690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07/2021</a:t>
            </a:r>
          </a:p>
        </p:txBody>
      </p:sp>
      <p:sp>
        <p:nvSpPr>
          <p:cNvPr id="13" name="TextovéPole 9">
            <a:extLst>
              <a:ext uri="{FF2B5EF4-FFF2-40B4-BE49-F238E27FC236}">
                <a16:creationId xmlns:a16="http://schemas.microsoft.com/office/drawing/2014/main" id="{DE098226-558B-4478-A6B1-DD8F943D86E2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3370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0566897C-047E-47E5-B3A3-E78E69965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341298"/>
              </p:ext>
            </p:extLst>
          </p:nvPr>
        </p:nvGraphicFramePr>
        <p:xfrm>
          <a:off x="7353300" y="5543019"/>
          <a:ext cx="4564170" cy="874168"/>
        </p:xfrm>
        <a:graphic>
          <a:graphicData uri="http://schemas.openxmlformats.org/drawingml/2006/table">
            <a:tbl>
              <a:tblPr/>
              <a:tblGrid>
                <a:gridCol w="912834">
                  <a:extLst>
                    <a:ext uri="{9D8B030D-6E8A-4147-A177-3AD203B41FA5}">
                      <a16:colId xmlns:a16="http://schemas.microsoft.com/office/drawing/2014/main" val="3584185101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346526545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768973588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216236221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809614840"/>
                    </a:ext>
                  </a:extLst>
                </a:gridCol>
              </a:tblGrid>
              <a:tr h="43708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3491470"/>
                  </a:ext>
                </a:extLst>
              </a:tr>
              <a:tr h="43708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0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683163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cs-CZ" sz="1400" dirty="0">
                <a:solidFill>
                  <a:srgbClr val="000000"/>
                </a:solidFill>
                <a:latin typeface="Calibri" panose="020F0502020204030204" pitchFamily="34" charset="0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2" name="TextovéPole 9">
            <a:extLst>
              <a:ext uri="{FF2B5EF4-FFF2-40B4-BE49-F238E27FC236}">
                <a16:creationId xmlns:a16="http://schemas.microsoft.com/office/drawing/2014/main" id="{9910970A-6134-46AA-A364-9A0ADC5200D4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</a:t>
            </a:r>
            <a:r>
              <a:rPr lang="cs-CZ" sz="1200" dirty="0" err="1"/>
              <a:t>Covid</a:t>
            </a:r>
            <a:r>
              <a:rPr lang="cs-CZ" sz="1200" dirty="0"/>
              <a:t> </a:t>
            </a:r>
            <a:r>
              <a:rPr lang="cs-CZ" sz="1200" dirty="0" err="1"/>
              <a:t>Forms</a:t>
            </a:r>
            <a:r>
              <a:rPr lang="cs-CZ" sz="1200" dirty="0"/>
              <a:t> – Události</a:t>
            </a:r>
            <a:endParaRPr lang="cs-CZ" sz="1200" b="1" dirty="0">
              <a:solidFill>
                <a:srgbClr val="C00000"/>
              </a:solidFill>
            </a:endParaRPr>
          </a:p>
        </p:txBody>
      </p:sp>
      <p:sp>
        <p:nvSpPr>
          <p:cNvPr id="19" name="Obdélník 13">
            <a:extLst>
              <a:ext uri="{FF2B5EF4-FFF2-40B4-BE49-F238E27FC236}">
                <a16:creationId xmlns:a16="http://schemas.microsoft.com/office/drawing/2014/main" id="{137FC5AF-3D58-42B1-95A2-2E248AB0A1A8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sz="2000" b="1" dirty="0">
                <a:solidFill>
                  <a:srgbClr val="C00000"/>
                </a:solidFill>
                <a:latin typeface="Calibri" panose="020F0502020204030204" pitchFamily="34" charset="0"/>
              </a:rPr>
              <a:t>Přehled za 09/2021</a:t>
            </a:r>
          </a:p>
        </p:txBody>
      </p:sp>
      <p:graphicFrame>
        <p:nvGraphicFramePr>
          <p:cNvPr id="13" name="Tabulka 10">
            <a:extLst>
              <a:ext uri="{FF2B5EF4-FFF2-40B4-BE49-F238E27FC236}">
                <a16:creationId xmlns:a16="http://schemas.microsoft.com/office/drawing/2014/main" id="{6A4A82EA-5F54-4BD2-BE9A-FF154B022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908697"/>
              </p:ext>
            </p:extLst>
          </p:nvPr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30.8.–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graphicFrame>
        <p:nvGraphicFramePr>
          <p:cNvPr id="20" name="Graf 12">
            <a:extLst>
              <a:ext uri="{FF2B5EF4-FFF2-40B4-BE49-F238E27FC236}">
                <a16:creationId xmlns:a16="http://schemas.microsoft.com/office/drawing/2014/main" id="{EA20B1AB-DE43-4B7C-AE0D-6A5E7DBD0F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0147957"/>
              </p:ext>
            </p:extLst>
          </p:nvPr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Obdélník 13">
            <a:extLst>
              <a:ext uri="{FF2B5EF4-FFF2-40B4-BE49-F238E27FC236}">
                <a16:creationId xmlns:a16="http://schemas.microsoft.com/office/drawing/2014/main" id="{A12C1C2B-BD3A-4305-A1C6-09ECF2E29611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b="1" dirty="0">
                <a:solidFill>
                  <a:srgbClr val="000000"/>
                </a:solidFill>
                <a:latin typeface="Calibri" panose="020F0502020204030204" pitchFamily="34" charset="0"/>
              </a:rPr>
              <a:t>Počet zařazených osob</a:t>
            </a:r>
          </a:p>
        </p:txBody>
      </p:sp>
      <p:graphicFrame>
        <p:nvGraphicFramePr>
          <p:cNvPr id="22" name="Tabulka 14">
            <a:extLst>
              <a:ext uri="{FF2B5EF4-FFF2-40B4-BE49-F238E27FC236}">
                <a16:creationId xmlns:a16="http://schemas.microsoft.com/office/drawing/2014/main" id="{183D5F84-1757-499F-A478-BF43D84BD07D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38056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6A6BDA19-CED9-4AD8-A8D3-38CA86903F22}"/>
              </a:ext>
            </a:extLst>
          </p:cNvPr>
          <p:cNvGraphicFramePr>
            <a:graphicFrameLocks noGrp="1"/>
          </p:cNvGraphicFramePr>
          <p:nvPr/>
        </p:nvGraphicFramePr>
        <p:xfrm>
          <a:off x="7349384" y="5556199"/>
          <a:ext cx="4568082" cy="860988"/>
        </p:xfrm>
        <a:graphic>
          <a:graphicData uri="http://schemas.openxmlformats.org/drawingml/2006/table">
            <a:tbl>
              <a:tblPr/>
              <a:tblGrid>
                <a:gridCol w="761347">
                  <a:extLst>
                    <a:ext uri="{9D8B030D-6E8A-4147-A177-3AD203B41FA5}">
                      <a16:colId xmlns:a16="http://schemas.microsoft.com/office/drawing/2014/main" val="2801235750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1521341654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1138704475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76264964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1542629434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1107797777"/>
                    </a:ext>
                  </a:extLst>
                </a:gridCol>
              </a:tblGrid>
              <a:tr h="4304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0469714"/>
                  </a:ext>
                </a:extLst>
              </a:tr>
              <a:tr h="4304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3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57848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151777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650229900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16.8.–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23.8.–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30.8.–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2" name="TextovéPole 9">
            <a:extLst>
              <a:ext uri="{FF2B5EF4-FFF2-40B4-BE49-F238E27FC236}">
                <a16:creationId xmlns:a16="http://schemas.microsoft.com/office/drawing/2014/main" id="{9910970A-6134-46AA-A364-9A0ADC5200D4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Obdélník 13">
            <a:extLst>
              <a:ext uri="{FF2B5EF4-FFF2-40B4-BE49-F238E27FC236}">
                <a16:creationId xmlns:a16="http://schemas.microsoft.com/office/drawing/2014/main" id="{137FC5AF-3D58-42B1-95A2-2E248AB0A1A8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08/2021</a:t>
            </a:r>
          </a:p>
        </p:txBody>
      </p:sp>
    </p:spTree>
    <p:extLst>
      <p:ext uri="{BB962C8B-B14F-4D97-AF65-F5344CB8AC3E}">
        <p14:creationId xmlns:p14="http://schemas.microsoft.com/office/powerpoint/2010/main" val="2128188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175D0C5D-FF67-41F9-8B5C-C5D65B2918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157118"/>
              </p:ext>
            </p:extLst>
          </p:nvPr>
        </p:nvGraphicFramePr>
        <p:xfrm>
          <a:off x="7353300" y="5543020"/>
          <a:ext cx="4564170" cy="853440"/>
        </p:xfrm>
        <a:graphic>
          <a:graphicData uri="http://schemas.openxmlformats.org/drawingml/2006/table">
            <a:tbl>
              <a:tblPr/>
              <a:tblGrid>
                <a:gridCol w="912834">
                  <a:extLst>
                    <a:ext uri="{9D8B030D-6E8A-4147-A177-3AD203B41FA5}">
                      <a16:colId xmlns:a16="http://schemas.microsoft.com/office/drawing/2014/main" val="1254723978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750180896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124550531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4180225418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2620254701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7489578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48641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cs-CZ" sz="1400" dirty="0">
                <a:solidFill>
                  <a:srgbClr val="000000"/>
                </a:solidFill>
                <a:latin typeface="Calibri" panose="020F0502020204030204" pitchFamily="34" charset="0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2" name="TextovéPole 9">
            <a:extLst>
              <a:ext uri="{FF2B5EF4-FFF2-40B4-BE49-F238E27FC236}">
                <a16:creationId xmlns:a16="http://schemas.microsoft.com/office/drawing/2014/main" id="{9910970A-6134-46AA-A364-9A0ADC5200D4}"/>
              </a:ext>
            </a:extLst>
          </p:cNvPr>
          <p:cNvSpPr txBox="1"/>
          <p:nvPr/>
        </p:nvSpPr>
        <p:spPr>
          <a:xfrm>
            <a:off x="8256495" y="6516527"/>
            <a:ext cx="3837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</a:t>
            </a:r>
            <a:r>
              <a:rPr lang="cs-CZ" sz="1200" dirty="0" err="1"/>
              <a:t>Covid</a:t>
            </a:r>
            <a:r>
              <a:rPr lang="cs-CZ" sz="1200" dirty="0"/>
              <a:t> </a:t>
            </a:r>
            <a:r>
              <a:rPr lang="cs-CZ" sz="1200" dirty="0" err="1"/>
              <a:t>Forms</a:t>
            </a:r>
            <a:r>
              <a:rPr lang="cs-CZ" sz="1200" dirty="0"/>
              <a:t> – Události, </a:t>
            </a:r>
            <a:r>
              <a:rPr lang="cs-CZ" sz="1200" b="1" dirty="0">
                <a:solidFill>
                  <a:srgbClr val="C00000"/>
                </a:solidFill>
              </a:rPr>
              <a:t>stav k 21. 10. 2021</a:t>
            </a:r>
          </a:p>
        </p:txBody>
      </p:sp>
      <p:sp>
        <p:nvSpPr>
          <p:cNvPr id="19" name="Obdélník 13">
            <a:extLst>
              <a:ext uri="{FF2B5EF4-FFF2-40B4-BE49-F238E27FC236}">
                <a16:creationId xmlns:a16="http://schemas.microsoft.com/office/drawing/2014/main" id="{137FC5AF-3D58-42B1-95A2-2E248AB0A1A8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sz="2000" b="1" dirty="0">
                <a:solidFill>
                  <a:srgbClr val="C00000"/>
                </a:solidFill>
                <a:latin typeface="Calibri" panose="020F0502020204030204" pitchFamily="34" charset="0"/>
              </a:rPr>
              <a:t>Přehled za 10/2021 k 21. 10.</a:t>
            </a:r>
          </a:p>
        </p:txBody>
      </p:sp>
      <p:graphicFrame>
        <p:nvGraphicFramePr>
          <p:cNvPr id="13" name="Tabulka 10">
            <a:extLst>
              <a:ext uri="{FF2B5EF4-FFF2-40B4-BE49-F238E27FC236}">
                <a16:creationId xmlns:a16="http://schemas.microsoft.com/office/drawing/2014/main" id="{6A4A82EA-5F54-4BD2-BE9A-FF154B022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183818"/>
              </p:ext>
            </p:extLst>
          </p:nvPr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graphicFrame>
        <p:nvGraphicFramePr>
          <p:cNvPr id="20" name="Graf 12">
            <a:extLst>
              <a:ext uri="{FF2B5EF4-FFF2-40B4-BE49-F238E27FC236}">
                <a16:creationId xmlns:a16="http://schemas.microsoft.com/office/drawing/2014/main" id="{EA20B1AB-DE43-4B7C-AE0D-6A5E7DBD0F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7532199"/>
              </p:ext>
            </p:extLst>
          </p:nvPr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Obdélník 13">
            <a:extLst>
              <a:ext uri="{FF2B5EF4-FFF2-40B4-BE49-F238E27FC236}">
                <a16:creationId xmlns:a16="http://schemas.microsoft.com/office/drawing/2014/main" id="{A12C1C2B-BD3A-4305-A1C6-09ECF2E29611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b="1" dirty="0">
                <a:solidFill>
                  <a:srgbClr val="000000"/>
                </a:solidFill>
                <a:latin typeface="Calibri" panose="020F0502020204030204" pitchFamily="34" charset="0"/>
              </a:rPr>
              <a:t>Počet zařazených osob</a:t>
            </a:r>
          </a:p>
        </p:txBody>
      </p:sp>
      <p:graphicFrame>
        <p:nvGraphicFramePr>
          <p:cNvPr id="22" name="Tabulka 14">
            <a:extLst>
              <a:ext uri="{FF2B5EF4-FFF2-40B4-BE49-F238E27FC236}">
                <a16:creationId xmlns:a16="http://schemas.microsoft.com/office/drawing/2014/main" id="{183D5F84-1757-499F-A478-BF43D84BD07D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14" name="Obdélník 13">
            <a:extLst>
              <a:ext uri="{FF2B5EF4-FFF2-40B4-BE49-F238E27FC236}">
                <a16:creationId xmlns:a16="http://schemas.microsoft.com/office/drawing/2014/main" id="{AA012D70-FAA4-4DFA-A539-E16A5C314D29}"/>
              </a:ext>
            </a:extLst>
          </p:cNvPr>
          <p:cNvSpPr/>
          <p:nvPr/>
        </p:nvSpPr>
        <p:spPr>
          <a:xfrm>
            <a:off x="10439468" y="3764570"/>
            <a:ext cx="175020" cy="1538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cs-CZ" sz="1000" b="1" dirty="0">
                <a:solidFill>
                  <a:srgbClr val="000000"/>
                </a:solidFill>
                <a:latin typeface="Arial" panose="020B0604020202020204"/>
              </a:rPr>
              <a:t>*</a:t>
            </a:r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1CA649AC-3B20-4BA6-834D-44DEA669E6B8}"/>
              </a:ext>
            </a:extLst>
          </p:cNvPr>
          <p:cNvSpPr/>
          <p:nvPr/>
        </p:nvSpPr>
        <p:spPr>
          <a:xfrm>
            <a:off x="10458518" y="5875885"/>
            <a:ext cx="175020" cy="1538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cs-CZ" sz="1000" b="1" dirty="0">
                <a:solidFill>
                  <a:srgbClr val="000000"/>
                </a:solidFill>
                <a:latin typeface="Arial" panose="020B0604020202020204"/>
              </a:rPr>
              <a:t>*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D9387E5A-2984-47F2-8082-DF28636520F0}"/>
              </a:ext>
            </a:extLst>
          </p:cNvPr>
          <p:cNvSpPr/>
          <p:nvPr/>
        </p:nvSpPr>
        <p:spPr>
          <a:xfrm>
            <a:off x="10720857" y="1651535"/>
            <a:ext cx="1196611" cy="1538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cs-CZ" sz="1000" b="1" dirty="0">
                <a:solidFill>
                  <a:srgbClr val="000000"/>
                </a:solidFill>
                <a:latin typeface="Arial" panose="020B0604020202020204"/>
              </a:rPr>
              <a:t>* předběžné údaje</a:t>
            </a:r>
          </a:p>
        </p:txBody>
      </p:sp>
      <p:sp>
        <p:nvSpPr>
          <p:cNvPr id="18" name="Obdélník 17">
            <a:extLst>
              <a:ext uri="{FF2B5EF4-FFF2-40B4-BE49-F238E27FC236}">
                <a16:creationId xmlns:a16="http://schemas.microsoft.com/office/drawing/2014/main" id="{243ADCC0-C087-4A49-9905-EBDB6D8B29A8}"/>
              </a:ext>
            </a:extLst>
          </p:cNvPr>
          <p:cNvSpPr/>
          <p:nvPr/>
        </p:nvSpPr>
        <p:spPr>
          <a:xfrm>
            <a:off x="5210243" y="1282709"/>
            <a:ext cx="175020" cy="1538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cs-CZ" sz="1000" b="1" dirty="0">
                <a:solidFill>
                  <a:srgbClr val="000000"/>
                </a:solidFill>
                <a:latin typeface="Arial" panose="020B0604020202020204"/>
              </a:rPr>
              <a:t>*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CDDF0867-32A9-4E29-89D7-5ECFDAD8B2C1}"/>
              </a:ext>
            </a:extLst>
          </p:cNvPr>
          <p:cNvSpPr/>
          <p:nvPr/>
        </p:nvSpPr>
        <p:spPr>
          <a:xfrm>
            <a:off x="5204356" y="6230407"/>
            <a:ext cx="175020" cy="1538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cs-CZ" sz="1000" b="1" dirty="0">
                <a:solidFill>
                  <a:srgbClr val="000000"/>
                </a:solidFill>
                <a:latin typeface="Arial" panose="020B0604020202020204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174191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163557B0-0A1C-4265-BFD1-B37A38943F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702994"/>
              </p:ext>
            </p:extLst>
          </p:nvPr>
        </p:nvGraphicFramePr>
        <p:xfrm>
          <a:off x="1003532" y="5723959"/>
          <a:ext cx="10940826" cy="731520"/>
        </p:xfrm>
        <a:graphic>
          <a:graphicData uri="http://schemas.openxmlformats.org/drawingml/2006/table">
            <a:tbl>
              <a:tblPr/>
              <a:tblGrid>
                <a:gridCol w="140267">
                  <a:extLst>
                    <a:ext uri="{9D8B030D-6E8A-4147-A177-3AD203B41FA5}">
                      <a16:colId xmlns:a16="http://schemas.microsoft.com/office/drawing/2014/main" val="2190071421"/>
                    </a:ext>
                  </a:extLst>
                </a:gridCol>
                <a:gridCol w="140267">
                  <a:extLst>
                    <a:ext uri="{9D8B030D-6E8A-4147-A177-3AD203B41FA5}">
                      <a16:colId xmlns:a16="http://schemas.microsoft.com/office/drawing/2014/main" val="2154400011"/>
                    </a:ext>
                  </a:extLst>
                </a:gridCol>
                <a:gridCol w="140267">
                  <a:extLst>
                    <a:ext uri="{9D8B030D-6E8A-4147-A177-3AD203B41FA5}">
                      <a16:colId xmlns:a16="http://schemas.microsoft.com/office/drawing/2014/main" val="3556891852"/>
                    </a:ext>
                  </a:extLst>
                </a:gridCol>
                <a:gridCol w="140267">
                  <a:extLst>
                    <a:ext uri="{9D8B030D-6E8A-4147-A177-3AD203B41FA5}">
                      <a16:colId xmlns:a16="http://schemas.microsoft.com/office/drawing/2014/main" val="1329912748"/>
                    </a:ext>
                  </a:extLst>
                </a:gridCol>
                <a:gridCol w="140267">
                  <a:extLst>
                    <a:ext uri="{9D8B030D-6E8A-4147-A177-3AD203B41FA5}">
                      <a16:colId xmlns:a16="http://schemas.microsoft.com/office/drawing/2014/main" val="490387825"/>
                    </a:ext>
                  </a:extLst>
                </a:gridCol>
                <a:gridCol w="140267">
                  <a:extLst>
                    <a:ext uri="{9D8B030D-6E8A-4147-A177-3AD203B41FA5}">
                      <a16:colId xmlns:a16="http://schemas.microsoft.com/office/drawing/2014/main" val="781014773"/>
                    </a:ext>
                  </a:extLst>
                </a:gridCol>
                <a:gridCol w="140267">
                  <a:extLst>
                    <a:ext uri="{9D8B030D-6E8A-4147-A177-3AD203B41FA5}">
                      <a16:colId xmlns:a16="http://schemas.microsoft.com/office/drawing/2014/main" val="2221085166"/>
                    </a:ext>
                  </a:extLst>
                </a:gridCol>
                <a:gridCol w="140267">
                  <a:extLst>
                    <a:ext uri="{9D8B030D-6E8A-4147-A177-3AD203B41FA5}">
                      <a16:colId xmlns:a16="http://schemas.microsoft.com/office/drawing/2014/main" val="353827798"/>
                    </a:ext>
                  </a:extLst>
                </a:gridCol>
                <a:gridCol w="140267">
                  <a:extLst>
                    <a:ext uri="{9D8B030D-6E8A-4147-A177-3AD203B41FA5}">
                      <a16:colId xmlns:a16="http://schemas.microsoft.com/office/drawing/2014/main" val="4031249717"/>
                    </a:ext>
                  </a:extLst>
                </a:gridCol>
                <a:gridCol w="140267">
                  <a:extLst>
                    <a:ext uri="{9D8B030D-6E8A-4147-A177-3AD203B41FA5}">
                      <a16:colId xmlns:a16="http://schemas.microsoft.com/office/drawing/2014/main" val="3816287360"/>
                    </a:ext>
                  </a:extLst>
                </a:gridCol>
                <a:gridCol w="140267">
                  <a:extLst>
                    <a:ext uri="{9D8B030D-6E8A-4147-A177-3AD203B41FA5}">
                      <a16:colId xmlns:a16="http://schemas.microsoft.com/office/drawing/2014/main" val="2937456674"/>
                    </a:ext>
                  </a:extLst>
                </a:gridCol>
                <a:gridCol w="140267">
                  <a:extLst>
                    <a:ext uri="{9D8B030D-6E8A-4147-A177-3AD203B41FA5}">
                      <a16:colId xmlns:a16="http://schemas.microsoft.com/office/drawing/2014/main" val="228938329"/>
                    </a:ext>
                  </a:extLst>
                </a:gridCol>
                <a:gridCol w="140267">
                  <a:extLst>
                    <a:ext uri="{9D8B030D-6E8A-4147-A177-3AD203B41FA5}">
                      <a16:colId xmlns:a16="http://schemas.microsoft.com/office/drawing/2014/main" val="3503125884"/>
                    </a:ext>
                  </a:extLst>
                </a:gridCol>
                <a:gridCol w="140267">
                  <a:extLst>
                    <a:ext uri="{9D8B030D-6E8A-4147-A177-3AD203B41FA5}">
                      <a16:colId xmlns:a16="http://schemas.microsoft.com/office/drawing/2014/main" val="2906872920"/>
                    </a:ext>
                  </a:extLst>
                </a:gridCol>
                <a:gridCol w="140267">
                  <a:extLst>
                    <a:ext uri="{9D8B030D-6E8A-4147-A177-3AD203B41FA5}">
                      <a16:colId xmlns:a16="http://schemas.microsoft.com/office/drawing/2014/main" val="304950315"/>
                    </a:ext>
                  </a:extLst>
                </a:gridCol>
                <a:gridCol w="140267">
                  <a:extLst>
                    <a:ext uri="{9D8B030D-6E8A-4147-A177-3AD203B41FA5}">
                      <a16:colId xmlns:a16="http://schemas.microsoft.com/office/drawing/2014/main" val="1972175324"/>
                    </a:ext>
                  </a:extLst>
                </a:gridCol>
                <a:gridCol w="140267">
                  <a:extLst>
                    <a:ext uri="{9D8B030D-6E8A-4147-A177-3AD203B41FA5}">
                      <a16:colId xmlns:a16="http://schemas.microsoft.com/office/drawing/2014/main" val="3238064121"/>
                    </a:ext>
                  </a:extLst>
                </a:gridCol>
                <a:gridCol w="140267">
                  <a:extLst>
                    <a:ext uri="{9D8B030D-6E8A-4147-A177-3AD203B41FA5}">
                      <a16:colId xmlns:a16="http://schemas.microsoft.com/office/drawing/2014/main" val="1643573907"/>
                    </a:ext>
                  </a:extLst>
                </a:gridCol>
                <a:gridCol w="140267">
                  <a:extLst>
                    <a:ext uri="{9D8B030D-6E8A-4147-A177-3AD203B41FA5}">
                      <a16:colId xmlns:a16="http://schemas.microsoft.com/office/drawing/2014/main" val="2427751538"/>
                    </a:ext>
                  </a:extLst>
                </a:gridCol>
                <a:gridCol w="140267">
                  <a:extLst>
                    <a:ext uri="{9D8B030D-6E8A-4147-A177-3AD203B41FA5}">
                      <a16:colId xmlns:a16="http://schemas.microsoft.com/office/drawing/2014/main" val="3726365210"/>
                    </a:ext>
                  </a:extLst>
                </a:gridCol>
                <a:gridCol w="140267">
                  <a:extLst>
                    <a:ext uri="{9D8B030D-6E8A-4147-A177-3AD203B41FA5}">
                      <a16:colId xmlns:a16="http://schemas.microsoft.com/office/drawing/2014/main" val="2448643421"/>
                    </a:ext>
                  </a:extLst>
                </a:gridCol>
                <a:gridCol w="140267">
                  <a:extLst>
                    <a:ext uri="{9D8B030D-6E8A-4147-A177-3AD203B41FA5}">
                      <a16:colId xmlns:a16="http://schemas.microsoft.com/office/drawing/2014/main" val="42853110"/>
                    </a:ext>
                  </a:extLst>
                </a:gridCol>
                <a:gridCol w="140267">
                  <a:extLst>
                    <a:ext uri="{9D8B030D-6E8A-4147-A177-3AD203B41FA5}">
                      <a16:colId xmlns:a16="http://schemas.microsoft.com/office/drawing/2014/main" val="3358388659"/>
                    </a:ext>
                  </a:extLst>
                </a:gridCol>
                <a:gridCol w="140267">
                  <a:extLst>
                    <a:ext uri="{9D8B030D-6E8A-4147-A177-3AD203B41FA5}">
                      <a16:colId xmlns:a16="http://schemas.microsoft.com/office/drawing/2014/main" val="1908395302"/>
                    </a:ext>
                  </a:extLst>
                </a:gridCol>
                <a:gridCol w="140267">
                  <a:extLst>
                    <a:ext uri="{9D8B030D-6E8A-4147-A177-3AD203B41FA5}">
                      <a16:colId xmlns:a16="http://schemas.microsoft.com/office/drawing/2014/main" val="3953375267"/>
                    </a:ext>
                  </a:extLst>
                </a:gridCol>
                <a:gridCol w="140267">
                  <a:extLst>
                    <a:ext uri="{9D8B030D-6E8A-4147-A177-3AD203B41FA5}">
                      <a16:colId xmlns:a16="http://schemas.microsoft.com/office/drawing/2014/main" val="3356321105"/>
                    </a:ext>
                  </a:extLst>
                </a:gridCol>
                <a:gridCol w="140267">
                  <a:extLst>
                    <a:ext uri="{9D8B030D-6E8A-4147-A177-3AD203B41FA5}">
                      <a16:colId xmlns:a16="http://schemas.microsoft.com/office/drawing/2014/main" val="3509776165"/>
                    </a:ext>
                  </a:extLst>
                </a:gridCol>
                <a:gridCol w="140267">
                  <a:extLst>
                    <a:ext uri="{9D8B030D-6E8A-4147-A177-3AD203B41FA5}">
                      <a16:colId xmlns:a16="http://schemas.microsoft.com/office/drawing/2014/main" val="2938517765"/>
                    </a:ext>
                  </a:extLst>
                </a:gridCol>
                <a:gridCol w="140267">
                  <a:extLst>
                    <a:ext uri="{9D8B030D-6E8A-4147-A177-3AD203B41FA5}">
                      <a16:colId xmlns:a16="http://schemas.microsoft.com/office/drawing/2014/main" val="3322327908"/>
                    </a:ext>
                  </a:extLst>
                </a:gridCol>
                <a:gridCol w="140267">
                  <a:extLst>
                    <a:ext uri="{9D8B030D-6E8A-4147-A177-3AD203B41FA5}">
                      <a16:colId xmlns:a16="http://schemas.microsoft.com/office/drawing/2014/main" val="3491317100"/>
                    </a:ext>
                  </a:extLst>
                </a:gridCol>
                <a:gridCol w="140267">
                  <a:extLst>
                    <a:ext uri="{9D8B030D-6E8A-4147-A177-3AD203B41FA5}">
                      <a16:colId xmlns:a16="http://schemas.microsoft.com/office/drawing/2014/main" val="1782772009"/>
                    </a:ext>
                  </a:extLst>
                </a:gridCol>
                <a:gridCol w="140267">
                  <a:extLst>
                    <a:ext uri="{9D8B030D-6E8A-4147-A177-3AD203B41FA5}">
                      <a16:colId xmlns:a16="http://schemas.microsoft.com/office/drawing/2014/main" val="2590536372"/>
                    </a:ext>
                  </a:extLst>
                </a:gridCol>
                <a:gridCol w="140267">
                  <a:extLst>
                    <a:ext uri="{9D8B030D-6E8A-4147-A177-3AD203B41FA5}">
                      <a16:colId xmlns:a16="http://schemas.microsoft.com/office/drawing/2014/main" val="4086981213"/>
                    </a:ext>
                  </a:extLst>
                </a:gridCol>
                <a:gridCol w="140267">
                  <a:extLst>
                    <a:ext uri="{9D8B030D-6E8A-4147-A177-3AD203B41FA5}">
                      <a16:colId xmlns:a16="http://schemas.microsoft.com/office/drawing/2014/main" val="3919158947"/>
                    </a:ext>
                  </a:extLst>
                </a:gridCol>
                <a:gridCol w="140267">
                  <a:extLst>
                    <a:ext uri="{9D8B030D-6E8A-4147-A177-3AD203B41FA5}">
                      <a16:colId xmlns:a16="http://schemas.microsoft.com/office/drawing/2014/main" val="3719452288"/>
                    </a:ext>
                  </a:extLst>
                </a:gridCol>
                <a:gridCol w="140267">
                  <a:extLst>
                    <a:ext uri="{9D8B030D-6E8A-4147-A177-3AD203B41FA5}">
                      <a16:colId xmlns:a16="http://schemas.microsoft.com/office/drawing/2014/main" val="3340316373"/>
                    </a:ext>
                  </a:extLst>
                </a:gridCol>
                <a:gridCol w="140267">
                  <a:extLst>
                    <a:ext uri="{9D8B030D-6E8A-4147-A177-3AD203B41FA5}">
                      <a16:colId xmlns:a16="http://schemas.microsoft.com/office/drawing/2014/main" val="871209065"/>
                    </a:ext>
                  </a:extLst>
                </a:gridCol>
                <a:gridCol w="140267">
                  <a:extLst>
                    <a:ext uri="{9D8B030D-6E8A-4147-A177-3AD203B41FA5}">
                      <a16:colId xmlns:a16="http://schemas.microsoft.com/office/drawing/2014/main" val="908557395"/>
                    </a:ext>
                  </a:extLst>
                </a:gridCol>
                <a:gridCol w="140267">
                  <a:extLst>
                    <a:ext uri="{9D8B030D-6E8A-4147-A177-3AD203B41FA5}">
                      <a16:colId xmlns:a16="http://schemas.microsoft.com/office/drawing/2014/main" val="3530118975"/>
                    </a:ext>
                  </a:extLst>
                </a:gridCol>
                <a:gridCol w="140267">
                  <a:extLst>
                    <a:ext uri="{9D8B030D-6E8A-4147-A177-3AD203B41FA5}">
                      <a16:colId xmlns:a16="http://schemas.microsoft.com/office/drawing/2014/main" val="563578803"/>
                    </a:ext>
                  </a:extLst>
                </a:gridCol>
                <a:gridCol w="140267">
                  <a:extLst>
                    <a:ext uri="{9D8B030D-6E8A-4147-A177-3AD203B41FA5}">
                      <a16:colId xmlns:a16="http://schemas.microsoft.com/office/drawing/2014/main" val="4158363098"/>
                    </a:ext>
                  </a:extLst>
                </a:gridCol>
                <a:gridCol w="140267">
                  <a:extLst>
                    <a:ext uri="{9D8B030D-6E8A-4147-A177-3AD203B41FA5}">
                      <a16:colId xmlns:a16="http://schemas.microsoft.com/office/drawing/2014/main" val="1250379143"/>
                    </a:ext>
                  </a:extLst>
                </a:gridCol>
                <a:gridCol w="140267">
                  <a:extLst>
                    <a:ext uri="{9D8B030D-6E8A-4147-A177-3AD203B41FA5}">
                      <a16:colId xmlns:a16="http://schemas.microsoft.com/office/drawing/2014/main" val="3897251739"/>
                    </a:ext>
                  </a:extLst>
                </a:gridCol>
                <a:gridCol w="140267">
                  <a:extLst>
                    <a:ext uri="{9D8B030D-6E8A-4147-A177-3AD203B41FA5}">
                      <a16:colId xmlns:a16="http://schemas.microsoft.com/office/drawing/2014/main" val="4227689381"/>
                    </a:ext>
                  </a:extLst>
                </a:gridCol>
                <a:gridCol w="140267">
                  <a:extLst>
                    <a:ext uri="{9D8B030D-6E8A-4147-A177-3AD203B41FA5}">
                      <a16:colId xmlns:a16="http://schemas.microsoft.com/office/drawing/2014/main" val="1435684138"/>
                    </a:ext>
                  </a:extLst>
                </a:gridCol>
                <a:gridCol w="140267">
                  <a:extLst>
                    <a:ext uri="{9D8B030D-6E8A-4147-A177-3AD203B41FA5}">
                      <a16:colId xmlns:a16="http://schemas.microsoft.com/office/drawing/2014/main" val="2722198124"/>
                    </a:ext>
                  </a:extLst>
                </a:gridCol>
                <a:gridCol w="140267">
                  <a:extLst>
                    <a:ext uri="{9D8B030D-6E8A-4147-A177-3AD203B41FA5}">
                      <a16:colId xmlns:a16="http://schemas.microsoft.com/office/drawing/2014/main" val="1152640450"/>
                    </a:ext>
                  </a:extLst>
                </a:gridCol>
                <a:gridCol w="140267">
                  <a:extLst>
                    <a:ext uri="{9D8B030D-6E8A-4147-A177-3AD203B41FA5}">
                      <a16:colId xmlns:a16="http://schemas.microsoft.com/office/drawing/2014/main" val="2287147631"/>
                    </a:ext>
                  </a:extLst>
                </a:gridCol>
                <a:gridCol w="140267">
                  <a:extLst>
                    <a:ext uri="{9D8B030D-6E8A-4147-A177-3AD203B41FA5}">
                      <a16:colId xmlns:a16="http://schemas.microsoft.com/office/drawing/2014/main" val="566504901"/>
                    </a:ext>
                  </a:extLst>
                </a:gridCol>
                <a:gridCol w="140267">
                  <a:extLst>
                    <a:ext uri="{9D8B030D-6E8A-4147-A177-3AD203B41FA5}">
                      <a16:colId xmlns:a16="http://schemas.microsoft.com/office/drawing/2014/main" val="702078999"/>
                    </a:ext>
                  </a:extLst>
                </a:gridCol>
                <a:gridCol w="140267">
                  <a:extLst>
                    <a:ext uri="{9D8B030D-6E8A-4147-A177-3AD203B41FA5}">
                      <a16:colId xmlns:a16="http://schemas.microsoft.com/office/drawing/2014/main" val="3737750665"/>
                    </a:ext>
                  </a:extLst>
                </a:gridCol>
                <a:gridCol w="140267">
                  <a:extLst>
                    <a:ext uri="{9D8B030D-6E8A-4147-A177-3AD203B41FA5}">
                      <a16:colId xmlns:a16="http://schemas.microsoft.com/office/drawing/2014/main" val="1090350631"/>
                    </a:ext>
                  </a:extLst>
                </a:gridCol>
                <a:gridCol w="140267">
                  <a:extLst>
                    <a:ext uri="{9D8B030D-6E8A-4147-A177-3AD203B41FA5}">
                      <a16:colId xmlns:a16="http://schemas.microsoft.com/office/drawing/2014/main" val="1591632422"/>
                    </a:ext>
                  </a:extLst>
                </a:gridCol>
                <a:gridCol w="140267">
                  <a:extLst>
                    <a:ext uri="{9D8B030D-6E8A-4147-A177-3AD203B41FA5}">
                      <a16:colId xmlns:a16="http://schemas.microsoft.com/office/drawing/2014/main" val="254565251"/>
                    </a:ext>
                  </a:extLst>
                </a:gridCol>
                <a:gridCol w="140267">
                  <a:extLst>
                    <a:ext uri="{9D8B030D-6E8A-4147-A177-3AD203B41FA5}">
                      <a16:colId xmlns:a16="http://schemas.microsoft.com/office/drawing/2014/main" val="2155335921"/>
                    </a:ext>
                  </a:extLst>
                </a:gridCol>
                <a:gridCol w="140267">
                  <a:extLst>
                    <a:ext uri="{9D8B030D-6E8A-4147-A177-3AD203B41FA5}">
                      <a16:colId xmlns:a16="http://schemas.microsoft.com/office/drawing/2014/main" val="4103839476"/>
                    </a:ext>
                  </a:extLst>
                </a:gridCol>
                <a:gridCol w="140267">
                  <a:extLst>
                    <a:ext uri="{9D8B030D-6E8A-4147-A177-3AD203B41FA5}">
                      <a16:colId xmlns:a16="http://schemas.microsoft.com/office/drawing/2014/main" val="1465395604"/>
                    </a:ext>
                  </a:extLst>
                </a:gridCol>
                <a:gridCol w="140267">
                  <a:extLst>
                    <a:ext uri="{9D8B030D-6E8A-4147-A177-3AD203B41FA5}">
                      <a16:colId xmlns:a16="http://schemas.microsoft.com/office/drawing/2014/main" val="129474648"/>
                    </a:ext>
                  </a:extLst>
                </a:gridCol>
                <a:gridCol w="140267">
                  <a:extLst>
                    <a:ext uri="{9D8B030D-6E8A-4147-A177-3AD203B41FA5}">
                      <a16:colId xmlns:a16="http://schemas.microsoft.com/office/drawing/2014/main" val="3755096932"/>
                    </a:ext>
                  </a:extLst>
                </a:gridCol>
                <a:gridCol w="140267">
                  <a:extLst>
                    <a:ext uri="{9D8B030D-6E8A-4147-A177-3AD203B41FA5}">
                      <a16:colId xmlns:a16="http://schemas.microsoft.com/office/drawing/2014/main" val="2003443189"/>
                    </a:ext>
                  </a:extLst>
                </a:gridCol>
                <a:gridCol w="140267">
                  <a:extLst>
                    <a:ext uri="{9D8B030D-6E8A-4147-A177-3AD203B41FA5}">
                      <a16:colId xmlns:a16="http://schemas.microsoft.com/office/drawing/2014/main" val="3332854663"/>
                    </a:ext>
                  </a:extLst>
                </a:gridCol>
                <a:gridCol w="140267">
                  <a:extLst>
                    <a:ext uri="{9D8B030D-6E8A-4147-A177-3AD203B41FA5}">
                      <a16:colId xmlns:a16="http://schemas.microsoft.com/office/drawing/2014/main" val="4034470358"/>
                    </a:ext>
                  </a:extLst>
                </a:gridCol>
                <a:gridCol w="140267">
                  <a:extLst>
                    <a:ext uri="{9D8B030D-6E8A-4147-A177-3AD203B41FA5}">
                      <a16:colId xmlns:a16="http://schemas.microsoft.com/office/drawing/2014/main" val="3312092918"/>
                    </a:ext>
                  </a:extLst>
                </a:gridCol>
                <a:gridCol w="140267">
                  <a:extLst>
                    <a:ext uri="{9D8B030D-6E8A-4147-A177-3AD203B41FA5}">
                      <a16:colId xmlns:a16="http://schemas.microsoft.com/office/drawing/2014/main" val="3019937636"/>
                    </a:ext>
                  </a:extLst>
                </a:gridCol>
                <a:gridCol w="140267">
                  <a:extLst>
                    <a:ext uri="{9D8B030D-6E8A-4147-A177-3AD203B41FA5}">
                      <a16:colId xmlns:a16="http://schemas.microsoft.com/office/drawing/2014/main" val="1382795964"/>
                    </a:ext>
                  </a:extLst>
                </a:gridCol>
                <a:gridCol w="140267">
                  <a:extLst>
                    <a:ext uri="{9D8B030D-6E8A-4147-A177-3AD203B41FA5}">
                      <a16:colId xmlns:a16="http://schemas.microsoft.com/office/drawing/2014/main" val="636428541"/>
                    </a:ext>
                  </a:extLst>
                </a:gridCol>
                <a:gridCol w="140267">
                  <a:extLst>
                    <a:ext uri="{9D8B030D-6E8A-4147-A177-3AD203B41FA5}">
                      <a16:colId xmlns:a16="http://schemas.microsoft.com/office/drawing/2014/main" val="1012772385"/>
                    </a:ext>
                  </a:extLst>
                </a:gridCol>
                <a:gridCol w="140267">
                  <a:extLst>
                    <a:ext uri="{9D8B030D-6E8A-4147-A177-3AD203B41FA5}">
                      <a16:colId xmlns:a16="http://schemas.microsoft.com/office/drawing/2014/main" val="3514641607"/>
                    </a:ext>
                  </a:extLst>
                </a:gridCol>
                <a:gridCol w="140267">
                  <a:extLst>
                    <a:ext uri="{9D8B030D-6E8A-4147-A177-3AD203B41FA5}">
                      <a16:colId xmlns:a16="http://schemas.microsoft.com/office/drawing/2014/main" val="1181574720"/>
                    </a:ext>
                  </a:extLst>
                </a:gridCol>
                <a:gridCol w="140267">
                  <a:extLst>
                    <a:ext uri="{9D8B030D-6E8A-4147-A177-3AD203B41FA5}">
                      <a16:colId xmlns:a16="http://schemas.microsoft.com/office/drawing/2014/main" val="793746571"/>
                    </a:ext>
                  </a:extLst>
                </a:gridCol>
                <a:gridCol w="140267">
                  <a:extLst>
                    <a:ext uri="{9D8B030D-6E8A-4147-A177-3AD203B41FA5}">
                      <a16:colId xmlns:a16="http://schemas.microsoft.com/office/drawing/2014/main" val="1169435615"/>
                    </a:ext>
                  </a:extLst>
                </a:gridCol>
                <a:gridCol w="140267">
                  <a:extLst>
                    <a:ext uri="{9D8B030D-6E8A-4147-A177-3AD203B41FA5}">
                      <a16:colId xmlns:a16="http://schemas.microsoft.com/office/drawing/2014/main" val="3642376408"/>
                    </a:ext>
                  </a:extLst>
                </a:gridCol>
                <a:gridCol w="140267">
                  <a:extLst>
                    <a:ext uri="{9D8B030D-6E8A-4147-A177-3AD203B41FA5}">
                      <a16:colId xmlns:a16="http://schemas.microsoft.com/office/drawing/2014/main" val="1520899304"/>
                    </a:ext>
                  </a:extLst>
                </a:gridCol>
                <a:gridCol w="140267">
                  <a:extLst>
                    <a:ext uri="{9D8B030D-6E8A-4147-A177-3AD203B41FA5}">
                      <a16:colId xmlns:a16="http://schemas.microsoft.com/office/drawing/2014/main" val="3487363670"/>
                    </a:ext>
                  </a:extLst>
                </a:gridCol>
                <a:gridCol w="140267">
                  <a:extLst>
                    <a:ext uri="{9D8B030D-6E8A-4147-A177-3AD203B41FA5}">
                      <a16:colId xmlns:a16="http://schemas.microsoft.com/office/drawing/2014/main" val="557721929"/>
                    </a:ext>
                  </a:extLst>
                </a:gridCol>
                <a:gridCol w="140267">
                  <a:extLst>
                    <a:ext uri="{9D8B030D-6E8A-4147-A177-3AD203B41FA5}">
                      <a16:colId xmlns:a16="http://schemas.microsoft.com/office/drawing/2014/main" val="4038985042"/>
                    </a:ext>
                  </a:extLst>
                </a:gridCol>
                <a:gridCol w="140267">
                  <a:extLst>
                    <a:ext uri="{9D8B030D-6E8A-4147-A177-3AD203B41FA5}">
                      <a16:colId xmlns:a16="http://schemas.microsoft.com/office/drawing/2014/main" val="3805533732"/>
                    </a:ext>
                  </a:extLst>
                </a:gridCol>
                <a:gridCol w="140267">
                  <a:extLst>
                    <a:ext uri="{9D8B030D-6E8A-4147-A177-3AD203B41FA5}">
                      <a16:colId xmlns:a16="http://schemas.microsoft.com/office/drawing/2014/main" val="279283172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45433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90,0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20,0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D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35,0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4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45,0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15,7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28,7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F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8,0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14,7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6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21,8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A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19,7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9,1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33,0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8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22,3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39,0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E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56,3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1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45,0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52,0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8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35,2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4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44,6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40,3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35,8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3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48,3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E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45,1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36,7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1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32,3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9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36,3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2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28,9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E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33,7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6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36,9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1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24,1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6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27,1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1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34,7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5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22,7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25,4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4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17,9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1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18,6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18,4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0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14,8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6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15,3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12,0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6,4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8,0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15,0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28,0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0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7,0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15,0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9,7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16,0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</a:t>
                      </a:r>
                    </a:p>
                  </a:txBody>
                  <a:tcPr marL="2106" marR="2106" marT="21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266213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cs-CZ" sz="1400" dirty="0">
                <a:solidFill>
                  <a:srgbClr val="000000"/>
                </a:solidFill>
                <a:latin typeface="Calibri" panose="020F0502020204030204" pitchFamily="34" charset="0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875026"/>
              </p:ext>
            </p:extLst>
          </p:nvPr>
        </p:nvGraphicFramePr>
        <p:xfrm>
          <a:off x="485775" y="895349"/>
          <a:ext cx="11608237" cy="4828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b="1" dirty="0">
                <a:solidFill>
                  <a:srgbClr val="000000"/>
                </a:solidFill>
                <a:latin typeface="Calibri" panose="020F0502020204030204" pitchFamily="34" charset="0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158301"/>
              </p:ext>
            </p:extLst>
          </p:nvPr>
        </p:nvGraphicFramePr>
        <p:xfrm>
          <a:off x="90905" y="5727649"/>
          <a:ext cx="11853445" cy="73152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7025837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2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9" name="TextovéPole 9">
            <a:extLst>
              <a:ext uri="{FF2B5EF4-FFF2-40B4-BE49-F238E27FC236}">
                <a16:creationId xmlns:a16="http://schemas.microsoft.com/office/drawing/2014/main" id="{6C2CDEC2-B893-491C-BB5B-D4EEE3DC82DC}"/>
              </a:ext>
            </a:extLst>
          </p:cNvPr>
          <p:cNvSpPr txBox="1"/>
          <p:nvPr/>
        </p:nvSpPr>
        <p:spPr>
          <a:xfrm>
            <a:off x="8274425" y="6516527"/>
            <a:ext cx="3819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</a:t>
            </a:r>
            <a:r>
              <a:rPr lang="cs-CZ" sz="1200" dirty="0" err="1"/>
              <a:t>Covid</a:t>
            </a:r>
            <a:r>
              <a:rPr lang="cs-CZ" sz="1200" dirty="0"/>
              <a:t> </a:t>
            </a:r>
            <a:r>
              <a:rPr lang="cs-CZ" sz="1200" dirty="0" err="1"/>
              <a:t>Forms</a:t>
            </a:r>
            <a:r>
              <a:rPr lang="cs-CZ" sz="1200" dirty="0"/>
              <a:t> – Události, </a:t>
            </a:r>
            <a:r>
              <a:rPr lang="cs-CZ" sz="1200" b="1" dirty="0">
                <a:solidFill>
                  <a:srgbClr val="C00000"/>
                </a:solidFill>
              </a:rPr>
              <a:t>stav k 21. 10. 2021</a:t>
            </a:r>
          </a:p>
        </p:txBody>
      </p:sp>
    </p:spTree>
    <p:extLst>
      <p:ext uri="{BB962C8B-B14F-4D97-AF65-F5344CB8AC3E}">
        <p14:creationId xmlns:p14="http://schemas.microsoft.com/office/powerpoint/2010/main" val="3688315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E07F1251-7342-451F-99AD-1E472B4869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445417"/>
              </p:ext>
            </p:extLst>
          </p:nvPr>
        </p:nvGraphicFramePr>
        <p:xfrm>
          <a:off x="8258175" y="920746"/>
          <a:ext cx="876300" cy="5595777"/>
        </p:xfrm>
        <a:graphic>
          <a:graphicData uri="http://schemas.openxmlformats.org/drawingml/2006/table">
            <a:tbl>
              <a:tblPr/>
              <a:tblGrid>
                <a:gridCol w="876300">
                  <a:extLst>
                    <a:ext uri="{9D8B030D-6E8A-4147-A177-3AD203B41FA5}">
                      <a16:colId xmlns:a16="http://schemas.microsoft.com/office/drawing/2014/main" val="1910279050"/>
                    </a:ext>
                  </a:extLst>
                </a:gridCol>
              </a:tblGrid>
              <a:tr h="207251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331463"/>
                  </a:ext>
                </a:extLst>
              </a:tr>
              <a:tr h="207251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941470"/>
                  </a:ext>
                </a:extLst>
              </a:tr>
              <a:tr h="207251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0511208"/>
                  </a:ext>
                </a:extLst>
              </a:tr>
              <a:tr h="207251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239138"/>
                  </a:ext>
                </a:extLst>
              </a:tr>
              <a:tr h="207251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94320"/>
                  </a:ext>
                </a:extLst>
              </a:tr>
              <a:tr h="207251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C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791094"/>
                  </a:ext>
                </a:extLst>
              </a:tr>
              <a:tr h="207251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855080"/>
                  </a:ext>
                </a:extLst>
              </a:tr>
              <a:tr h="207251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665962"/>
                  </a:ext>
                </a:extLst>
              </a:tr>
              <a:tr h="207251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894698"/>
                  </a:ext>
                </a:extLst>
              </a:tr>
              <a:tr h="207251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984737"/>
                  </a:ext>
                </a:extLst>
              </a:tr>
              <a:tr h="207251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606695"/>
                  </a:ext>
                </a:extLst>
              </a:tr>
              <a:tr h="207251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423962"/>
                  </a:ext>
                </a:extLst>
              </a:tr>
              <a:tr h="207251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37462"/>
                  </a:ext>
                </a:extLst>
              </a:tr>
              <a:tr h="207251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8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387349"/>
                  </a:ext>
                </a:extLst>
              </a:tr>
              <a:tr h="207251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532789"/>
                  </a:ext>
                </a:extLst>
              </a:tr>
              <a:tr h="207251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514249"/>
                  </a:ext>
                </a:extLst>
              </a:tr>
              <a:tr h="207251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366372"/>
                  </a:ext>
                </a:extLst>
              </a:tr>
              <a:tr h="207251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0273412"/>
                  </a:ext>
                </a:extLst>
              </a:tr>
              <a:tr h="207251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221773"/>
                  </a:ext>
                </a:extLst>
              </a:tr>
              <a:tr h="207251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90922"/>
                  </a:ext>
                </a:extLst>
              </a:tr>
              <a:tr h="207251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2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860321"/>
                  </a:ext>
                </a:extLst>
              </a:tr>
              <a:tr h="207251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958240"/>
                  </a:ext>
                </a:extLst>
              </a:tr>
              <a:tr h="207251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236170"/>
                  </a:ext>
                </a:extLst>
              </a:tr>
              <a:tr h="207251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625913"/>
                  </a:ext>
                </a:extLst>
              </a:tr>
              <a:tr h="207251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012362"/>
                  </a:ext>
                </a:extLst>
              </a:tr>
              <a:tr h="207251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363346"/>
                  </a:ext>
                </a:extLst>
              </a:tr>
              <a:tr h="207251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868882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Události řešené od 1. října 2020 – celá ČR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FBDD20AF-BD82-42FA-8ABC-E95927D22E06}"/>
              </a:ext>
            </a:extLst>
          </p:cNvPr>
          <p:cNvSpPr txBox="1"/>
          <p:nvPr/>
        </p:nvSpPr>
        <p:spPr>
          <a:xfrm>
            <a:off x="1885951" y="6516527"/>
            <a:ext cx="637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</a:t>
            </a:r>
            <a:r>
              <a:rPr lang="cs-CZ" sz="1200" dirty="0" err="1"/>
              <a:t>Covid</a:t>
            </a:r>
            <a:r>
              <a:rPr lang="cs-CZ" sz="1200" dirty="0"/>
              <a:t> </a:t>
            </a:r>
            <a:r>
              <a:rPr lang="cs-CZ" sz="1200" dirty="0" err="1"/>
              <a:t>Forms</a:t>
            </a:r>
            <a:r>
              <a:rPr lang="cs-CZ" sz="1200" dirty="0"/>
              <a:t> – Události, </a:t>
            </a:r>
            <a:r>
              <a:rPr lang="cs-CZ" sz="1200" b="1" dirty="0">
                <a:solidFill>
                  <a:srgbClr val="C00000"/>
                </a:solidFill>
              </a:rPr>
              <a:t>stav k 21. 10. 2021</a:t>
            </a:r>
          </a:p>
        </p:txBody>
      </p:sp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0560C9FB-2949-4B26-B792-61AF25EF78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683582"/>
              </p:ext>
            </p:extLst>
          </p:nvPr>
        </p:nvGraphicFramePr>
        <p:xfrm>
          <a:off x="1093233" y="681679"/>
          <a:ext cx="8517766" cy="5834846"/>
        </p:xfrm>
        <a:graphic>
          <a:graphicData uri="http://schemas.openxmlformats.org/drawingml/2006/table">
            <a:tbl>
              <a:tblPr/>
              <a:tblGrid>
                <a:gridCol w="2958910">
                  <a:extLst>
                    <a:ext uri="{9D8B030D-6E8A-4147-A177-3AD203B41FA5}">
                      <a16:colId xmlns:a16="http://schemas.microsoft.com/office/drawing/2014/main" val="203849754"/>
                    </a:ext>
                  </a:extLst>
                </a:gridCol>
                <a:gridCol w="1852952">
                  <a:extLst>
                    <a:ext uri="{9D8B030D-6E8A-4147-A177-3AD203B41FA5}">
                      <a16:colId xmlns:a16="http://schemas.microsoft.com/office/drawing/2014/main" val="582286152"/>
                    </a:ext>
                  </a:extLst>
                </a:gridCol>
                <a:gridCol w="1852952">
                  <a:extLst>
                    <a:ext uri="{9D8B030D-6E8A-4147-A177-3AD203B41FA5}">
                      <a16:colId xmlns:a16="http://schemas.microsoft.com/office/drawing/2014/main" val="1533981781"/>
                    </a:ext>
                  </a:extLst>
                </a:gridCol>
                <a:gridCol w="1852952">
                  <a:extLst>
                    <a:ext uri="{9D8B030D-6E8A-4147-A177-3AD203B41FA5}">
                      <a16:colId xmlns:a16="http://schemas.microsoft.com/office/drawing/2014/main" val="1571505390"/>
                    </a:ext>
                  </a:extLst>
                </a:gridCol>
              </a:tblGrid>
              <a:tr h="24004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 události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nakažených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událostí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událost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593877"/>
                  </a:ext>
                </a:extLst>
              </a:tr>
              <a:tr h="20721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78 409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4 796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5736721"/>
                  </a:ext>
                </a:extLst>
              </a:tr>
              <a:tr h="20721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Zařízení sociálních služeb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29 213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796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1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36,7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131732"/>
                  </a:ext>
                </a:extLst>
              </a:tr>
              <a:tr h="20721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Školské zařízení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15 403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1287213"/>
                  </a:ext>
                </a:extLst>
              </a:tr>
              <a:tr h="20721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Zdravotnické zařízení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14 729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7300411"/>
                  </a:ext>
                </a:extLst>
              </a:tr>
              <a:tr h="20721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Výrobní závod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6 017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8510886"/>
                  </a:ext>
                </a:extLst>
              </a:tr>
              <a:tr h="20721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Věznice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4 679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537521"/>
                  </a:ext>
                </a:extLst>
              </a:tr>
              <a:tr h="20721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Pracoviště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2 758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714489"/>
                  </a:ext>
                </a:extLst>
              </a:tr>
              <a:tr h="20721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Dětské domovy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1173336"/>
                  </a:ext>
                </a:extLst>
              </a:tr>
              <a:tr h="20721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Ubytovací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307753"/>
                  </a:ext>
                </a:extLst>
              </a:tr>
              <a:tr h="20721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Organizovaný a profesionální sport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1447061"/>
                  </a:ext>
                </a:extLst>
              </a:tr>
              <a:tr h="20721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Dětský tábor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5977792"/>
                  </a:ext>
                </a:extLst>
              </a:tr>
              <a:tr h="20721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Kancelář, úřad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4643755"/>
                  </a:ext>
                </a:extLst>
              </a:tr>
              <a:tr h="20721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HZS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4204550"/>
                  </a:ext>
                </a:extLst>
              </a:tr>
              <a:tr h="20721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Organizované a profesionální  umělecké sbory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7271889"/>
                  </a:ext>
                </a:extLst>
              </a:tr>
              <a:tr h="20721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Hornictví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8596586"/>
                  </a:ext>
                </a:extLst>
              </a:tr>
              <a:tr h="20721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Policie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6092428"/>
                  </a:ext>
                </a:extLst>
              </a:tr>
              <a:tr h="20721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Prodejna, obchod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549064"/>
                  </a:ext>
                </a:extLst>
              </a:tr>
              <a:tr h="20721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Společenská akce / klub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7324214"/>
                  </a:ext>
                </a:extLst>
              </a:tr>
              <a:tr h="20721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Svatba / pohřeb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683674"/>
                  </a:ext>
                </a:extLst>
              </a:tr>
              <a:tr h="20721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Rodinný výskyt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2525124"/>
                  </a:ext>
                </a:extLst>
              </a:tr>
              <a:tr h="20721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Zájmové aktivity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2704925"/>
                  </a:ext>
                </a:extLst>
              </a:tr>
              <a:tr h="20721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Netýká se žádného zařízení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7026929"/>
                  </a:ext>
                </a:extLst>
              </a:tr>
              <a:tr h="20721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Ostatní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0412420"/>
                  </a:ext>
                </a:extLst>
              </a:tr>
              <a:tr h="20721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Setkání známých / příbuzných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3612133"/>
                  </a:ext>
                </a:extLst>
              </a:tr>
              <a:tr h="20721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Stravovací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699426"/>
                  </a:ext>
                </a:extLst>
              </a:tr>
              <a:tr h="20721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Školení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5191631"/>
                  </a:ext>
                </a:extLst>
              </a:tr>
              <a:tr h="20721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Církev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50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296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D9B2694E-9C0E-40CC-91E4-8211D7D51E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332491"/>
              </p:ext>
            </p:extLst>
          </p:nvPr>
        </p:nvGraphicFramePr>
        <p:xfrm>
          <a:off x="8390450" y="1120777"/>
          <a:ext cx="801175" cy="5395754"/>
        </p:xfrm>
        <a:graphic>
          <a:graphicData uri="http://schemas.openxmlformats.org/drawingml/2006/table">
            <a:tbl>
              <a:tblPr/>
              <a:tblGrid>
                <a:gridCol w="801175">
                  <a:extLst>
                    <a:ext uri="{9D8B030D-6E8A-4147-A177-3AD203B41FA5}">
                      <a16:colId xmlns:a16="http://schemas.microsoft.com/office/drawing/2014/main" val="1322898252"/>
                    </a:ext>
                  </a:extLst>
                </a:gridCol>
              </a:tblGrid>
              <a:tr h="207529">
                <a:tc>
                  <a:txBody>
                    <a:bodyPr/>
                    <a:lstStyle/>
                    <a:p>
                      <a:pPr algn="ctr" fontAlgn="ctr"/>
                      <a:endParaRPr lang="cs-CZ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340174"/>
                  </a:ext>
                </a:extLst>
              </a:tr>
              <a:tr h="207529">
                <a:tc>
                  <a:txBody>
                    <a:bodyPr/>
                    <a:lstStyle/>
                    <a:p>
                      <a:pPr algn="ctr" fontAlgn="ctr"/>
                      <a:endParaRPr lang="cs-CZ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18823"/>
                  </a:ext>
                </a:extLst>
              </a:tr>
              <a:tr h="207529">
                <a:tc>
                  <a:txBody>
                    <a:bodyPr/>
                    <a:lstStyle/>
                    <a:p>
                      <a:pPr algn="ctr" fontAlgn="ctr"/>
                      <a:endParaRPr lang="cs-CZ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185245"/>
                  </a:ext>
                </a:extLst>
              </a:tr>
              <a:tr h="207529">
                <a:tc>
                  <a:txBody>
                    <a:bodyPr/>
                    <a:lstStyle/>
                    <a:p>
                      <a:pPr algn="ctr" fontAlgn="ctr"/>
                      <a:endParaRPr lang="cs-CZ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062336"/>
                  </a:ext>
                </a:extLst>
              </a:tr>
              <a:tr h="207529">
                <a:tc>
                  <a:txBody>
                    <a:bodyPr/>
                    <a:lstStyle/>
                    <a:p>
                      <a:pPr algn="ctr" fontAlgn="ctr"/>
                      <a:endParaRPr lang="cs-CZ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382169"/>
                  </a:ext>
                </a:extLst>
              </a:tr>
              <a:tr h="207529">
                <a:tc>
                  <a:txBody>
                    <a:bodyPr/>
                    <a:lstStyle/>
                    <a:p>
                      <a:pPr algn="ctr" fontAlgn="ctr"/>
                      <a:endParaRPr lang="cs-CZ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834873"/>
                  </a:ext>
                </a:extLst>
              </a:tr>
              <a:tr h="207529">
                <a:tc>
                  <a:txBody>
                    <a:bodyPr/>
                    <a:lstStyle/>
                    <a:p>
                      <a:pPr algn="ctr" fontAlgn="ctr"/>
                      <a:endParaRPr lang="cs-CZ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D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152927"/>
                  </a:ext>
                </a:extLst>
              </a:tr>
              <a:tr h="207529">
                <a:tc>
                  <a:txBody>
                    <a:bodyPr/>
                    <a:lstStyle/>
                    <a:p>
                      <a:pPr algn="ctr" fontAlgn="ctr"/>
                      <a:endParaRPr lang="cs-CZ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613605"/>
                  </a:ext>
                </a:extLst>
              </a:tr>
              <a:tr h="207529">
                <a:tc>
                  <a:txBody>
                    <a:bodyPr/>
                    <a:lstStyle/>
                    <a:p>
                      <a:pPr algn="ctr" fontAlgn="ctr"/>
                      <a:endParaRPr lang="cs-CZ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475166"/>
                  </a:ext>
                </a:extLst>
              </a:tr>
              <a:tr h="207529">
                <a:tc>
                  <a:txBody>
                    <a:bodyPr/>
                    <a:lstStyle/>
                    <a:p>
                      <a:pPr algn="ctr" fontAlgn="ctr"/>
                      <a:endParaRPr lang="cs-CZ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248855"/>
                  </a:ext>
                </a:extLst>
              </a:tr>
              <a:tr h="207529">
                <a:tc>
                  <a:txBody>
                    <a:bodyPr/>
                    <a:lstStyle/>
                    <a:p>
                      <a:pPr algn="ctr" fontAlgn="ctr"/>
                      <a:endParaRPr lang="cs-CZ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059162"/>
                  </a:ext>
                </a:extLst>
              </a:tr>
              <a:tr h="207529">
                <a:tc>
                  <a:txBody>
                    <a:bodyPr/>
                    <a:lstStyle/>
                    <a:p>
                      <a:pPr algn="ctr" fontAlgn="ctr"/>
                      <a:endParaRPr lang="cs-CZ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532448"/>
                  </a:ext>
                </a:extLst>
              </a:tr>
              <a:tr h="207529">
                <a:tc>
                  <a:txBody>
                    <a:bodyPr/>
                    <a:lstStyle/>
                    <a:p>
                      <a:pPr algn="ctr" fontAlgn="ctr"/>
                      <a:endParaRPr lang="cs-CZ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927673"/>
                  </a:ext>
                </a:extLst>
              </a:tr>
              <a:tr h="207529">
                <a:tc>
                  <a:txBody>
                    <a:bodyPr/>
                    <a:lstStyle/>
                    <a:p>
                      <a:pPr algn="ctr" fontAlgn="ctr"/>
                      <a:endParaRPr lang="cs-CZ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789756"/>
                  </a:ext>
                </a:extLst>
              </a:tr>
              <a:tr h="207529">
                <a:tc>
                  <a:txBody>
                    <a:bodyPr/>
                    <a:lstStyle/>
                    <a:p>
                      <a:pPr algn="ctr" fontAlgn="ctr"/>
                      <a:endParaRPr lang="cs-CZ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806016"/>
                  </a:ext>
                </a:extLst>
              </a:tr>
              <a:tr h="207529">
                <a:tc>
                  <a:txBody>
                    <a:bodyPr/>
                    <a:lstStyle/>
                    <a:p>
                      <a:pPr algn="ctr" fontAlgn="ctr"/>
                      <a:endParaRPr lang="cs-CZ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2603103"/>
                  </a:ext>
                </a:extLst>
              </a:tr>
              <a:tr h="207529">
                <a:tc>
                  <a:txBody>
                    <a:bodyPr/>
                    <a:lstStyle/>
                    <a:p>
                      <a:pPr algn="ctr" fontAlgn="ctr"/>
                      <a:endParaRPr lang="cs-CZ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287115"/>
                  </a:ext>
                </a:extLst>
              </a:tr>
              <a:tr h="207529">
                <a:tc>
                  <a:txBody>
                    <a:bodyPr/>
                    <a:lstStyle/>
                    <a:p>
                      <a:pPr algn="ctr" fontAlgn="ctr"/>
                      <a:endParaRPr lang="cs-CZ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91537"/>
                  </a:ext>
                </a:extLst>
              </a:tr>
              <a:tr h="207529">
                <a:tc>
                  <a:txBody>
                    <a:bodyPr/>
                    <a:lstStyle/>
                    <a:p>
                      <a:pPr algn="ctr" fontAlgn="ctr"/>
                      <a:endParaRPr lang="cs-CZ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52789"/>
                  </a:ext>
                </a:extLst>
              </a:tr>
              <a:tr h="207529">
                <a:tc>
                  <a:txBody>
                    <a:bodyPr/>
                    <a:lstStyle/>
                    <a:p>
                      <a:pPr algn="ctr" fontAlgn="ctr"/>
                      <a:endParaRPr lang="cs-CZ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315773"/>
                  </a:ext>
                </a:extLst>
              </a:tr>
              <a:tr h="207529">
                <a:tc>
                  <a:txBody>
                    <a:bodyPr/>
                    <a:lstStyle/>
                    <a:p>
                      <a:pPr algn="ctr" fontAlgn="ctr"/>
                      <a:endParaRPr lang="cs-CZ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3869371"/>
                  </a:ext>
                </a:extLst>
              </a:tr>
              <a:tr h="207529">
                <a:tc>
                  <a:txBody>
                    <a:bodyPr/>
                    <a:lstStyle/>
                    <a:p>
                      <a:pPr algn="ctr" fontAlgn="ctr"/>
                      <a:endParaRPr lang="cs-CZ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738007"/>
                  </a:ext>
                </a:extLst>
              </a:tr>
              <a:tr h="207529">
                <a:tc>
                  <a:txBody>
                    <a:bodyPr/>
                    <a:lstStyle/>
                    <a:p>
                      <a:pPr algn="ctr" fontAlgn="ctr"/>
                      <a:endParaRPr lang="cs-CZ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30754"/>
                  </a:ext>
                </a:extLst>
              </a:tr>
              <a:tr h="207529">
                <a:tc>
                  <a:txBody>
                    <a:bodyPr/>
                    <a:lstStyle/>
                    <a:p>
                      <a:pPr algn="ctr" fontAlgn="ctr"/>
                      <a:endParaRPr lang="cs-CZ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241303"/>
                  </a:ext>
                </a:extLst>
              </a:tr>
              <a:tr h="207529">
                <a:tc>
                  <a:txBody>
                    <a:bodyPr/>
                    <a:lstStyle/>
                    <a:p>
                      <a:pPr algn="ctr" fontAlgn="ctr"/>
                      <a:endParaRPr lang="cs-CZ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230771"/>
                  </a:ext>
                </a:extLst>
              </a:tr>
              <a:tr h="207529">
                <a:tc>
                  <a:txBody>
                    <a:bodyPr/>
                    <a:lstStyle/>
                    <a:p>
                      <a:pPr algn="ctr" fontAlgn="ctr"/>
                      <a:endParaRPr lang="cs-CZ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620618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Události řešené od 1. ledna 2021 – celá ČR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FBDD20AF-BD82-42FA-8ABC-E95927D22E06}"/>
              </a:ext>
            </a:extLst>
          </p:cNvPr>
          <p:cNvSpPr txBox="1"/>
          <p:nvPr/>
        </p:nvSpPr>
        <p:spPr>
          <a:xfrm>
            <a:off x="1885951" y="6516527"/>
            <a:ext cx="637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</a:t>
            </a:r>
            <a:r>
              <a:rPr lang="cs-CZ" sz="1200" dirty="0" err="1"/>
              <a:t>Covid</a:t>
            </a:r>
            <a:r>
              <a:rPr lang="cs-CZ" sz="1200" dirty="0"/>
              <a:t> </a:t>
            </a:r>
            <a:r>
              <a:rPr lang="cs-CZ" sz="1200" dirty="0" err="1"/>
              <a:t>Forms</a:t>
            </a:r>
            <a:r>
              <a:rPr lang="cs-CZ" sz="1200" dirty="0"/>
              <a:t> – Události, </a:t>
            </a:r>
            <a:r>
              <a:rPr lang="cs-CZ" sz="1200" b="1" dirty="0">
                <a:solidFill>
                  <a:srgbClr val="C00000"/>
                </a:solidFill>
              </a:rPr>
              <a:t>stav k 21. 10. 2021</a:t>
            </a:r>
          </a:p>
        </p:txBody>
      </p:sp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68AE7B0F-05ED-4C12-89D3-29AC695716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407735"/>
              </p:ext>
            </p:extLst>
          </p:nvPr>
        </p:nvGraphicFramePr>
        <p:xfrm>
          <a:off x="1104900" y="660914"/>
          <a:ext cx="8622541" cy="5855611"/>
        </p:xfrm>
        <a:graphic>
          <a:graphicData uri="http://schemas.openxmlformats.org/drawingml/2006/table">
            <a:tbl>
              <a:tblPr/>
              <a:tblGrid>
                <a:gridCol w="3063685">
                  <a:extLst>
                    <a:ext uri="{9D8B030D-6E8A-4147-A177-3AD203B41FA5}">
                      <a16:colId xmlns:a16="http://schemas.microsoft.com/office/drawing/2014/main" val="203849754"/>
                    </a:ext>
                  </a:extLst>
                </a:gridCol>
                <a:gridCol w="1852952">
                  <a:extLst>
                    <a:ext uri="{9D8B030D-6E8A-4147-A177-3AD203B41FA5}">
                      <a16:colId xmlns:a16="http://schemas.microsoft.com/office/drawing/2014/main" val="582286152"/>
                    </a:ext>
                  </a:extLst>
                </a:gridCol>
                <a:gridCol w="1852952">
                  <a:extLst>
                    <a:ext uri="{9D8B030D-6E8A-4147-A177-3AD203B41FA5}">
                      <a16:colId xmlns:a16="http://schemas.microsoft.com/office/drawing/2014/main" val="1533981781"/>
                    </a:ext>
                  </a:extLst>
                </a:gridCol>
                <a:gridCol w="1852952">
                  <a:extLst>
                    <a:ext uri="{9D8B030D-6E8A-4147-A177-3AD203B41FA5}">
                      <a16:colId xmlns:a16="http://schemas.microsoft.com/office/drawing/2014/main" val="1571505390"/>
                    </a:ext>
                  </a:extLst>
                </a:gridCol>
              </a:tblGrid>
              <a:tr h="46141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 události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nakažených</a:t>
                      </a:r>
                    </a:p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(aktuálně řešené)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událostí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(aktuálně řešené)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událost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593877"/>
                  </a:ext>
                </a:extLst>
              </a:tr>
              <a:tr h="20746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32 804 (4 386)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3 185 (469)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5736721"/>
                  </a:ext>
                </a:extLst>
              </a:tr>
              <a:tr h="20746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Školské zařízení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12 223 (3 473)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2 213 (384)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131732"/>
                  </a:ext>
                </a:extLst>
              </a:tr>
              <a:tr h="20746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Zařízení sociálních služeb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6 482 (143)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270 (13)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1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24,0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1287213"/>
                  </a:ext>
                </a:extLst>
              </a:tr>
              <a:tr h="20746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Výrobní závod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3 894 (158)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 (11)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7300411"/>
                  </a:ext>
                </a:extLst>
              </a:tr>
              <a:tr h="20746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Věznice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2 712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117,9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8510886"/>
                  </a:ext>
                </a:extLst>
              </a:tr>
              <a:tr h="20746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Pracoviště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2 156 (154)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 (10)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537521"/>
                  </a:ext>
                </a:extLst>
              </a:tr>
              <a:tr h="20746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Zdravotnické zařízení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2 009 (212)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 (15)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714489"/>
                  </a:ext>
                </a:extLst>
              </a:tr>
              <a:tr h="20746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Dětské domovy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976 (38)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 (4)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1173336"/>
                  </a:ext>
                </a:extLst>
              </a:tr>
              <a:tr h="20746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Ubytovací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568 (18)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 (4)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307753"/>
                  </a:ext>
                </a:extLst>
              </a:tr>
              <a:tr h="20746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Dětský tábor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551 (24)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 (12)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1447061"/>
                  </a:ext>
                </a:extLst>
              </a:tr>
              <a:tr h="20746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Organizovaný a profesionální sport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 (42)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(5)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5977792"/>
                  </a:ext>
                </a:extLst>
              </a:tr>
              <a:tr h="20746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Kancelář, úřad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 (13)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(2)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4643755"/>
                  </a:ext>
                </a:extLst>
              </a:tr>
              <a:tr h="20746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Hornictví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1997362"/>
                  </a:ext>
                </a:extLst>
              </a:tr>
              <a:tr h="20746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Prodejna, obchod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6883259"/>
                  </a:ext>
                </a:extLst>
              </a:tr>
              <a:tr h="20746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Společenská akce / klub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 (19)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(2)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7781449"/>
                  </a:ext>
                </a:extLst>
              </a:tr>
              <a:tr h="20746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Rodinný výskyt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4915642"/>
                  </a:ext>
                </a:extLst>
              </a:tr>
              <a:tr h="20746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HZS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4883858"/>
                  </a:ext>
                </a:extLst>
              </a:tr>
              <a:tr h="20746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Netýká se žádného zařízení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(42)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8371184"/>
                  </a:ext>
                </a:extLst>
              </a:tr>
              <a:tr h="20746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Setkání známých / příbuzných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 (27)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(3)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0766749"/>
                  </a:ext>
                </a:extLst>
              </a:tr>
              <a:tr h="20746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Svatba / pohřeb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912153"/>
                  </a:ext>
                </a:extLst>
              </a:tr>
              <a:tr h="20746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Školení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817810"/>
                  </a:ext>
                </a:extLst>
              </a:tr>
              <a:tr h="20746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Policie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3144375"/>
                  </a:ext>
                </a:extLst>
              </a:tr>
              <a:tr h="20746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Organizované a profesionální  umělecké sbory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(22)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(2)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7216773"/>
                  </a:ext>
                </a:extLst>
              </a:tr>
              <a:tr h="20746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Církev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6318133"/>
                  </a:ext>
                </a:extLst>
              </a:tr>
              <a:tr h="20746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Stravovací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151448"/>
                  </a:ext>
                </a:extLst>
              </a:tr>
              <a:tr h="20746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Ostatní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50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8149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967A564D-817A-482D-8BCC-FCE2C6283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479" y="2503487"/>
            <a:ext cx="10630969" cy="1189622"/>
          </a:xfrm>
        </p:spPr>
        <p:txBody>
          <a:bodyPr/>
          <a:lstStyle/>
          <a:p>
            <a:r>
              <a:rPr lang="cs-CZ" dirty="0"/>
              <a:t>Datová a informační základna </a:t>
            </a:r>
            <a:br>
              <a:rPr lang="cs-CZ" dirty="0"/>
            </a:br>
            <a:r>
              <a:rPr lang="cs-CZ" dirty="0"/>
              <a:t>pro management pandemie COVID-19</a:t>
            </a:r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ECB71022-B988-48D8-A571-213CB90D2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5944" y="3790246"/>
            <a:ext cx="9869424" cy="1564690"/>
          </a:xfrm>
        </p:spPr>
        <p:txBody>
          <a:bodyPr>
            <a:normAutofit/>
          </a:bodyPr>
          <a:lstStyle/>
          <a:p>
            <a:r>
              <a:rPr lang="cs-CZ" sz="3600" b="1" dirty="0">
                <a:solidFill>
                  <a:srgbClr val="C00000"/>
                </a:solidFill>
              </a:rPr>
              <a:t>Nákaza COVID-19 v zařízeních </a:t>
            </a:r>
          </a:p>
          <a:p>
            <a:r>
              <a:rPr lang="cs-CZ" sz="3600" b="1" dirty="0">
                <a:solidFill>
                  <a:srgbClr val="C00000"/>
                </a:solidFill>
              </a:rPr>
              <a:t>sociálních služeb </a:t>
            </a:r>
          </a:p>
        </p:txBody>
      </p:sp>
      <p:sp>
        <p:nvSpPr>
          <p:cNvPr id="2" name="TextovéPole 1"/>
          <p:cNvSpPr txBox="1"/>
          <p:nvPr/>
        </p:nvSpPr>
        <p:spPr>
          <a:xfrm>
            <a:off x="3608199" y="5354936"/>
            <a:ext cx="480491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b="1" dirty="0">
                <a:solidFill>
                  <a:schemeClr val="bg1"/>
                </a:solidFill>
              </a:rPr>
              <a:t>Individuálně hlášené případy 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6815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7"/>
</p:tagLst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COVID-web-sablona</Template>
  <TotalTime>7809</TotalTime>
  <Words>9536</Words>
  <Application>Microsoft Office PowerPoint</Application>
  <PresentationFormat>Širokoúhlá obrazovka</PresentationFormat>
  <Paragraphs>4296</Paragraphs>
  <Slides>40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40</vt:i4>
      </vt:variant>
    </vt:vector>
  </HeadingPairs>
  <TitlesOfParts>
    <vt:vector size="44" baseType="lpstr">
      <vt:lpstr>Arial</vt:lpstr>
      <vt:lpstr>Calibri</vt:lpstr>
      <vt:lpstr>Roboto</vt:lpstr>
      <vt:lpstr>Motiv Office</vt:lpstr>
      <vt:lpstr>Datová a informační základna  pro management pandemie COVID-19</vt:lpstr>
      <vt:lpstr>Úvod – zdroje dat a koncepce analýz 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Události řešené od 1. října 2020 – celá ČR</vt:lpstr>
      <vt:lpstr>Události řešené od 1. ledna 2021 – celá ČR</vt:lpstr>
      <vt:lpstr>Datová a informační základna  pro management pandemie COVID-19</vt:lpstr>
      <vt:lpstr>Prezentace aplikace PowerPoint</vt:lpstr>
      <vt:lpstr>Souhrn situace v sociálních zařízeních pobytových služeb </vt:lpstr>
      <vt:lpstr>Souhrn situace v sociálních zařízeních pobytových služeb </vt:lpstr>
      <vt:lpstr>Souhrn situace v sociálních zařízeních pobytových služeb </vt:lpstr>
      <vt:lpstr>Souhrn situace v sociálních zařízeních pobytových služeb </vt:lpstr>
      <vt:lpstr>Souhrn situace v sociálních zařízeních pobytových služeb </vt:lpstr>
      <vt:lpstr>Počet nově pozitivních klientů v sociálních službách</vt:lpstr>
      <vt:lpstr>Počet nově pozitivních pracovníků v sociálních službách</vt:lpstr>
      <vt:lpstr>Počet nově pozitivních osob v sociálních službách</vt:lpstr>
      <vt:lpstr>Počet nově pozitivních pracovníků a klientů v sociálních službách</vt:lpstr>
      <vt:lpstr>Počet zemřelých klientů v sociálních službách</vt:lpstr>
      <vt:lpstr>Počet zemřelých klientů a pracovníků v sociálních službách</vt:lpstr>
      <vt:lpstr>Klienti a pracovníci v sociálních službách vyžadující hospitalizaci z důvodu COVID-19</vt:lpstr>
      <vt:lpstr>Klienti a pracovníci v sociálních službách s těžkým průběhem nemoci</vt:lpstr>
      <vt:lpstr>Datová a informační základna  pro management pandemie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Dušek Ladislav prof. RNDr. Ph.D.</cp:lastModifiedBy>
  <cp:revision>474</cp:revision>
  <dcterms:created xsi:type="dcterms:W3CDTF">2020-11-14T10:09:00Z</dcterms:created>
  <dcterms:modified xsi:type="dcterms:W3CDTF">2021-10-24T17:30:53Z</dcterms:modified>
</cp:coreProperties>
</file>