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71" r:id="rId7"/>
    <p:sldId id="1370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1"/>
            <p14:sldId id="1370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13.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42992"/>
              </p:ext>
            </p:extLst>
          </p:nvPr>
        </p:nvGraphicFramePr>
        <p:xfrm>
          <a:off x="372867" y="838718"/>
          <a:ext cx="11435203" cy="481620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rámci kraje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4" y="2248063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13.12.2021 00:21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953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48485"/>
              </p:ext>
            </p:extLst>
          </p:nvPr>
        </p:nvGraphicFramePr>
        <p:xfrm>
          <a:off x="332818" y="975942"/>
          <a:ext cx="9236116" cy="5278246"/>
        </p:xfrm>
        <a:graphic>
          <a:graphicData uri="http://schemas.openxmlformats.org/drawingml/2006/table">
            <a:tbl>
              <a:tblPr/>
              <a:tblGrid>
                <a:gridCol w="2009931">
                  <a:extLst>
                    <a:ext uri="{9D8B030D-6E8A-4147-A177-3AD203B41FA5}">
                      <a16:colId xmlns:a16="http://schemas.microsoft.com/office/drawing/2014/main" val="4152572541"/>
                    </a:ext>
                  </a:extLst>
                </a:gridCol>
                <a:gridCol w="1230572">
                  <a:extLst>
                    <a:ext uri="{9D8B030D-6E8A-4147-A177-3AD203B41FA5}">
                      <a16:colId xmlns:a16="http://schemas.microsoft.com/office/drawing/2014/main" val="2535544239"/>
                    </a:ext>
                  </a:extLst>
                </a:gridCol>
                <a:gridCol w="1138278">
                  <a:extLst>
                    <a:ext uri="{9D8B030D-6E8A-4147-A177-3AD203B41FA5}">
                      <a16:colId xmlns:a16="http://schemas.microsoft.com/office/drawing/2014/main" val="4286284640"/>
                    </a:ext>
                  </a:extLst>
                </a:gridCol>
                <a:gridCol w="1134859">
                  <a:extLst>
                    <a:ext uri="{9D8B030D-6E8A-4147-A177-3AD203B41FA5}">
                      <a16:colId xmlns:a16="http://schemas.microsoft.com/office/drawing/2014/main" val="4034889076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1050280301"/>
                    </a:ext>
                  </a:extLst>
                </a:gridCol>
                <a:gridCol w="1179297">
                  <a:extLst>
                    <a:ext uri="{9D8B030D-6E8A-4147-A177-3AD203B41FA5}">
                      <a16:colId xmlns:a16="http://schemas.microsoft.com/office/drawing/2014/main" val="1863246135"/>
                    </a:ext>
                  </a:extLst>
                </a:gridCol>
                <a:gridCol w="1367301">
                  <a:extLst>
                    <a:ext uri="{9D8B030D-6E8A-4147-A177-3AD203B41FA5}">
                      <a16:colId xmlns:a16="http://schemas.microsoft.com/office/drawing/2014/main" val="2002090493"/>
                    </a:ext>
                  </a:extLst>
                </a:gridCol>
              </a:tblGrid>
              <a:tr h="20414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13.12. 2021, 11:00 h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367123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2082"/>
                  </a:ext>
                </a:extLst>
              </a:tr>
              <a:tr h="1989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80511"/>
                  </a:ext>
                </a:extLst>
              </a:tr>
              <a:tr h="73636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774902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57892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507371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433867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83433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28792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21571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45731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24638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10901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29457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36268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685608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66630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98177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35388"/>
                  </a:ext>
                </a:extLst>
              </a:tr>
              <a:tr h="24788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07270"/>
                  </a:ext>
                </a:extLst>
              </a:tr>
              <a:tr h="19891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971925"/>
                  </a:ext>
                </a:extLst>
              </a:tr>
              <a:tr h="15111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4902"/>
                  </a:ext>
                </a:extLst>
              </a:tr>
              <a:tr h="1989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9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67557"/>
              </p:ext>
            </p:extLst>
          </p:nvPr>
        </p:nvGraphicFramePr>
        <p:xfrm>
          <a:off x="332819" y="993536"/>
          <a:ext cx="9082453" cy="5244744"/>
        </p:xfrm>
        <a:graphic>
          <a:graphicData uri="http://schemas.openxmlformats.org/drawingml/2006/table">
            <a:tbl>
              <a:tblPr/>
              <a:tblGrid>
                <a:gridCol w="1977224">
                  <a:extLst>
                    <a:ext uri="{9D8B030D-6E8A-4147-A177-3AD203B41FA5}">
                      <a16:colId xmlns:a16="http://schemas.microsoft.com/office/drawing/2014/main" val="4020310242"/>
                    </a:ext>
                  </a:extLst>
                </a:gridCol>
                <a:gridCol w="1210545">
                  <a:extLst>
                    <a:ext uri="{9D8B030D-6E8A-4147-A177-3AD203B41FA5}">
                      <a16:colId xmlns:a16="http://schemas.microsoft.com/office/drawing/2014/main" val="3027233107"/>
                    </a:ext>
                  </a:extLst>
                </a:gridCol>
                <a:gridCol w="1119755">
                  <a:extLst>
                    <a:ext uri="{9D8B030D-6E8A-4147-A177-3AD203B41FA5}">
                      <a16:colId xmlns:a16="http://schemas.microsoft.com/office/drawing/2014/main" val="2969547216"/>
                    </a:ext>
                  </a:extLst>
                </a:gridCol>
                <a:gridCol w="1116392">
                  <a:extLst>
                    <a:ext uri="{9D8B030D-6E8A-4147-A177-3AD203B41FA5}">
                      <a16:colId xmlns:a16="http://schemas.microsoft.com/office/drawing/2014/main" val="2177049205"/>
                    </a:ext>
                  </a:extLst>
                </a:gridCol>
                <a:gridCol w="1156742">
                  <a:extLst>
                    <a:ext uri="{9D8B030D-6E8A-4147-A177-3AD203B41FA5}">
                      <a16:colId xmlns:a16="http://schemas.microsoft.com/office/drawing/2014/main" val="383396133"/>
                    </a:ext>
                  </a:extLst>
                </a:gridCol>
                <a:gridCol w="1160107">
                  <a:extLst>
                    <a:ext uri="{9D8B030D-6E8A-4147-A177-3AD203B41FA5}">
                      <a16:colId xmlns:a16="http://schemas.microsoft.com/office/drawing/2014/main" val="2149071224"/>
                    </a:ext>
                  </a:extLst>
                </a:gridCol>
                <a:gridCol w="1341688">
                  <a:extLst>
                    <a:ext uri="{9D8B030D-6E8A-4147-A177-3AD203B41FA5}">
                      <a16:colId xmlns:a16="http://schemas.microsoft.com/office/drawing/2014/main" val="1006372806"/>
                    </a:ext>
                  </a:extLst>
                </a:gridCol>
              </a:tblGrid>
              <a:tr h="20609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13.12. 2021, 11:00 h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13919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102585"/>
                  </a:ext>
                </a:extLst>
              </a:tr>
              <a:tr h="199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699960"/>
                  </a:ext>
                </a:extLst>
              </a:tr>
              <a:tr h="74339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49326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824633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71324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76396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00047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45844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52873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50647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96128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49466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66498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795312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876743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18185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11643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72436"/>
                  </a:ext>
                </a:extLst>
              </a:tr>
              <a:tr h="19900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7820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57863"/>
                  </a:ext>
                </a:extLst>
              </a:tr>
              <a:tr h="8801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72495"/>
                  </a:ext>
                </a:extLst>
              </a:tr>
              <a:tr h="19900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6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13.12.2021 00:21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608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84679"/>
              </p:ext>
            </p:extLst>
          </p:nvPr>
        </p:nvGraphicFramePr>
        <p:xfrm>
          <a:off x="332818" y="1073617"/>
          <a:ext cx="8863935" cy="5146595"/>
        </p:xfrm>
        <a:graphic>
          <a:graphicData uri="http://schemas.openxmlformats.org/drawingml/2006/table">
            <a:tbl>
              <a:tblPr/>
              <a:tblGrid>
                <a:gridCol w="1890459">
                  <a:extLst>
                    <a:ext uri="{9D8B030D-6E8A-4147-A177-3AD203B41FA5}">
                      <a16:colId xmlns:a16="http://schemas.microsoft.com/office/drawing/2014/main" val="1368862587"/>
                    </a:ext>
                  </a:extLst>
                </a:gridCol>
                <a:gridCol w="1157423">
                  <a:extLst>
                    <a:ext uri="{9D8B030D-6E8A-4147-A177-3AD203B41FA5}">
                      <a16:colId xmlns:a16="http://schemas.microsoft.com/office/drawing/2014/main" val="1791305772"/>
                    </a:ext>
                  </a:extLst>
                </a:gridCol>
                <a:gridCol w="1070616">
                  <a:extLst>
                    <a:ext uri="{9D8B030D-6E8A-4147-A177-3AD203B41FA5}">
                      <a16:colId xmlns:a16="http://schemas.microsoft.com/office/drawing/2014/main" val="2026359108"/>
                    </a:ext>
                  </a:extLst>
                </a:gridCol>
                <a:gridCol w="1067402">
                  <a:extLst>
                    <a:ext uri="{9D8B030D-6E8A-4147-A177-3AD203B41FA5}">
                      <a16:colId xmlns:a16="http://schemas.microsoft.com/office/drawing/2014/main" val="4161368839"/>
                    </a:ext>
                  </a:extLst>
                </a:gridCol>
                <a:gridCol w="1105983">
                  <a:extLst>
                    <a:ext uri="{9D8B030D-6E8A-4147-A177-3AD203B41FA5}">
                      <a16:colId xmlns:a16="http://schemas.microsoft.com/office/drawing/2014/main" val="2660131350"/>
                    </a:ext>
                  </a:extLst>
                </a:gridCol>
                <a:gridCol w="1286026">
                  <a:extLst>
                    <a:ext uri="{9D8B030D-6E8A-4147-A177-3AD203B41FA5}">
                      <a16:colId xmlns:a16="http://schemas.microsoft.com/office/drawing/2014/main" val="3064840336"/>
                    </a:ext>
                  </a:extLst>
                </a:gridCol>
                <a:gridCol w="1286026">
                  <a:extLst>
                    <a:ext uri="{9D8B030D-6E8A-4147-A177-3AD203B41FA5}">
                      <a16:colId xmlns:a16="http://schemas.microsoft.com/office/drawing/2014/main" val="498216726"/>
                    </a:ext>
                  </a:extLst>
                </a:gridCol>
              </a:tblGrid>
              <a:tr h="22081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13.12. 2021, 11:00 h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64626"/>
                  </a:ext>
                </a:extLst>
              </a:tr>
              <a:tr h="2050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19736"/>
                  </a:ext>
                </a:extLst>
              </a:tr>
              <a:tr h="220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19803"/>
                  </a:ext>
                </a:extLst>
              </a:tr>
              <a:tr h="5993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02502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697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753739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04971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74542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41709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17859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33435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97204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4751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60299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67036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82715"/>
                  </a:ext>
                </a:extLst>
              </a:tr>
              <a:tr h="1971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754"/>
                  </a:ext>
                </a:extLst>
              </a:tr>
              <a:tr h="2050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25357"/>
                  </a:ext>
                </a:extLst>
              </a:tr>
              <a:tr h="2129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22 762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53792"/>
                  </a:ext>
                </a:extLst>
              </a:tr>
              <a:tr h="19715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93819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49608"/>
                  </a:ext>
                </a:extLst>
              </a:tr>
              <a:tr h="15144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39317"/>
                  </a:ext>
                </a:extLst>
              </a:tr>
              <a:tr h="19715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4727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13.12.2021 0:21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5 561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963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(53,3%)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953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168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(3,0%)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653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(68,5%)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2 142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(38,5%)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608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288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(5,2%)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347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(50,9%)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30382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13.12.2021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NDLP,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36778" y="2028328"/>
            <a:ext cx="525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 smtClean="0"/>
              <a:t>Hodnocení:</a:t>
            </a:r>
          </a:p>
          <a:p>
            <a:r>
              <a:rPr lang="cs-CZ" dirty="0" smtClean="0"/>
              <a:t>Uvedené kapacity a obsazenost JIP v posledním týdnu oscilují kolem uvedených hodnot.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0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92908"/>
              </p:ext>
            </p:extLst>
          </p:nvPr>
        </p:nvGraphicFramePr>
        <p:xfrm>
          <a:off x="332646" y="832094"/>
          <a:ext cx="11405086" cy="460282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hlásí plnící se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kapacity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0369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94615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22948</TotalTime>
  <Words>1868</Words>
  <Application>Microsoft Office PowerPoint</Application>
  <PresentationFormat>Širokoúhlá obrazovka</PresentationFormat>
  <Paragraphs>528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1705</cp:revision>
  <cp:lastPrinted>2020-10-20T04:21:56Z</cp:lastPrinted>
  <dcterms:created xsi:type="dcterms:W3CDTF">2020-07-15T10:33:32Z</dcterms:created>
  <dcterms:modified xsi:type="dcterms:W3CDTF">2021-12-13T13:16:56Z</dcterms:modified>
</cp:coreProperties>
</file>